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E3_B4ACA269.xml" ContentType="application/vnd.ms-powerpoint.comments+xml"/>
  <Override PartName="/ppt/comments/modernComment_1E4_90681FE2.xml" ContentType="application/vnd.ms-powerpoint.comments+xml"/>
  <Override PartName="/ppt/comments/modernComment_1E5_40BB82F6.xml" ContentType="application/vnd.ms-powerpoint.comments+xml"/>
  <Override PartName="/ppt/comments/modernComment_1E6_9C45185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4"/>
  </p:sldMasterIdLst>
  <p:notesMasterIdLst>
    <p:notesMasterId r:id="rId14"/>
  </p:notesMasterIdLst>
  <p:sldIdLst>
    <p:sldId id="257" r:id="rId5"/>
    <p:sldId id="258" r:id="rId6"/>
    <p:sldId id="259" r:id="rId7"/>
    <p:sldId id="480" r:id="rId8"/>
    <p:sldId id="482" r:id="rId9"/>
    <p:sldId id="483" r:id="rId10"/>
    <p:sldId id="484" r:id="rId11"/>
    <p:sldId id="485" r:id="rId12"/>
    <p:sldId id="486" r:id="rId1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866942-AFAA-18F5-E5B7-49C7A30C5D60}" name="Ian  Lancaster" initials="IL" userId="S::ian.lancaster@eurobitume.eu::da9d759f-884b-49d3-9947-e190c69048d5" providerId="AD"/>
  <p188:author id="{C61FABB9-CF79-35DF-8751-7FC799ED0D32}" name="Brice Delaporte" initials="BD" userId="S::brice.delaporte@eurobitume.eu::42daa307-09f6-40b9-960c-9e1deb2b93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EC679-FA44-49E7-ADF6-578E2E4082C3}" v="367" dt="2025-11-07T09:44:10.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omments/modernComment_1E3_B4ACA269.xml><?xml version="1.0" encoding="utf-8"?>
<p188:cmLst xmlns:a="http://schemas.openxmlformats.org/drawingml/2006/main" xmlns:r="http://schemas.openxmlformats.org/officeDocument/2006/relationships" xmlns:p188="http://schemas.microsoft.com/office/powerpoint/2018/8/main">
  <p188:cm id="{0E2D2430-2AB9-437D-BC5B-B416A0884509}" authorId="{C61FABB9-CF79-35DF-8751-7FC799ED0D32}" status="resolved" created="2025-11-05T14:01:45.325" complete="100000">
    <pc:sldMkLst xmlns:pc="http://schemas.microsoft.com/office/powerpoint/2013/main/command">
      <pc:docMk/>
      <pc:sldMk cId="3031212649" sldId="483"/>
    </pc:sldMkLst>
    <p188:replyLst>
      <p188:reply id="{E18E6F38-134C-464A-9E02-E5549DD8446F}" authorId="{E7866942-AFAA-18F5-E5B7-49C7A30C5D60}" created="2025-11-05T16:19:33.405">
        <p188:txBody>
          <a:bodyPr/>
          <a:lstStyle/>
          <a:p>
            <a:r>
              <a:rPr lang="en-GB"/>
              <a:t>Agree. Title changed to "mitigating the effects of climate change"</a:t>
            </a:r>
          </a:p>
        </p188:txBody>
      </p188:reply>
    </p188:replyLst>
    <p188:txBody>
      <a:bodyPr/>
      <a:lstStyle/>
      <a:p>
        <a:r>
          <a:rPr lang="en-GB"/>
          <a:t>I think you should differentiate mitigation and adaptation. Some items are related to mitigation (CMA, WMA, equipments, energy harvesting) and others to adaptation (permeable pavements). PmB could be in both (either for resilience or to reduce emissions on the full life cycle).  And maybe explain a little bit energy harvesting</a:t>
        </a:r>
      </a:p>
    </p188:txBody>
  </p188:cm>
  <p188:cm id="{CDEEDE84-A710-47A6-84DF-974EB0B97C72}" authorId="{C61FABB9-CF79-35DF-8751-7FC799ED0D32}" status="resolved" created="2025-11-05T14:10:43.143" complete="100000">
    <pc:sldMkLst xmlns:pc="http://schemas.microsoft.com/office/powerpoint/2013/main/command">
      <pc:docMk/>
      <pc:sldMk cId="3031212649" sldId="483"/>
    </pc:sldMkLst>
    <p188:replyLst>
      <p188:reply id="{C299A5B9-E4D0-44DE-90E0-6159A5472BB7}" authorId="{E7866942-AFAA-18F5-E5B7-49C7A30C5D60}" created="2025-11-07T09:49:27.069">
        <p188:txBody>
          <a:bodyPr/>
          <a:lstStyle/>
          <a:p>
            <a:r>
              <a:rPr lang="en-GB"/>
              <a:t>done</a:t>
            </a:r>
          </a:p>
        </p188:txBody>
      </p188:reply>
    </p188:replyLst>
    <p188:txBody>
      <a:bodyPr/>
      <a:lstStyle/>
      <a:p>
        <a:r>
          <a:rPr lang="en-GB"/>
          <a:t>Add recycling (less materials -&gt; less emissions)</a:t>
        </a:r>
      </a:p>
    </p188:txBody>
  </p188:cm>
  <p188:cm id="{28AC9B63-4B32-454F-BB9F-D5CF304869A4}" authorId="{C61FABB9-CF79-35DF-8751-7FC799ED0D32}" status="resolved" created="2025-11-05T14:12:46.558" complete="100000">
    <pc:sldMkLst xmlns:pc="http://schemas.microsoft.com/office/powerpoint/2013/main/command">
      <pc:docMk/>
      <pc:sldMk cId="3031212649" sldId="483"/>
    </pc:sldMkLst>
    <p188:replyLst>
      <p188:reply id="{E58DC4CC-0897-4213-B212-02C525C2707F}" authorId="{E7866942-AFAA-18F5-E5B7-49C7A30C5D60}" created="2025-11-07T09:49:37.177">
        <p188:txBody>
          <a:bodyPr/>
          <a:lstStyle/>
          <a:p>
            <a:r>
              <a:rPr lang="en-GB"/>
              <a:t>done</a:t>
            </a:r>
          </a:p>
        </p188:txBody>
      </p188:reply>
    </p188:replyLst>
    <p188:txBody>
      <a:bodyPr/>
      <a:lstStyle/>
      <a:p>
        <a:r>
          <a:rPr lang="en-GB"/>
          <a:t>Add optimisation of the maintenance works? Preventive maintenance leads to increase the service life and then less emissions</a:t>
        </a:r>
      </a:p>
    </p188:txBody>
  </p188:cm>
  <p188:cm id="{B425F6EC-94BE-4387-9525-39ABAC9DB798}" authorId="{C61FABB9-CF79-35DF-8751-7FC799ED0D32}" status="resolved" created="2025-11-05T14:14:14.899" complete="100000">
    <pc:sldMkLst xmlns:pc="http://schemas.microsoft.com/office/powerpoint/2013/main/command">
      <pc:docMk/>
      <pc:sldMk cId="3031212649" sldId="483"/>
    </pc:sldMkLst>
    <p188:replyLst>
      <p188:reply id="{79866AF7-2C50-4891-BA3A-9B861B2F4BCA}" authorId="{E7866942-AFAA-18F5-E5B7-49C7A30C5D60}" created="2025-11-07T09:50:26.540">
        <p188:txBody>
          <a:bodyPr/>
          <a:lstStyle/>
          <a:p>
            <a:r>
              <a:rPr lang="en-GB"/>
              <a:t>I don't think this is in the scope / context of this event.</a:t>
            </a:r>
          </a:p>
        </p188:txBody>
      </p188:reply>
    </p188:replyLst>
    <p188:txBody>
      <a:bodyPr/>
      <a:lstStyle/>
      <a:p>
        <a:r>
          <a:rPr lang="en-GB"/>
          <a:t>Add ERS (electric road systems)?</a:t>
        </a:r>
      </a:p>
    </p188:txBody>
  </p188:cm>
</p188:cmLst>
</file>

<file path=ppt/comments/modernComment_1E4_90681FE2.xml><?xml version="1.0" encoding="utf-8"?>
<p188:cmLst xmlns:a="http://schemas.openxmlformats.org/drawingml/2006/main" xmlns:r="http://schemas.openxmlformats.org/officeDocument/2006/relationships" xmlns:p188="http://schemas.microsoft.com/office/powerpoint/2018/8/main">
  <p188:cm id="{E32186A4-E579-4A70-ABA5-9AFC554CA4C8}" authorId="{C61FABB9-CF79-35DF-8751-7FC799ED0D32}" status="resolved" created="2025-11-05T14:16:33.286" complete="100000">
    <pc:sldMkLst xmlns:pc="http://schemas.microsoft.com/office/powerpoint/2013/main/command">
      <pc:docMk/>
      <pc:sldMk cId="2422743010" sldId="484"/>
    </pc:sldMkLst>
    <p188:replyLst>
      <p188:reply id="{76693DCA-265D-4617-8D91-E243A1DAFA8E}" authorId="{E7866942-AFAA-18F5-E5B7-49C7A30C5D60}" created="2025-11-07T09:48:35.217">
        <p188:txBody>
          <a:bodyPr/>
          <a:lstStyle/>
          <a:p>
            <a:r>
              <a:rPr lang="en-GB"/>
              <a:t>done</a:t>
            </a:r>
          </a:p>
        </p188:txBody>
      </p188:reply>
    </p188:replyLst>
    <p188:txBody>
      <a:bodyPr/>
      <a:lstStyle/>
      <a:p>
        <a:r>
          <a:rPr lang="en-GB"/>
          <a:t>Add illustrations?</a:t>
        </a:r>
      </a:p>
    </p188:txBody>
  </p188:cm>
</p188:cmLst>
</file>

<file path=ppt/comments/modernComment_1E5_40BB82F6.xml><?xml version="1.0" encoding="utf-8"?>
<p188:cmLst xmlns:a="http://schemas.openxmlformats.org/drawingml/2006/main" xmlns:r="http://schemas.openxmlformats.org/officeDocument/2006/relationships" xmlns:p188="http://schemas.microsoft.com/office/powerpoint/2018/8/main">
  <p188:cm id="{1CEEB894-DC01-4054-8C1D-8EA5EC059F70}" authorId="{C61FABB9-CF79-35DF-8751-7FC799ED0D32}" created="2025-11-05T14:03:58.295">
    <pc:sldMkLst xmlns:pc="http://schemas.microsoft.com/office/powerpoint/2013/main/command">
      <pc:docMk/>
      <pc:sldMk cId="1086030582" sldId="485"/>
    </pc:sldMkLst>
    <p188:txBody>
      <a:bodyPr/>
      <a:lstStyle/>
      <a:p>
        <a:r>
          <a:rPr lang="en-GB"/>
          <a:t>Point 2 -&gt; less emissions</a:t>
        </a:r>
      </a:p>
    </p188:txBody>
  </p188:cm>
  <p188:cm id="{97B4DBD4-4E33-456E-8CD3-DDF9A68C849A}" authorId="{C61FABB9-CF79-35DF-8751-7FC799ED0D32}" created="2025-11-05T14:16:41.470">
    <pc:sldMkLst xmlns:pc="http://schemas.microsoft.com/office/powerpoint/2013/main/command">
      <pc:docMk/>
      <pc:sldMk cId="1086030582" sldId="485"/>
    </pc:sldMkLst>
    <p188:txBody>
      <a:bodyPr/>
      <a:lstStyle/>
      <a:p>
        <a:r>
          <a:rPr lang="en-GB"/>
          <a:t>Add illustrations?</a:t>
        </a:r>
      </a:p>
    </p188:txBody>
  </p188:cm>
</p188:cmLst>
</file>

<file path=ppt/comments/modernComment_1E6_9C451857.xml><?xml version="1.0" encoding="utf-8"?>
<p188:cmLst xmlns:a="http://schemas.openxmlformats.org/drawingml/2006/main" xmlns:r="http://schemas.openxmlformats.org/officeDocument/2006/relationships" xmlns:p188="http://schemas.microsoft.com/office/powerpoint/2018/8/main">
  <p188:cm id="{D85000FC-EAFB-4D84-82CD-9C4738F22BDB}" authorId="{C61FABB9-CF79-35DF-8751-7FC799ED0D32}" status="resolved" created="2025-11-05T14:04:37.324" complete="100000">
    <pc:sldMkLst xmlns:pc="http://schemas.microsoft.com/office/powerpoint/2013/main/command">
      <pc:docMk/>
      <pc:sldMk cId="2621773911" sldId="486"/>
    </pc:sldMkLst>
    <p188:replyLst>
      <p188:reply id="{87F335B1-A218-4C03-9323-799E65B8F00A}" authorId="{E7866942-AFAA-18F5-E5B7-49C7A30C5D60}" created="2025-11-07T10:09:47.150">
        <p188:txBody>
          <a:bodyPr/>
          <a:lstStyle/>
          <a:p>
            <a:r>
              <a:rPr lang="en-GB"/>
              <a:t>done</a:t>
            </a:r>
          </a:p>
        </p188:txBody>
      </p188:reply>
    </p188:replyLst>
    <p188:txBody>
      <a:bodyPr/>
      <a:lstStyle/>
      <a:p>
        <a:r>
          <a:rPr lang="en-GB"/>
          <a:t>Adaptation rather than mitigation</a:t>
        </a:r>
      </a:p>
    </p188:txBody>
  </p188:cm>
  <p188:cm id="{5BE909E5-75C2-409D-9330-810E01FF890D}" authorId="{C61FABB9-CF79-35DF-8751-7FC799ED0D32}" status="resolved" created="2025-11-05T14:16:49.271" complete="100000">
    <pc:sldMkLst xmlns:pc="http://schemas.microsoft.com/office/powerpoint/2013/main/command">
      <pc:docMk/>
      <pc:sldMk cId="2621773911" sldId="486"/>
    </pc:sldMkLst>
    <p188:replyLst>
      <p188:reply id="{24CDD35E-D1B6-4BD5-94E0-10A813A8BED0}" authorId="{E7866942-AFAA-18F5-E5B7-49C7A30C5D60}" created="2025-11-07T10:09:53.485">
        <p188:txBody>
          <a:bodyPr/>
          <a:lstStyle/>
          <a:p>
            <a:r>
              <a:rPr lang="en-GB"/>
              <a:t>done</a:t>
            </a:r>
          </a:p>
        </p188:txBody>
      </p188:reply>
    </p188:replyLst>
    <p188:txBody>
      <a:bodyPr/>
      <a:lstStyle/>
      <a:p>
        <a:r>
          <a:rPr lang="en-GB"/>
          <a:t>Add illustrations?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14B34-F0A5-4B27-B7F2-C90921A4B6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C14CEBC-9923-4A7C-884E-D5E682C03DB9}">
      <dgm:prSet phldrT="[Text]"/>
      <dgm:spPr/>
      <dgm:t>
        <a:bodyPr/>
        <a:lstStyle/>
        <a:p>
          <a:r>
            <a:rPr lang="en-GB"/>
            <a:t>2006</a:t>
          </a:r>
        </a:p>
        <a:p>
          <a:r>
            <a:rPr lang="en-GB"/>
            <a:t>35.3°C</a:t>
          </a:r>
          <a:endParaRPr lang="en-US"/>
        </a:p>
      </dgm:t>
    </dgm:pt>
    <dgm:pt modelId="{E947C4DC-EEBF-4251-9182-1800AE81E7AA}" type="parTrans" cxnId="{376FC4AB-40E7-4959-BB3A-85654F537FB9}">
      <dgm:prSet/>
      <dgm:spPr/>
      <dgm:t>
        <a:bodyPr/>
        <a:lstStyle/>
        <a:p>
          <a:endParaRPr lang="en-US"/>
        </a:p>
      </dgm:t>
    </dgm:pt>
    <dgm:pt modelId="{29C8E4B2-45F4-4F43-9296-0E2FFA8D994D}" type="sibTrans" cxnId="{376FC4AB-40E7-4959-BB3A-85654F537FB9}">
      <dgm:prSet/>
      <dgm:spPr/>
      <dgm:t>
        <a:bodyPr/>
        <a:lstStyle/>
        <a:p>
          <a:endParaRPr lang="en-US"/>
        </a:p>
      </dgm:t>
    </dgm:pt>
    <dgm:pt modelId="{FA8EFF42-F738-48D4-A9C0-F6CC0FA4FD49}">
      <dgm:prSet phldrT="[Text]"/>
      <dgm:spPr/>
      <dgm:t>
        <a:bodyPr/>
        <a:lstStyle/>
        <a:p>
          <a:r>
            <a:rPr lang="en-GB"/>
            <a:t>2007</a:t>
          </a:r>
        </a:p>
        <a:p>
          <a:r>
            <a:rPr lang="en-GB"/>
            <a:t>140mm rainfall</a:t>
          </a:r>
          <a:endParaRPr lang="en-US"/>
        </a:p>
      </dgm:t>
    </dgm:pt>
    <dgm:pt modelId="{3566C1B6-FEAD-47F5-A95E-2AB82046FE8C}" type="parTrans" cxnId="{E70ED76B-2C27-4C24-B13A-53881E5EA72D}">
      <dgm:prSet/>
      <dgm:spPr/>
      <dgm:t>
        <a:bodyPr/>
        <a:lstStyle/>
        <a:p>
          <a:endParaRPr lang="en-US"/>
        </a:p>
      </dgm:t>
    </dgm:pt>
    <dgm:pt modelId="{DB0D8C46-8407-4C25-B505-7CE7A0DF634C}" type="sibTrans" cxnId="{E70ED76B-2C27-4C24-B13A-53881E5EA72D}">
      <dgm:prSet/>
      <dgm:spPr/>
      <dgm:t>
        <a:bodyPr/>
        <a:lstStyle/>
        <a:p>
          <a:endParaRPr lang="en-US"/>
        </a:p>
      </dgm:t>
    </dgm:pt>
    <dgm:pt modelId="{F7A2D487-5491-44B9-9C9C-4725F3C8008D}">
      <dgm:prSet phldrT="[Text]"/>
      <dgm:spPr/>
      <dgm:t>
        <a:bodyPr/>
        <a:lstStyle/>
        <a:p>
          <a:r>
            <a:rPr lang="en-GB"/>
            <a:t>2010</a:t>
          </a:r>
        </a:p>
        <a:p>
          <a:r>
            <a:rPr lang="en-GB"/>
            <a:t>-15°C</a:t>
          </a:r>
          <a:endParaRPr lang="en-US"/>
        </a:p>
      </dgm:t>
    </dgm:pt>
    <dgm:pt modelId="{A94C5008-7769-4503-9AF1-556A5FA14D32}" type="parTrans" cxnId="{EB85CAA6-9857-4976-AB21-2629EFEDB6F1}">
      <dgm:prSet/>
      <dgm:spPr/>
      <dgm:t>
        <a:bodyPr/>
        <a:lstStyle/>
        <a:p>
          <a:endParaRPr lang="en-US"/>
        </a:p>
      </dgm:t>
    </dgm:pt>
    <dgm:pt modelId="{FA524345-EB3E-4EF0-A50C-1D6A2FE5B560}" type="sibTrans" cxnId="{EB85CAA6-9857-4976-AB21-2629EFEDB6F1}">
      <dgm:prSet/>
      <dgm:spPr/>
      <dgm:t>
        <a:bodyPr/>
        <a:lstStyle/>
        <a:p>
          <a:endParaRPr lang="en-US"/>
        </a:p>
      </dgm:t>
    </dgm:pt>
    <dgm:pt modelId="{70BD40B8-F24E-496E-9565-4D67FF61AEC9}">
      <dgm:prSet phldrT="[Text]"/>
      <dgm:spPr/>
      <dgm:t>
        <a:bodyPr/>
        <a:lstStyle/>
        <a:p>
          <a:r>
            <a:rPr lang="en-GB"/>
            <a:t>2018</a:t>
          </a:r>
        </a:p>
        <a:p>
          <a:r>
            <a:rPr lang="en-GB"/>
            <a:t>35.3°C</a:t>
          </a:r>
          <a:endParaRPr lang="en-US"/>
        </a:p>
      </dgm:t>
    </dgm:pt>
    <dgm:pt modelId="{B5F947BE-318B-4225-920C-BD7F64890EAF}" type="parTrans" cxnId="{6A5F478E-7302-470A-B56B-08B650B19880}">
      <dgm:prSet/>
      <dgm:spPr/>
      <dgm:t>
        <a:bodyPr/>
        <a:lstStyle/>
        <a:p>
          <a:endParaRPr lang="en-US"/>
        </a:p>
      </dgm:t>
    </dgm:pt>
    <dgm:pt modelId="{4257EFDB-418D-4B31-9227-C25B467EF5FA}" type="sibTrans" cxnId="{6A5F478E-7302-470A-B56B-08B650B19880}">
      <dgm:prSet/>
      <dgm:spPr/>
      <dgm:t>
        <a:bodyPr/>
        <a:lstStyle/>
        <a:p>
          <a:endParaRPr lang="en-US"/>
        </a:p>
      </dgm:t>
    </dgm:pt>
    <dgm:pt modelId="{167FA709-FB26-4C06-A00A-4D62470193F3}">
      <dgm:prSet phldrT="[Text]"/>
      <dgm:spPr/>
      <dgm:t>
        <a:bodyPr/>
        <a:lstStyle/>
        <a:p>
          <a:endParaRPr lang="en-GB"/>
        </a:p>
        <a:p>
          <a:r>
            <a:rPr lang="en-GB"/>
            <a:t>2022</a:t>
          </a:r>
        </a:p>
        <a:p>
          <a:r>
            <a:rPr lang="en-GB"/>
            <a:t>40.3°C</a:t>
          </a:r>
        </a:p>
        <a:p>
          <a:endParaRPr lang="en-US"/>
        </a:p>
      </dgm:t>
    </dgm:pt>
    <dgm:pt modelId="{80B50C98-633F-4A2A-9AE3-36879A2EAA54}" type="parTrans" cxnId="{83FF60CF-209F-4013-BE5A-B2928B0905B6}">
      <dgm:prSet/>
      <dgm:spPr/>
      <dgm:t>
        <a:bodyPr/>
        <a:lstStyle/>
        <a:p>
          <a:endParaRPr lang="en-US"/>
        </a:p>
      </dgm:t>
    </dgm:pt>
    <dgm:pt modelId="{EC4340BA-D696-4D66-B1F4-7548A3BE6F08}" type="sibTrans" cxnId="{83FF60CF-209F-4013-BE5A-B2928B0905B6}">
      <dgm:prSet/>
      <dgm:spPr/>
      <dgm:t>
        <a:bodyPr/>
        <a:lstStyle/>
        <a:p>
          <a:endParaRPr lang="en-US"/>
        </a:p>
      </dgm:t>
    </dgm:pt>
    <dgm:pt modelId="{882A732E-F971-4361-9A19-5CB84D5716A3}" type="pres">
      <dgm:prSet presAssocID="{D2014B34-F0A5-4B27-B7F2-C90921A4B684}" presName="cycle" presStyleCnt="0">
        <dgm:presLayoutVars>
          <dgm:dir/>
          <dgm:resizeHandles val="exact"/>
        </dgm:presLayoutVars>
      </dgm:prSet>
      <dgm:spPr/>
    </dgm:pt>
    <dgm:pt modelId="{E4A9D3C2-FED1-40DD-A252-D647197D858B}" type="pres">
      <dgm:prSet presAssocID="{BC14CEBC-9923-4A7C-884E-D5E682C03DB9}" presName="node" presStyleLbl="node1" presStyleIdx="0" presStyleCnt="5">
        <dgm:presLayoutVars>
          <dgm:bulletEnabled val="1"/>
        </dgm:presLayoutVars>
      </dgm:prSet>
      <dgm:spPr/>
    </dgm:pt>
    <dgm:pt modelId="{90E33431-1849-47DC-BE6A-E6444AC77796}" type="pres">
      <dgm:prSet presAssocID="{29C8E4B2-45F4-4F43-9296-0E2FFA8D994D}" presName="sibTrans" presStyleLbl="sibTrans2D1" presStyleIdx="0" presStyleCnt="5"/>
      <dgm:spPr/>
    </dgm:pt>
    <dgm:pt modelId="{B2947A3F-190A-4E46-83F4-961D1FE57740}" type="pres">
      <dgm:prSet presAssocID="{29C8E4B2-45F4-4F43-9296-0E2FFA8D994D}" presName="connectorText" presStyleLbl="sibTrans2D1" presStyleIdx="0" presStyleCnt="5"/>
      <dgm:spPr/>
    </dgm:pt>
    <dgm:pt modelId="{AF54CE92-5877-46C5-AFD4-183B47E2AB99}" type="pres">
      <dgm:prSet presAssocID="{FA8EFF42-F738-48D4-A9C0-F6CC0FA4FD49}" presName="node" presStyleLbl="node1" presStyleIdx="1" presStyleCnt="5">
        <dgm:presLayoutVars>
          <dgm:bulletEnabled val="1"/>
        </dgm:presLayoutVars>
      </dgm:prSet>
      <dgm:spPr/>
    </dgm:pt>
    <dgm:pt modelId="{2DF84649-5FA9-420C-A7F4-945DB37F73E5}" type="pres">
      <dgm:prSet presAssocID="{DB0D8C46-8407-4C25-B505-7CE7A0DF634C}" presName="sibTrans" presStyleLbl="sibTrans2D1" presStyleIdx="1" presStyleCnt="5"/>
      <dgm:spPr/>
    </dgm:pt>
    <dgm:pt modelId="{666B6357-D666-4D21-8496-CFA3C41D9B94}" type="pres">
      <dgm:prSet presAssocID="{DB0D8C46-8407-4C25-B505-7CE7A0DF634C}" presName="connectorText" presStyleLbl="sibTrans2D1" presStyleIdx="1" presStyleCnt="5"/>
      <dgm:spPr/>
    </dgm:pt>
    <dgm:pt modelId="{36879641-668F-44FC-9625-15755790FD79}" type="pres">
      <dgm:prSet presAssocID="{F7A2D487-5491-44B9-9C9C-4725F3C8008D}" presName="node" presStyleLbl="node1" presStyleIdx="2" presStyleCnt="5">
        <dgm:presLayoutVars>
          <dgm:bulletEnabled val="1"/>
        </dgm:presLayoutVars>
      </dgm:prSet>
      <dgm:spPr/>
    </dgm:pt>
    <dgm:pt modelId="{E53A825E-63C9-458D-A18A-47C9FF81DBFF}" type="pres">
      <dgm:prSet presAssocID="{FA524345-EB3E-4EF0-A50C-1D6A2FE5B560}" presName="sibTrans" presStyleLbl="sibTrans2D1" presStyleIdx="2" presStyleCnt="5"/>
      <dgm:spPr/>
    </dgm:pt>
    <dgm:pt modelId="{2708980E-C692-4FF7-B22C-77254A945028}" type="pres">
      <dgm:prSet presAssocID="{FA524345-EB3E-4EF0-A50C-1D6A2FE5B560}" presName="connectorText" presStyleLbl="sibTrans2D1" presStyleIdx="2" presStyleCnt="5"/>
      <dgm:spPr/>
    </dgm:pt>
    <dgm:pt modelId="{23F95A33-5D25-4D88-8D87-DBC9B18F90A0}" type="pres">
      <dgm:prSet presAssocID="{70BD40B8-F24E-496E-9565-4D67FF61AEC9}" presName="node" presStyleLbl="node1" presStyleIdx="3" presStyleCnt="5">
        <dgm:presLayoutVars>
          <dgm:bulletEnabled val="1"/>
        </dgm:presLayoutVars>
      </dgm:prSet>
      <dgm:spPr/>
    </dgm:pt>
    <dgm:pt modelId="{36BAF8F4-73A3-493A-8878-EE75AA50349C}" type="pres">
      <dgm:prSet presAssocID="{4257EFDB-418D-4B31-9227-C25B467EF5FA}" presName="sibTrans" presStyleLbl="sibTrans2D1" presStyleIdx="3" presStyleCnt="5"/>
      <dgm:spPr/>
    </dgm:pt>
    <dgm:pt modelId="{FFB18291-21EE-409A-A2B4-FDF2E8171019}" type="pres">
      <dgm:prSet presAssocID="{4257EFDB-418D-4B31-9227-C25B467EF5FA}" presName="connectorText" presStyleLbl="sibTrans2D1" presStyleIdx="3" presStyleCnt="5"/>
      <dgm:spPr/>
    </dgm:pt>
    <dgm:pt modelId="{24E6384E-63B3-4C9C-92FB-C19DE7339274}" type="pres">
      <dgm:prSet presAssocID="{167FA709-FB26-4C06-A00A-4D62470193F3}" presName="node" presStyleLbl="node1" presStyleIdx="4" presStyleCnt="5">
        <dgm:presLayoutVars>
          <dgm:bulletEnabled val="1"/>
        </dgm:presLayoutVars>
      </dgm:prSet>
      <dgm:spPr/>
    </dgm:pt>
    <dgm:pt modelId="{0D9C8861-C894-42F0-AB05-0A2D9624DF0C}" type="pres">
      <dgm:prSet presAssocID="{EC4340BA-D696-4D66-B1F4-7548A3BE6F08}" presName="sibTrans" presStyleLbl="sibTrans2D1" presStyleIdx="4" presStyleCnt="5"/>
      <dgm:spPr/>
    </dgm:pt>
    <dgm:pt modelId="{D2C7C83A-21B5-493D-B04A-080003C2730F}" type="pres">
      <dgm:prSet presAssocID="{EC4340BA-D696-4D66-B1F4-7548A3BE6F08}" presName="connectorText" presStyleLbl="sibTrans2D1" presStyleIdx="4" presStyleCnt="5"/>
      <dgm:spPr/>
    </dgm:pt>
  </dgm:ptLst>
  <dgm:cxnLst>
    <dgm:cxn modelId="{BB532F0B-B1EA-4F00-A5C3-6443F5447E4A}" type="presOf" srcId="{FA524345-EB3E-4EF0-A50C-1D6A2FE5B560}" destId="{E53A825E-63C9-458D-A18A-47C9FF81DBFF}" srcOrd="0" destOrd="0" presId="urn:microsoft.com/office/officeart/2005/8/layout/cycle2"/>
    <dgm:cxn modelId="{BD3E600E-D79B-4B9E-A850-49CA7A9BB974}" type="presOf" srcId="{DB0D8C46-8407-4C25-B505-7CE7A0DF634C}" destId="{2DF84649-5FA9-420C-A7F4-945DB37F73E5}" srcOrd="0" destOrd="0" presId="urn:microsoft.com/office/officeart/2005/8/layout/cycle2"/>
    <dgm:cxn modelId="{1A1F7914-915F-4578-BE78-A57C7ADBDF55}" type="presOf" srcId="{29C8E4B2-45F4-4F43-9296-0E2FFA8D994D}" destId="{90E33431-1849-47DC-BE6A-E6444AC77796}" srcOrd="0" destOrd="0" presId="urn:microsoft.com/office/officeart/2005/8/layout/cycle2"/>
    <dgm:cxn modelId="{D83D4C24-A380-4E46-886C-E7B65F5F0957}" type="presOf" srcId="{29C8E4B2-45F4-4F43-9296-0E2FFA8D994D}" destId="{B2947A3F-190A-4E46-83F4-961D1FE57740}" srcOrd="1" destOrd="0" presId="urn:microsoft.com/office/officeart/2005/8/layout/cycle2"/>
    <dgm:cxn modelId="{A84C4E5B-1C04-4F2E-8321-5CCEB99879EA}" type="presOf" srcId="{F7A2D487-5491-44B9-9C9C-4725F3C8008D}" destId="{36879641-668F-44FC-9625-15755790FD79}" srcOrd="0" destOrd="0" presId="urn:microsoft.com/office/officeart/2005/8/layout/cycle2"/>
    <dgm:cxn modelId="{E70ED76B-2C27-4C24-B13A-53881E5EA72D}" srcId="{D2014B34-F0A5-4B27-B7F2-C90921A4B684}" destId="{FA8EFF42-F738-48D4-A9C0-F6CC0FA4FD49}" srcOrd="1" destOrd="0" parTransId="{3566C1B6-FEAD-47F5-A95E-2AB82046FE8C}" sibTransId="{DB0D8C46-8407-4C25-B505-7CE7A0DF634C}"/>
    <dgm:cxn modelId="{FAA2666E-CA17-4AD2-8BFB-D7DEBD1DC1C1}" type="presOf" srcId="{167FA709-FB26-4C06-A00A-4D62470193F3}" destId="{24E6384E-63B3-4C9C-92FB-C19DE7339274}" srcOrd="0" destOrd="0" presId="urn:microsoft.com/office/officeart/2005/8/layout/cycle2"/>
    <dgm:cxn modelId="{6A5F478E-7302-470A-B56B-08B650B19880}" srcId="{D2014B34-F0A5-4B27-B7F2-C90921A4B684}" destId="{70BD40B8-F24E-496E-9565-4D67FF61AEC9}" srcOrd="3" destOrd="0" parTransId="{B5F947BE-318B-4225-920C-BD7F64890EAF}" sibTransId="{4257EFDB-418D-4B31-9227-C25B467EF5FA}"/>
    <dgm:cxn modelId="{69B5FC91-0C02-4ED1-96F0-0992A699DDB5}" type="presOf" srcId="{70BD40B8-F24E-496E-9565-4D67FF61AEC9}" destId="{23F95A33-5D25-4D88-8D87-DBC9B18F90A0}" srcOrd="0" destOrd="0" presId="urn:microsoft.com/office/officeart/2005/8/layout/cycle2"/>
    <dgm:cxn modelId="{7326CBA5-F5F4-4B35-92F3-6AAAB1F44F24}" type="presOf" srcId="{FA8EFF42-F738-48D4-A9C0-F6CC0FA4FD49}" destId="{AF54CE92-5877-46C5-AFD4-183B47E2AB99}" srcOrd="0" destOrd="0" presId="urn:microsoft.com/office/officeart/2005/8/layout/cycle2"/>
    <dgm:cxn modelId="{EB85CAA6-9857-4976-AB21-2629EFEDB6F1}" srcId="{D2014B34-F0A5-4B27-B7F2-C90921A4B684}" destId="{F7A2D487-5491-44B9-9C9C-4725F3C8008D}" srcOrd="2" destOrd="0" parTransId="{A94C5008-7769-4503-9AF1-556A5FA14D32}" sibTransId="{FA524345-EB3E-4EF0-A50C-1D6A2FE5B560}"/>
    <dgm:cxn modelId="{376FC4AB-40E7-4959-BB3A-85654F537FB9}" srcId="{D2014B34-F0A5-4B27-B7F2-C90921A4B684}" destId="{BC14CEBC-9923-4A7C-884E-D5E682C03DB9}" srcOrd="0" destOrd="0" parTransId="{E947C4DC-EEBF-4251-9182-1800AE81E7AA}" sibTransId="{29C8E4B2-45F4-4F43-9296-0E2FFA8D994D}"/>
    <dgm:cxn modelId="{F3309DAF-9CA8-4E71-A3F8-BBB092FE2458}" type="presOf" srcId="{DB0D8C46-8407-4C25-B505-7CE7A0DF634C}" destId="{666B6357-D666-4D21-8496-CFA3C41D9B94}" srcOrd="1" destOrd="0" presId="urn:microsoft.com/office/officeart/2005/8/layout/cycle2"/>
    <dgm:cxn modelId="{528E96B8-26B2-415D-A6CB-DC4A89C3D5E0}" type="presOf" srcId="{EC4340BA-D696-4D66-B1F4-7548A3BE6F08}" destId="{D2C7C83A-21B5-493D-B04A-080003C2730F}" srcOrd="1" destOrd="0" presId="urn:microsoft.com/office/officeart/2005/8/layout/cycle2"/>
    <dgm:cxn modelId="{AB7376C8-E6C8-4FF8-9991-7754FD3FE051}" type="presOf" srcId="{4257EFDB-418D-4B31-9227-C25B467EF5FA}" destId="{FFB18291-21EE-409A-A2B4-FDF2E8171019}" srcOrd="1" destOrd="0" presId="urn:microsoft.com/office/officeart/2005/8/layout/cycle2"/>
    <dgm:cxn modelId="{83FF60CF-209F-4013-BE5A-B2928B0905B6}" srcId="{D2014B34-F0A5-4B27-B7F2-C90921A4B684}" destId="{167FA709-FB26-4C06-A00A-4D62470193F3}" srcOrd="4" destOrd="0" parTransId="{80B50C98-633F-4A2A-9AE3-36879A2EAA54}" sibTransId="{EC4340BA-D696-4D66-B1F4-7548A3BE6F08}"/>
    <dgm:cxn modelId="{81A4ACD9-C188-4E11-A4A6-35E1C2E1C842}" type="presOf" srcId="{4257EFDB-418D-4B31-9227-C25B467EF5FA}" destId="{36BAF8F4-73A3-493A-8878-EE75AA50349C}" srcOrd="0" destOrd="0" presId="urn:microsoft.com/office/officeart/2005/8/layout/cycle2"/>
    <dgm:cxn modelId="{918934E4-1228-40C8-8A23-06A7A9C58266}" type="presOf" srcId="{FA524345-EB3E-4EF0-A50C-1D6A2FE5B560}" destId="{2708980E-C692-4FF7-B22C-77254A945028}" srcOrd="1" destOrd="0" presId="urn:microsoft.com/office/officeart/2005/8/layout/cycle2"/>
    <dgm:cxn modelId="{96DF7CEF-C252-46DC-8ACF-0E34239CFFA6}" type="presOf" srcId="{EC4340BA-D696-4D66-B1F4-7548A3BE6F08}" destId="{0D9C8861-C894-42F0-AB05-0A2D9624DF0C}" srcOrd="0" destOrd="0" presId="urn:microsoft.com/office/officeart/2005/8/layout/cycle2"/>
    <dgm:cxn modelId="{548A0DF0-2BAF-4B31-A453-E1D7B70A5532}" type="presOf" srcId="{D2014B34-F0A5-4B27-B7F2-C90921A4B684}" destId="{882A732E-F971-4361-9A19-5CB84D5716A3}" srcOrd="0" destOrd="0" presId="urn:microsoft.com/office/officeart/2005/8/layout/cycle2"/>
    <dgm:cxn modelId="{DCE390FC-866A-403D-AAFE-577212F8710B}" type="presOf" srcId="{BC14CEBC-9923-4A7C-884E-D5E682C03DB9}" destId="{E4A9D3C2-FED1-40DD-A252-D647197D858B}" srcOrd="0" destOrd="0" presId="urn:microsoft.com/office/officeart/2005/8/layout/cycle2"/>
    <dgm:cxn modelId="{BA149E47-CDD6-43C3-937C-ECF6176443EF}" type="presParOf" srcId="{882A732E-F971-4361-9A19-5CB84D5716A3}" destId="{E4A9D3C2-FED1-40DD-A252-D647197D858B}" srcOrd="0" destOrd="0" presId="urn:microsoft.com/office/officeart/2005/8/layout/cycle2"/>
    <dgm:cxn modelId="{6C706573-5BD2-4006-B042-105DCF2E95DD}" type="presParOf" srcId="{882A732E-F971-4361-9A19-5CB84D5716A3}" destId="{90E33431-1849-47DC-BE6A-E6444AC77796}" srcOrd="1" destOrd="0" presId="urn:microsoft.com/office/officeart/2005/8/layout/cycle2"/>
    <dgm:cxn modelId="{E7512215-F982-4C35-B711-F97E81CC1E61}" type="presParOf" srcId="{90E33431-1849-47DC-BE6A-E6444AC77796}" destId="{B2947A3F-190A-4E46-83F4-961D1FE57740}" srcOrd="0" destOrd="0" presId="urn:microsoft.com/office/officeart/2005/8/layout/cycle2"/>
    <dgm:cxn modelId="{B2499506-1DE4-4B67-9622-D60809D9D549}" type="presParOf" srcId="{882A732E-F971-4361-9A19-5CB84D5716A3}" destId="{AF54CE92-5877-46C5-AFD4-183B47E2AB99}" srcOrd="2" destOrd="0" presId="urn:microsoft.com/office/officeart/2005/8/layout/cycle2"/>
    <dgm:cxn modelId="{9C838F23-2A5A-415F-93BA-21082D82D1F9}" type="presParOf" srcId="{882A732E-F971-4361-9A19-5CB84D5716A3}" destId="{2DF84649-5FA9-420C-A7F4-945DB37F73E5}" srcOrd="3" destOrd="0" presId="urn:microsoft.com/office/officeart/2005/8/layout/cycle2"/>
    <dgm:cxn modelId="{8121DB91-797C-4931-A822-AE2ECC8982B3}" type="presParOf" srcId="{2DF84649-5FA9-420C-A7F4-945DB37F73E5}" destId="{666B6357-D666-4D21-8496-CFA3C41D9B94}" srcOrd="0" destOrd="0" presId="urn:microsoft.com/office/officeart/2005/8/layout/cycle2"/>
    <dgm:cxn modelId="{C81B1E2B-DE9A-4A4E-A8A3-E8AC413850A0}" type="presParOf" srcId="{882A732E-F971-4361-9A19-5CB84D5716A3}" destId="{36879641-668F-44FC-9625-15755790FD79}" srcOrd="4" destOrd="0" presId="urn:microsoft.com/office/officeart/2005/8/layout/cycle2"/>
    <dgm:cxn modelId="{FF98C0EB-FAE7-472A-85BC-5AB2A52CEF49}" type="presParOf" srcId="{882A732E-F971-4361-9A19-5CB84D5716A3}" destId="{E53A825E-63C9-458D-A18A-47C9FF81DBFF}" srcOrd="5" destOrd="0" presId="urn:microsoft.com/office/officeart/2005/8/layout/cycle2"/>
    <dgm:cxn modelId="{6CF66B31-9D28-402E-8A90-23B54A5276E9}" type="presParOf" srcId="{E53A825E-63C9-458D-A18A-47C9FF81DBFF}" destId="{2708980E-C692-4FF7-B22C-77254A945028}" srcOrd="0" destOrd="0" presId="urn:microsoft.com/office/officeart/2005/8/layout/cycle2"/>
    <dgm:cxn modelId="{C98EF112-25E4-4AD4-953E-9D41E886F96F}" type="presParOf" srcId="{882A732E-F971-4361-9A19-5CB84D5716A3}" destId="{23F95A33-5D25-4D88-8D87-DBC9B18F90A0}" srcOrd="6" destOrd="0" presId="urn:microsoft.com/office/officeart/2005/8/layout/cycle2"/>
    <dgm:cxn modelId="{144447CD-AE4C-4B9A-B3ED-EDBFBF4C7C64}" type="presParOf" srcId="{882A732E-F971-4361-9A19-5CB84D5716A3}" destId="{36BAF8F4-73A3-493A-8878-EE75AA50349C}" srcOrd="7" destOrd="0" presId="urn:microsoft.com/office/officeart/2005/8/layout/cycle2"/>
    <dgm:cxn modelId="{E64F4D9D-BB37-4BF0-BFC1-65B67781EB59}" type="presParOf" srcId="{36BAF8F4-73A3-493A-8878-EE75AA50349C}" destId="{FFB18291-21EE-409A-A2B4-FDF2E8171019}" srcOrd="0" destOrd="0" presId="urn:microsoft.com/office/officeart/2005/8/layout/cycle2"/>
    <dgm:cxn modelId="{5A7379EB-959F-487C-8705-8FA948A26B14}" type="presParOf" srcId="{882A732E-F971-4361-9A19-5CB84D5716A3}" destId="{24E6384E-63B3-4C9C-92FB-C19DE7339274}" srcOrd="8" destOrd="0" presId="urn:microsoft.com/office/officeart/2005/8/layout/cycle2"/>
    <dgm:cxn modelId="{5062190C-098E-41E5-9443-002900B37147}" type="presParOf" srcId="{882A732E-F971-4361-9A19-5CB84D5716A3}" destId="{0D9C8861-C894-42F0-AB05-0A2D9624DF0C}" srcOrd="9" destOrd="0" presId="urn:microsoft.com/office/officeart/2005/8/layout/cycle2"/>
    <dgm:cxn modelId="{114368F6-C10B-455D-860D-0B63CF47446C}" type="presParOf" srcId="{0D9C8861-C894-42F0-AB05-0A2D9624DF0C}" destId="{D2C7C83A-21B5-493D-B04A-080003C2730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9D3C2-FED1-40DD-A252-D647197D858B}">
      <dsp:nvSpPr>
        <dsp:cNvPr id="0" name=""/>
        <dsp:cNvSpPr/>
      </dsp:nvSpPr>
      <dsp:spPr>
        <a:xfrm>
          <a:off x="3246437" y="534"/>
          <a:ext cx="1635124" cy="1635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2006</a:t>
          </a:r>
        </a:p>
        <a:p>
          <a:pPr marL="0" lvl="0" indent="0" algn="ctr" defTabSz="711200">
            <a:lnSpc>
              <a:spcPct val="90000"/>
            </a:lnSpc>
            <a:spcBef>
              <a:spcPct val="0"/>
            </a:spcBef>
            <a:spcAft>
              <a:spcPct val="35000"/>
            </a:spcAft>
            <a:buNone/>
          </a:pPr>
          <a:r>
            <a:rPr lang="en-GB" sz="1600" kern="1200"/>
            <a:t>35.3°C</a:t>
          </a:r>
          <a:endParaRPr lang="en-US" sz="1600" kern="1200"/>
        </a:p>
      </dsp:txBody>
      <dsp:txXfrm>
        <a:off x="3485895" y="239992"/>
        <a:ext cx="1156208" cy="1156208"/>
      </dsp:txXfrm>
    </dsp:sp>
    <dsp:sp modelId="{90E33431-1849-47DC-BE6A-E6444AC77796}">
      <dsp:nvSpPr>
        <dsp:cNvPr id="0" name=""/>
        <dsp:cNvSpPr/>
      </dsp:nvSpPr>
      <dsp:spPr>
        <a:xfrm rot="2160000">
          <a:off x="4830234" y="125730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842728" y="1329221"/>
        <a:ext cx="305286" cy="331112"/>
      </dsp:txXfrm>
    </dsp:sp>
    <dsp:sp modelId="{AF54CE92-5877-46C5-AFD4-183B47E2AB99}">
      <dsp:nvSpPr>
        <dsp:cNvPr id="0" name=""/>
        <dsp:cNvSpPr/>
      </dsp:nvSpPr>
      <dsp:spPr>
        <a:xfrm>
          <a:off x="5235001" y="1445310"/>
          <a:ext cx="1635124" cy="1635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2007</a:t>
          </a:r>
        </a:p>
        <a:p>
          <a:pPr marL="0" lvl="0" indent="0" algn="ctr" defTabSz="711200">
            <a:lnSpc>
              <a:spcPct val="90000"/>
            </a:lnSpc>
            <a:spcBef>
              <a:spcPct val="0"/>
            </a:spcBef>
            <a:spcAft>
              <a:spcPct val="35000"/>
            </a:spcAft>
            <a:buNone/>
          </a:pPr>
          <a:r>
            <a:rPr lang="en-GB" sz="1600" kern="1200"/>
            <a:t>140mm rainfall</a:t>
          </a:r>
          <a:endParaRPr lang="en-US" sz="1600" kern="1200"/>
        </a:p>
      </dsp:txBody>
      <dsp:txXfrm>
        <a:off x="5474459" y="1684768"/>
        <a:ext cx="1156208" cy="1156208"/>
      </dsp:txXfrm>
    </dsp:sp>
    <dsp:sp modelId="{2DF84649-5FA9-420C-A7F4-945DB37F73E5}">
      <dsp:nvSpPr>
        <dsp:cNvPr id="0" name=""/>
        <dsp:cNvSpPr/>
      </dsp:nvSpPr>
      <dsp:spPr>
        <a:xfrm rot="6480000">
          <a:off x="5458534" y="3144055"/>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544168" y="3192209"/>
        <a:ext cx="305286" cy="331112"/>
      </dsp:txXfrm>
    </dsp:sp>
    <dsp:sp modelId="{36879641-668F-44FC-9625-15755790FD79}">
      <dsp:nvSpPr>
        <dsp:cNvPr id="0" name=""/>
        <dsp:cNvSpPr/>
      </dsp:nvSpPr>
      <dsp:spPr>
        <a:xfrm>
          <a:off x="4475437" y="3783007"/>
          <a:ext cx="1635124" cy="1635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2010</a:t>
          </a:r>
        </a:p>
        <a:p>
          <a:pPr marL="0" lvl="0" indent="0" algn="ctr" defTabSz="711200">
            <a:lnSpc>
              <a:spcPct val="90000"/>
            </a:lnSpc>
            <a:spcBef>
              <a:spcPct val="0"/>
            </a:spcBef>
            <a:spcAft>
              <a:spcPct val="35000"/>
            </a:spcAft>
            <a:buNone/>
          </a:pPr>
          <a:r>
            <a:rPr lang="en-GB" sz="1600" kern="1200"/>
            <a:t>-15°C</a:t>
          </a:r>
          <a:endParaRPr lang="en-US" sz="1600" kern="1200"/>
        </a:p>
      </dsp:txBody>
      <dsp:txXfrm>
        <a:off x="4714895" y="4022465"/>
        <a:ext cx="1156208" cy="1156208"/>
      </dsp:txXfrm>
    </dsp:sp>
    <dsp:sp modelId="{E53A825E-63C9-458D-A18A-47C9FF81DBFF}">
      <dsp:nvSpPr>
        <dsp:cNvPr id="0" name=""/>
        <dsp:cNvSpPr/>
      </dsp:nvSpPr>
      <dsp:spPr>
        <a:xfrm rot="10800000">
          <a:off x="3858281" y="432464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989118" y="4435013"/>
        <a:ext cx="305286" cy="331112"/>
      </dsp:txXfrm>
    </dsp:sp>
    <dsp:sp modelId="{23F95A33-5D25-4D88-8D87-DBC9B18F90A0}">
      <dsp:nvSpPr>
        <dsp:cNvPr id="0" name=""/>
        <dsp:cNvSpPr/>
      </dsp:nvSpPr>
      <dsp:spPr>
        <a:xfrm>
          <a:off x="2017437" y="3783007"/>
          <a:ext cx="1635124" cy="1635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2018</a:t>
          </a:r>
        </a:p>
        <a:p>
          <a:pPr marL="0" lvl="0" indent="0" algn="ctr" defTabSz="711200">
            <a:lnSpc>
              <a:spcPct val="90000"/>
            </a:lnSpc>
            <a:spcBef>
              <a:spcPct val="0"/>
            </a:spcBef>
            <a:spcAft>
              <a:spcPct val="35000"/>
            </a:spcAft>
            <a:buNone/>
          </a:pPr>
          <a:r>
            <a:rPr lang="en-GB" sz="1600" kern="1200"/>
            <a:t>35.3°C</a:t>
          </a:r>
          <a:endParaRPr lang="en-US" sz="1600" kern="1200"/>
        </a:p>
      </dsp:txBody>
      <dsp:txXfrm>
        <a:off x="2256895" y="4022465"/>
        <a:ext cx="1156208" cy="1156208"/>
      </dsp:txXfrm>
    </dsp:sp>
    <dsp:sp modelId="{36BAF8F4-73A3-493A-8878-EE75AA50349C}">
      <dsp:nvSpPr>
        <dsp:cNvPr id="0" name=""/>
        <dsp:cNvSpPr/>
      </dsp:nvSpPr>
      <dsp:spPr>
        <a:xfrm rot="15120000">
          <a:off x="2240970" y="3167533"/>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326604" y="3340121"/>
        <a:ext cx="305286" cy="331112"/>
      </dsp:txXfrm>
    </dsp:sp>
    <dsp:sp modelId="{24E6384E-63B3-4C9C-92FB-C19DE7339274}">
      <dsp:nvSpPr>
        <dsp:cNvPr id="0" name=""/>
        <dsp:cNvSpPr/>
      </dsp:nvSpPr>
      <dsp:spPr>
        <a:xfrm>
          <a:off x="1257873" y="1445310"/>
          <a:ext cx="1635124" cy="16351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p>
        <a:p>
          <a:pPr marL="0" lvl="0" indent="0" algn="ctr" defTabSz="711200">
            <a:lnSpc>
              <a:spcPct val="90000"/>
            </a:lnSpc>
            <a:spcBef>
              <a:spcPct val="0"/>
            </a:spcBef>
            <a:spcAft>
              <a:spcPct val="35000"/>
            </a:spcAft>
            <a:buNone/>
          </a:pPr>
          <a:r>
            <a:rPr lang="en-GB" sz="1600" kern="1200"/>
            <a:t>2022</a:t>
          </a:r>
        </a:p>
        <a:p>
          <a:pPr marL="0" lvl="0" indent="0" algn="ctr" defTabSz="711200">
            <a:lnSpc>
              <a:spcPct val="90000"/>
            </a:lnSpc>
            <a:spcBef>
              <a:spcPct val="0"/>
            </a:spcBef>
            <a:spcAft>
              <a:spcPct val="35000"/>
            </a:spcAft>
            <a:buNone/>
          </a:pPr>
          <a:r>
            <a:rPr lang="en-GB" sz="1600" kern="1200"/>
            <a:t>40.3°C</a:t>
          </a:r>
        </a:p>
        <a:p>
          <a:pPr marL="0" lvl="0" indent="0" algn="ctr" defTabSz="711200">
            <a:lnSpc>
              <a:spcPct val="90000"/>
            </a:lnSpc>
            <a:spcBef>
              <a:spcPct val="0"/>
            </a:spcBef>
            <a:spcAft>
              <a:spcPct val="35000"/>
            </a:spcAft>
            <a:buNone/>
          </a:pPr>
          <a:endParaRPr lang="en-US" sz="1600" kern="1200"/>
        </a:p>
      </dsp:txBody>
      <dsp:txXfrm>
        <a:off x="1497331" y="1684768"/>
        <a:ext cx="1156208" cy="1156208"/>
      </dsp:txXfrm>
    </dsp:sp>
    <dsp:sp modelId="{0D9C8861-C894-42F0-AB05-0A2D9624DF0C}">
      <dsp:nvSpPr>
        <dsp:cNvPr id="0" name=""/>
        <dsp:cNvSpPr/>
      </dsp:nvSpPr>
      <dsp:spPr>
        <a:xfrm rot="19440000">
          <a:off x="2841670" y="127181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854164" y="1420635"/>
        <a:ext cx="305286" cy="3311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75A3808-DD5E-12BF-CE3E-F136A3586595}"/>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nl-BE"/>
          </a:p>
        </p:txBody>
      </p:sp>
      <p:sp>
        <p:nvSpPr>
          <p:cNvPr id="6147" name="Rectangle 3">
            <a:extLst>
              <a:ext uri="{FF2B5EF4-FFF2-40B4-BE49-F238E27FC236}">
                <a16:creationId xmlns:a16="http://schemas.microsoft.com/office/drawing/2014/main" id="{EAB88190-0E9E-A8F4-7367-1E175C59C2A9}"/>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nl-BE"/>
          </a:p>
        </p:txBody>
      </p:sp>
      <p:sp>
        <p:nvSpPr>
          <p:cNvPr id="2052" name="Rectangle 4">
            <a:extLst>
              <a:ext uri="{FF2B5EF4-FFF2-40B4-BE49-F238E27FC236}">
                <a16:creationId xmlns:a16="http://schemas.microsoft.com/office/drawing/2014/main" id="{2BC077EA-E031-2FFA-1BB8-73866E1D00CA}"/>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16DA9E00-9C94-8175-4CA1-DC74ED097085}"/>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nl-BE" noProof="0"/>
              <a:t>Click to edit Master text styles</a:t>
            </a:r>
          </a:p>
          <a:p>
            <a:pPr lvl="1"/>
            <a:r>
              <a:rPr lang="en-US" altLang="nl-BE" noProof="0"/>
              <a:t>Second level</a:t>
            </a:r>
          </a:p>
          <a:p>
            <a:pPr lvl="2"/>
            <a:r>
              <a:rPr lang="en-US" altLang="nl-BE" noProof="0"/>
              <a:t>Third level</a:t>
            </a:r>
          </a:p>
          <a:p>
            <a:pPr lvl="3"/>
            <a:r>
              <a:rPr lang="en-US" altLang="nl-BE" noProof="0"/>
              <a:t>Fourth level</a:t>
            </a:r>
          </a:p>
          <a:p>
            <a:pPr lvl="4"/>
            <a:r>
              <a:rPr lang="en-US" altLang="nl-BE" noProof="0"/>
              <a:t>Fifth level</a:t>
            </a:r>
          </a:p>
        </p:txBody>
      </p:sp>
      <p:sp>
        <p:nvSpPr>
          <p:cNvPr id="6150" name="Rectangle 6">
            <a:extLst>
              <a:ext uri="{FF2B5EF4-FFF2-40B4-BE49-F238E27FC236}">
                <a16:creationId xmlns:a16="http://schemas.microsoft.com/office/drawing/2014/main" id="{B2D02FD3-52C9-D4C2-2B0F-C0351103CF2D}"/>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nl-BE"/>
          </a:p>
        </p:txBody>
      </p:sp>
      <p:sp>
        <p:nvSpPr>
          <p:cNvPr id="6151" name="Rectangle 7">
            <a:extLst>
              <a:ext uri="{FF2B5EF4-FFF2-40B4-BE49-F238E27FC236}">
                <a16:creationId xmlns:a16="http://schemas.microsoft.com/office/drawing/2014/main" id="{84ACCE2D-263C-73FF-CD0F-59D90C7A34D8}"/>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6F37BEA-0610-4334-BCD6-CAC8568E7913}" type="slidenum">
              <a:rPr lang="en-US" altLang="nl-BE"/>
              <a:pPr>
                <a:defRPr/>
              </a:pPr>
              <a:t>‹#›</a:t>
            </a:fld>
            <a:endParaRPr lang="en-US" altLang="nl-B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p:cNvSpPr>
            <a:spLocks noGrp="1"/>
          </p:cNvSpPr>
          <p:nvPr>
            <p:ph idx="1"/>
          </p:nvPr>
        </p:nvSpPr>
        <p:spPr>
          <a:xfrm>
            <a:off x="1247999" y="1376298"/>
            <a:ext cx="10093012" cy="4732903"/>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46286442"/>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1809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1pPr>
            <a:lvl2pPr marL="630238" marR="0" indent="-180975" algn="l" defTabSz="497754" rtl="0" eaLnBrk="1" fontAlgn="auto" latinLnBrk="0" hangingPunct="1">
              <a:lnSpc>
                <a:spcPct val="100000"/>
              </a:lnSpc>
              <a:spcBef>
                <a:spcPct val="20000"/>
              </a:spcBef>
              <a:spcAft>
                <a:spcPts val="0"/>
              </a:spcAft>
              <a:buClr>
                <a:srgbClr val="003399"/>
              </a:buClr>
              <a:buSzPct val="90000"/>
              <a:buFont typeface="Arial"/>
              <a:buChar char="–"/>
              <a:tabLst/>
              <a:defRPr/>
            </a:lvl2pPr>
            <a:lvl3pPr marL="1077913"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3pPr>
            <a:lvl4pPr marL="15271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4pPr>
            <a:lvl5pPr marL="1974850"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62542323"/>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89811" y="747695"/>
            <a:ext cx="451200" cy="5358461"/>
          </a:xfrm>
        </p:spPr>
        <p:txBody>
          <a:bodyPr vert="eaVert"/>
          <a:lstStyle>
            <a:lvl1pPr>
              <a:defRPr lang="en-US" sz="2800" b="1" i="0" kern="1200" spc="-120" baseline="0" dirty="0">
                <a:solidFill>
                  <a:srgbClr val="003399"/>
                </a:solidFill>
                <a:latin typeface="+mj-lt"/>
                <a:ea typeface="+mj-ea"/>
                <a:cs typeface="+mj-cs"/>
              </a:defRPr>
            </a:lvl1pPr>
          </a:lstStyle>
          <a:p>
            <a:r>
              <a:rPr lang="en-US"/>
              <a:t>Click to edit Master title style</a:t>
            </a:r>
          </a:p>
        </p:txBody>
      </p:sp>
      <p:sp>
        <p:nvSpPr>
          <p:cNvPr id="3" name="Vertical Text Placeholder 2"/>
          <p:cNvSpPr>
            <a:spLocks noGrp="1"/>
          </p:cNvSpPr>
          <p:nvPr>
            <p:ph type="body" orient="vert" idx="1"/>
          </p:nvPr>
        </p:nvSpPr>
        <p:spPr>
          <a:xfrm>
            <a:off x="1248000" y="747695"/>
            <a:ext cx="9287728" cy="5358461"/>
          </a:xfrm>
        </p:spPr>
        <p:txBody>
          <a:bodyPr vert="eaVert"/>
          <a:lstStyle>
            <a:lvl1pPr marL="1809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1pPr>
            <a:lvl2pPr marL="630238" marR="0" indent="-180975" algn="l" defTabSz="497754" rtl="0" eaLnBrk="1" fontAlgn="auto" latinLnBrk="0" hangingPunct="1">
              <a:lnSpc>
                <a:spcPct val="100000"/>
              </a:lnSpc>
              <a:spcBef>
                <a:spcPct val="20000"/>
              </a:spcBef>
              <a:spcAft>
                <a:spcPts val="0"/>
              </a:spcAft>
              <a:buClr>
                <a:srgbClr val="003399"/>
              </a:buClr>
              <a:buSzPct val="90000"/>
              <a:buFont typeface="Arial"/>
              <a:buChar char="–"/>
              <a:tabLst/>
              <a:defRPr/>
            </a:lvl2pPr>
            <a:lvl3pPr marL="1077913"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3pPr>
            <a:lvl4pPr marL="15271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4pPr>
            <a:lvl5pPr marL="1974850"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477979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2"/>
          <p:cNvSpPr>
            <a:spLocks noGrp="1"/>
          </p:cNvSpPr>
          <p:nvPr>
            <p:ph idx="1"/>
          </p:nvPr>
        </p:nvSpPr>
        <p:spPr>
          <a:xfrm>
            <a:off x="1247999" y="1376298"/>
            <a:ext cx="10093012" cy="4732903"/>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536187"/>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8002" y="4744079"/>
            <a:ext cx="10093009" cy="1362076"/>
          </a:xfrm>
        </p:spPr>
        <p:txBody>
          <a:bodyPr/>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1248001" y="3243893"/>
            <a:ext cx="10093011" cy="1500186"/>
          </a:xfrm>
        </p:spPr>
        <p:txBody>
          <a:bodyPr anchor="b"/>
          <a:lstStyle>
            <a:lvl1pPr marL="0" indent="0">
              <a:buNone/>
              <a:defRPr sz="2200">
                <a:solidFill>
                  <a:schemeClr val="tx1">
                    <a:tint val="75000"/>
                  </a:schemeClr>
                </a:solidFill>
              </a:defRPr>
            </a:lvl1pPr>
            <a:lvl2pPr marL="497754" indent="0">
              <a:buNone/>
              <a:defRPr sz="2000">
                <a:solidFill>
                  <a:schemeClr val="tx1">
                    <a:tint val="75000"/>
                  </a:schemeClr>
                </a:solidFill>
              </a:defRPr>
            </a:lvl2pPr>
            <a:lvl3pPr marL="995507" indent="0">
              <a:buNone/>
              <a:defRPr sz="1700">
                <a:solidFill>
                  <a:schemeClr val="tx1">
                    <a:tint val="75000"/>
                  </a:schemeClr>
                </a:solidFill>
              </a:defRPr>
            </a:lvl3pPr>
            <a:lvl4pPr marL="1493261" indent="0">
              <a:buNone/>
              <a:defRPr sz="1500">
                <a:solidFill>
                  <a:schemeClr val="tx1">
                    <a:tint val="75000"/>
                  </a:schemeClr>
                </a:solidFill>
              </a:defRPr>
            </a:lvl4pPr>
            <a:lvl5pPr marL="1991015" indent="0">
              <a:buNone/>
              <a:defRPr sz="1500">
                <a:solidFill>
                  <a:schemeClr val="tx1">
                    <a:tint val="75000"/>
                  </a:schemeClr>
                </a:solidFill>
              </a:defRPr>
            </a:lvl5pPr>
            <a:lvl6pPr marL="2488768" indent="0">
              <a:buNone/>
              <a:defRPr sz="1500">
                <a:solidFill>
                  <a:schemeClr val="tx1">
                    <a:tint val="75000"/>
                  </a:schemeClr>
                </a:solidFill>
              </a:defRPr>
            </a:lvl6pPr>
            <a:lvl7pPr marL="2986522" indent="0">
              <a:buNone/>
              <a:defRPr sz="1500">
                <a:solidFill>
                  <a:schemeClr val="tx1">
                    <a:tint val="75000"/>
                  </a:schemeClr>
                </a:solidFill>
              </a:defRPr>
            </a:lvl7pPr>
            <a:lvl8pPr marL="3484275" indent="0">
              <a:buNone/>
              <a:defRPr sz="1500">
                <a:solidFill>
                  <a:schemeClr val="tx1">
                    <a:tint val="75000"/>
                  </a:schemeClr>
                </a:solidFill>
              </a:defRPr>
            </a:lvl8pPr>
            <a:lvl9pPr marL="3982029" indent="0">
              <a:buNone/>
              <a:defRPr sz="15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2524575"/>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86611" y="1376298"/>
            <a:ext cx="4954400" cy="4729857"/>
          </a:xfrm>
        </p:spPr>
        <p:txBody>
          <a:bodyPr/>
          <a:lstStyle>
            <a:lvl1pPr marL="266700" marR="0" indent="-266700" algn="l" defTabSz="497754" rtl="0" eaLnBrk="1" fontAlgn="auto" latinLnBrk="0" hangingPunct="1">
              <a:lnSpc>
                <a:spcPct val="100000"/>
              </a:lnSpc>
              <a:spcBef>
                <a:spcPct val="20000"/>
              </a:spcBef>
              <a:spcAft>
                <a:spcPts val="0"/>
              </a:spcAft>
              <a:buClr>
                <a:srgbClr val="003399"/>
              </a:buClr>
              <a:buSzTx/>
              <a:buFont typeface="Arial"/>
              <a:buChar char="•"/>
              <a:tabLst/>
              <a:defRPr sz="3000"/>
            </a:lvl1pPr>
            <a:lvl2pPr marL="715963" marR="0" indent="-266700" algn="l" defTabSz="497754" rtl="0" eaLnBrk="1" fontAlgn="auto" latinLnBrk="0" hangingPunct="1">
              <a:lnSpc>
                <a:spcPct val="100000"/>
              </a:lnSpc>
              <a:spcBef>
                <a:spcPct val="20000"/>
              </a:spcBef>
              <a:spcAft>
                <a:spcPts val="0"/>
              </a:spcAft>
              <a:buClr>
                <a:srgbClr val="003399"/>
              </a:buClr>
              <a:buSzTx/>
              <a:buFont typeface="Arial"/>
              <a:buChar char="–"/>
              <a:tabLst/>
              <a:defRPr sz="2600"/>
            </a:lvl2pPr>
            <a:lvl3pPr marL="1165225" marR="0" indent="-268288" algn="l" defTabSz="497754" rtl="0" eaLnBrk="1" fontAlgn="auto" latinLnBrk="0" hangingPunct="1">
              <a:lnSpc>
                <a:spcPct val="100000"/>
              </a:lnSpc>
              <a:spcBef>
                <a:spcPct val="20000"/>
              </a:spcBef>
              <a:spcAft>
                <a:spcPts val="0"/>
              </a:spcAft>
              <a:buClr>
                <a:srgbClr val="003399"/>
              </a:buClr>
              <a:buSzTx/>
              <a:buFont typeface="Arial"/>
              <a:buChar char="•"/>
              <a:tabLst/>
              <a:defRPr sz="2200"/>
            </a:lvl3pPr>
            <a:lvl4pPr marL="1612900" marR="0" indent="-266700" algn="l" defTabSz="497754" rtl="0" eaLnBrk="1" fontAlgn="auto" latinLnBrk="0" hangingPunct="1">
              <a:lnSpc>
                <a:spcPct val="100000"/>
              </a:lnSpc>
              <a:spcBef>
                <a:spcPct val="20000"/>
              </a:spcBef>
              <a:spcAft>
                <a:spcPts val="0"/>
              </a:spcAft>
              <a:buClr>
                <a:srgbClr val="003399"/>
              </a:buClr>
              <a:buSzTx/>
              <a:buFont typeface="Arial"/>
              <a:buChar char="–"/>
              <a:tabLst/>
              <a:defRPr sz="2000"/>
            </a:lvl4pPr>
            <a:lvl5pPr marL="2062163" marR="0" indent="-268288" algn="l" defTabSz="497754" rtl="0" eaLnBrk="1" fontAlgn="auto" latinLnBrk="0" hangingPunct="1">
              <a:lnSpc>
                <a:spcPct val="100000"/>
              </a:lnSpc>
              <a:spcBef>
                <a:spcPct val="20000"/>
              </a:spcBef>
              <a:spcAft>
                <a:spcPts val="0"/>
              </a:spcAft>
              <a:buClr>
                <a:srgbClr val="003399"/>
              </a:buClr>
              <a:buSzTx/>
              <a:buFont typeface="Arial"/>
              <a:buChar char="»"/>
              <a:tabLst/>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48000" y="1376298"/>
            <a:ext cx="4954400" cy="4729857"/>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12229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48002" y="1376298"/>
            <a:ext cx="4954399" cy="639763"/>
          </a:xfrm>
        </p:spPr>
        <p:txBody>
          <a:bodyPr/>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US"/>
              <a:t>Click to edit Master text styles</a:t>
            </a:r>
          </a:p>
        </p:txBody>
      </p:sp>
      <p:sp>
        <p:nvSpPr>
          <p:cNvPr id="5" name="Text Placeholder 4"/>
          <p:cNvSpPr>
            <a:spLocks noGrp="1"/>
          </p:cNvSpPr>
          <p:nvPr>
            <p:ph type="body" sz="quarter" idx="3"/>
          </p:nvPr>
        </p:nvSpPr>
        <p:spPr>
          <a:xfrm>
            <a:off x="6386611" y="1376298"/>
            <a:ext cx="4954400" cy="639763"/>
          </a:xfrm>
        </p:spPr>
        <p:txBody>
          <a:bodyPr/>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US"/>
              <a:t>Click to edit Master text styles</a:t>
            </a:r>
          </a:p>
        </p:txBody>
      </p:sp>
      <p:sp>
        <p:nvSpPr>
          <p:cNvPr id="12" name="Content Placeholder 3"/>
          <p:cNvSpPr>
            <a:spLocks noGrp="1"/>
          </p:cNvSpPr>
          <p:nvPr>
            <p:ph sz="half" idx="2"/>
          </p:nvPr>
        </p:nvSpPr>
        <p:spPr>
          <a:xfrm>
            <a:off x="6386611" y="2016060"/>
            <a:ext cx="4954400" cy="4090094"/>
          </a:xfrm>
        </p:spPr>
        <p:txBody>
          <a:bodyPr/>
          <a:lstStyle>
            <a:lvl1pPr marL="1809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3000"/>
            </a:lvl1pPr>
            <a:lvl2pPr marL="630238" marR="0" indent="-180975" algn="l" defTabSz="497754" rtl="0" eaLnBrk="1" fontAlgn="auto" latinLnBrk="0" hangingPunct="1">
              <a:lnSpc>
                <a:spcPct val="100000"/>
              </a:lnSpc>
              <a:spcBef>
                <a:spcPct val="20000"/>
              </a:spcBef>
              <a:spcAft>
                <a:spcPts val="0"/>
              </a:spcAft>
              <a:buClr>
                <a:srgbClr val="003399"/>
              </a:buClr>
              <a:buSzPct val="90000"/>
              <a:buFont typeface="Arial"/>
              <a:buChar char="–"/>
              <a:tabLst/>
              <a:defRPr sz="2600"/>
            </a:lvl2pPr>
            <a:lvl3pPr marL="1077913"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200"/>
            </a:lvl3pPr>
            <a:lvl4pPr marL="15271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000"/>
            </a:lvl4pPr>
            <a:lvl5pPr marL="1974850"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2"/>
          <p:cNvSpPr>
            <a:spLocks noGrp="1"/>
          </p:cNvSpPr>
          <p:nvPr>
            <p:ph sz="half" idx="12"/>
          </p:nvPr>
        </p:nvSpPr>
        <p:spPr>
          <a:xfrm>
            <a:off x="1248000" y="2016060"/>
            <a:ext cx="4954400" cy="4090094"/>
          </a:xfrm>
        </p:spPr>
        <p:txBody>
          <a:bodyPr/>
          <a:lstStyle>
            <a:lvl1pPr marL="1809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3000"/>
            </a:lvl1pPr>
            <a:lvl2pPr marL="630238" marR="0" indent="-180975" algn="l" defTabSz="497754" rtl="0" eaLnBrk="1" fontAlgn="auto" latinLnBrk="0" hangingPunct="1">
              <a:lnSpc>
                <a:spcPct val="100000"/>
              </a:lnSpc>
              <a:spcBef>
                <a:spcPct val="20000"/>
              </a:spcBef>
              <a:spcAft>
                <a:spcPts val="0"/>
              </a:spcAft>
              <a:buClr>
                <a:srgbClr val="003399"/>
              </a:buClr>
              <a:buSzPct val="90000"/>
              <a:buFont typeface="Arial"/>
              <a:buChar char="–"/>
              <a:tabLst/>
              <a:defRPr sz="2600"/>
            </a:lvl2pPr>
            <a:lvl3pPr marL="1077913"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200"/>
            </a:lvl3pPr>
            <a:lvl4pPr marL="15271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000"/>
            </a:lvl4pPr>
            <a:lvl5pPr marL="1974850"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itle 1"/>
          <p:cNvSpPr>
            <a:spLocks noGrp="1"/>
          </p:cNvSpPr>
          <p:nvPr>
            <p:ph type="title"/>
          </p:nvPr>
        </p:nvSpPr>
        <p:spPr>
          <a:xfrm>
            <a:off x="1248000" y="816702"/>
            <a:ext cx="10093011" cy="339232"/>
          </a:xfrm>
        </p:spPr>
        <p:txBody>
          <a:bodyPr/>
          <a:lstStyle/>
          <a:p>
            <a:r>
              <a:rPr lang="en-US"/>
              <a:t>Click to edit Master title style</a:t>
            </a:r>
          </a:p>
        </p:txBody>
      </p:sp>
    </p:spTree>
    <p:extLst>
      <p:ext uri="{BB962C8B-B14F-4D97-AF65-F5344CB8AC3E}">
        <p14:creationId xmlns:p14="http://schemas.microsoft.com/office/powerpoint/2010/main" val="27009534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9476452"/>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17219"/>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48000" y="814410"/>
            <a:ext cx="3287595" cy="930206"/>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866795" y="814410"/>
            <a:ext cx="6474216" cy="5291745"/>
          </a:xfrm>
        </p:spPr>
        <p:txBody>
          <a:bodyPr/>
          <a:lstStyle>
            <a:lvl1pPr marL="1809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3500"/>
            </a:lvl1pPr>
            <a:lvl2pPr marL="630238" marR="0" indent="-180975" algn="l" defTabSz="497754" rtl="0" eaLnBrk="1" fontAlgn="auto" latinLnBrk="0" hangingPunct="1">
              <a:lnSpc>
                <a:spcPct val="100000"/>
              </a:lnSpc>
              <a:spcBef>
                <a:spcPct val="20000"/>
              </a:spcBef>
              <a:spcAft>
                <a:spcPts val="0"/>
              </a:spcAft>
              <a:buClr>
                <a:srgbClr val="003399"/>
              </a:buClr>
              <a:buSzPct val="90000"/>
              <a:buFont typeface="Arial"/>
              <a:buChar char="–"/>
              <a:tabLst/>
              <a:defRPr sz="3000"/>
            </a:lvl2pPr>
            <a:lvl3pPr marL="1077913"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600"/>
            </a:lvl3pPr>
            <a:lvl4pPr marL="1527175"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200"/>
            </a:lvl4pPr>
            <a:lvl5pPr marL="1974850" marR="0" indent="-180975" algn="l" defTabSz="497754" rtl="0" eaLnBrk="1" fontAlgn="auto" latinLnBrk="0" hangingPunct="1">
              <a:lnSpc>
                <a:spcPct val="100000"/>
              </a:lnSpc>
              <a:spcBef>
                <a:spcPct val="20000"/>
              </a:spcBef>
              <a:spcAft>
                <a:spcPts val="0"/>
              </a:spcAft>
              <a:buClr>
                <a:srgbClr val="003399"/>
              </a:buClr>
              <a:buSzTx/>
              <a:buFont typeface="Arial"/>
              <a:buChar char="»"/>
              <a:tabLst/>
              <a:defRPr sz="2200"/>
            </a:lvl5pPr>
            <a:lvl6pPr>
              <a:defRPr sz="2200"/>
            </a:lvl6pPr>
            <a:lvl7pPr>
              <a:defRPr sz="2200"/>
            </a:lvl7pPr>
            <a:lvl8pPr>
              <a:defRPr sz="2200"/>
            </a:lvl8pPr>
            <a:lvl9pPr>
              <a:defRPr sz="2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248000" y="1744617"/>
            <a:ext cx="3287595" cy="4361539"/>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US"/>
              <a:t>Click to edit Master text styles</a:t>
            </a:r>
          </a:p>
        </p:txBody>
      </p:sp>
    </p:spTree>
    <p:extLst>
      <p:ext uri="{BB962C8B-B14F-4D97-AF65-F5344CB8AC3E}">
        <p14:creationId xmlns:p14="http://schemas.microsoft.com/office/powerpoint/2010/main" val="102163518"/>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6905" y="4852189"/>
            <a:ext cx="7315200" cy="515150"/>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36905" y="814410"/>
            <a:ext cx="7315200" cy="3788550"/>
          </a:xfrm>
        </p:spPr>
        <p:txBody>
          <a:bodyPr rtlCol="0">
            <a:noAutofit/>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pPr lvl="0"/>
            <a:endParaRPr lang="en-US" noProof="0"/>
          </a:p>
        </p:txBody>
      </p:sp>
      <p:sp>
        <p:nvSpPr>
          <p:cNvPr id="4" name="Text Placeholder 3"/>
          <p:cNvSpPr>
            <a:spLocks noGrp="1"/>
          </p:cNvSpPr>
          <p:nvPr>
            <p:ph type="body" sz="half" idx="2"/>
          </p:nvPr>
        </p:nvSpPr>
        <p:spPr>
          <a:xfrm>
            <a:off x="2636905" y="5367339"/>
            <a:ext cx="7315200" cy="738817"/>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US"/>
              <a:t>Click to edit Master text styles</a:t>
            </a:r>
          </a:p>
        </p:txBody>
      </p:sp>
    </p:spTree>
    <p:extLst>
      <p:ext uri="{BB962C8B-B14F-4D97-AF65-F5344CB8AC3E}">
        <p14:creationId xmlns:p14="http://schemas.microsoft.com/office/powerpoint/2010/main" val="364180434"/>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J:\Europe BV\EUB\EUB_PPT_JPEGS\EUB142_PPT.jpg">
            <a:extLst>
              <a:ext uri="{FF2B5EF4-FFF2-40B4-BE49-F238E27FC236}">
                <a16:creationId xmlns:a16="http://schemas.microsoft.com/office/drawing/2014/main" id="{60BE32F1-2B14-9FE7-A907-AF797B4BEE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r="1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4EAC8D3A-3B5F-53E8-237F-18E0D0409E8F}"/>
              </a:ext>
            </a:extLst>
          </p:cNvPr>
          <p:cNvSpPr>
            <a:spLocks noGrp="1"/>
          </p:cNvSpPr>
          <p:nvPr>
            <p:ph type="title"/>
          </p:nvPr>
        </p:nvSpPr>
        <p:spPr>
          <a:xfrm>
            <a:off x="1247775" y="815975"/>
            <a:ext cx="10093325" cy="339725"/>
          </a:xfrm>
          <a:prstGeom prst="rect">
            <a:avLst/>
          </a:prstGeom>
        </p:spPr>
        <p:txBody>
          <a:bodyPr vert="horz" lIns="0" tIns="0" rIns="0" bIns="0" rtlCol="0" anchor="t" anchorCtr="0">
            <a:noAutofit/>
          </a:bodyPr>
          <a:lstStyle/>
          <a:p>
            <a:r>
              <a:rPr lang="en-US"/>
              <a:t>CLICK TO EDIT MASTER TITLE STYLE</a:t>
            </a:r>
          </a:p>
        </p:txBody>
      </p:sp>
      <p:sp>
        <p:nvSpPr>
          <p:cNvPr id="1028" name="Text Placeholder 2">
            <a:extLst>
              <a:ext uri="{FF2B5EF4-FFF2-40B4-BE49-F238E27FC236}">
                <a16:creationId xmlns:a16="http://schemas.microsoft.com/office/drawing/2014/main" id="{6DB8F64E-7B2E-295A-6433-3BAE40468910}"/>
              </a:ext>
            </a:extLst>
          </p:cNvPr>
          <p:cNvSpPr>
            <a:spLocks noGrp="1"/>
          </p:cNvSpPr>
          <p:nvPr>
            <p:ph type="body" idx="1"/>
          </p:nvPr>
        </p:nvSpPr>
        <p:spPr bwMode="auto">
          <a:xfrm>
            <a:off x="1247775" y="1376363"/>
            <a:ext cx="10093325"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p>
        </p:txBody>
      </p:sp>
      <p:sp>
        <p:nvSpPr>
          <p:cNvPr id="1029" name="Text Placeholder 4">
            <a:extLst>
              <a:ext uri="{FF2B5EF4-FFF2-40B4-BE49-F238E27FC236}">
                <a16:creationId xmlns:a16="http://schemas.microsoft.com/office/drawing/2014/main" id="{E2B6FBE5-D937-9D10-B19E-FA7FA428E646}"/>
              </a:ext>
            </a:extLst>
          </p:cNvPr>
          <p:cNvSpPr txBox="1">
            <a:spLocks noChangeArrowheads="1"/>
          </p:cNvSpPr>
          <p:nvPr userDrawn="1"/>
        </p:nvSpPr>
        <p:spPr bwMode="auto">
          <a:xfrm>
            <a:off x="1247775" y="6413500"/>
            <a:ext cx="157163" cy="153988"/>
          </a:xfrm>
          <a:prstGeom prst="rect">
            <a:avLst/>
          </a:prstGeom>
          <a:noFill/>
          <a:ln>
            <a:noFill/>
          </a:ln>
        </p:spPr>
        <p:txBody>
          <a:bodyPr wrap="none" lIns="0" tIns="0" r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defRPr/>
            </a:pPr>
            <a:fld id="{BE71AD82-9734-4013-811C-AC9F77DA328E}" type="slidenum">
              <a:rPr lang="en-US" altLang="en-GB" sz="1000" b="1" smtClean="0">
                <a:solidFill>
                  <a:srgbClr val="003399"/>
                </a:solidFill>
              </a:rPr>
              <a:pPr eaLnBrk="1" hangingPunct="1">
                <a:spcBef>
                  <a:spcPct val="20000"/>
                </a:spcBef>
                <a:buFont typeface="Arial" panose="020B0604020202020204" pitchFamily="34" charset="0"/>
                <a:buNone/>
                <a:defRPr/>
              </a:pPr>
              <a:t>‹#›</a:t>
            </a:fld>
            <a:endParaRPr lang="en-US" altLang="en-GB" sz="1000" b="1">
              <a:solidFill>
                <a:srgbClr val="003399"/>
              </a:solidFill>
            </a:endParaRPr>
          </a:p>
        </p:txBody>
      </p:sp>
      <p:pic>
        <p:nvPicPr>
          <p:cNvPr id="1030" name="Picture 2" descr="J:\Europe BV\EUB\EUB_PPT_JPEGS\logo.png">
            <a:extLst>
              <a:ext uri="{FF2B5EF4-FFF2-40B4-BE49-F238E27FC236}">
                <a16:creationId xmlns:a16="http://schemas.microsoft.com/office/drawing/2014/main" id="{019F214D-AABB-87B0-E05D-DD6DBAB4721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547225" y="6275388"/>
            <a:ext cx="23526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98EC2BB-7FF8-628B-B130-8AD1EA372952}"/>
              </a:ext>
            </a:extLst>
          </p:cNvPr>
          <p:cNvSpPr txBox="1"/>
          <p:nvPr userDrawn="1"/>
        </p:nvSpPr>
        <p:spPr>
          <a:xfrm>
            <a:off x="9542463" y="198438"/>
            <a:ext cx="2360612" cy="130175"/>
          </a:xfrm>
          <a:prstGeom prst="rect">
            <a:avLst/>
          </a:prstGeom>
          <a:noFill/>
        </p:spPr>
        <p:txBody>
          <a:bodyPr lIns="0" tIns="0" rIns="0" bIns="0">
            <a:spAutoFit/>
          </a:bodyPr>
          <a:lstStyle/>
          <a:p>
            <a:pPr eaLnBrk="1" fontAlgn="auto" hangingPunct="1">
              <a:spcBef>
                <a:spcPts val="0"/>
              </a:spcBef>
              <a:spcAft>
                <a:spcPts val="0"/>
              </a:spcAft>
              <a:defRPr/>
            </a:pPr>
            <a:r>
              <a:rPr lang="en-GB" sz="850" b="1" i="1">
                <a:solidFill>
                  <a:srgbClr val="003399"/>
                </a:solidFill>
                <a:latin typeface="+mn-lt"/>
              </a:rPr>
              <a:t>The European Bitumen </a:t>
            </a:r>
            <a:r>
              <a:rPr lang="en-GB" sz="850" i="1">
                <a:solidFill>
                  <a:srgbClr val="414141"/>
                </a:solidFill>
                <a:latin typeface="+mn-lt"/>
              </a:rPr>
              <a:t>Association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Click="0"/>
  <p:hf sldNum="0" hdr="0" ftr="0"/>
  <p:txStyles>
    <p:titleStyle>
      <a:lvl1pPr algn="ctr" defTabSz="496888" rtl="0" eaLnBrk="0" fontAlgn="base" hangingPunct="0">
        <a:lnSpc>
          <a:spcPts val="2400"/>
        </a:lnSpc>
        <a:spcBef>
          <a:spcPct val="0"/>
        </a:spcBef>
        <a:spcAft>
          <a:spcPct val="0"/>
        </a:spcAft>
        <a:defRPr sz="2800" b="1" kern="1200" spc="-80">
          <a:solidFill>
            <a:srgbClr val="003399"/>
          </a:solidFill>
          <a:latin typeface="+mj-lt"/>
          <a:ea typeface="+mj-ea"/>
          <a:cs typeface="+mj-cs"/>
        </a:defRPr>
      </a:lvl1pPr>
      <a:lvl2pPr algn="ctr" defTabSz="496888" rtl="0" eaLnBrk="0" fontAlgn="base" hangingPunct="0">
        <a:lnSpc>
          <a:spcPts val="2400"/>
        </a:lnSpc>
        <a:spcBef>
          <a:spcPct val="0"/>
        </a:spcBef>
        <a:spcAft>
          <a:spcPct val="0"/>
        </a:spcAft>
        <a:defRPr sz="2800" b="1">
          <a:solidFill>
            <a:srgbClr val="003399"/>
          </a:solidFill>
          <a:latin typeface="Arial" panose="020B0604020202020204" pitchFamily="34" charset="0"/>
        </a:defRPr>
      </a:lvl2pPr>
      <a:lvl3pPr algn="ctr" defTabSz="496888" rtl="0" eaLnBrk="0" fontAlgn="base" hangingPunct="0">
        <a:lnSpc>
          <a:spcPts val="2400"/>
        </a:lnSpc>
        <a:spcBef>
          <a:spcPct val="0"/>
        </a:spcBef>
        <a:spcAft>
          <a:spcPct val="0"/>
        </a:spcAft>
        <a:defRPr sz="2800" b="1">
          <a:solidFill>
            <a:srgbClr val="003399"/>
          </a:solidFill>
          <a:latin typeface="Arial" panose="020B0604020202020204" pitchFamily="34" charset="0"/>
        </a:defRPr>
      </a:lvl3pPr>
      <a:lvl4pPr algn="ctr" defTabSz="496888" rtl="0" eaLnBrk="0" fontAlgn="base" hangingPunct="0">
        <a:lnSpc>
          <a:spcPts val="2400"/>
        </a:lnSpc>
        <a:spcBef>
          <a:spcPct val="0"/>
        </a:spcBef>
        <a:spcAft>
          <a:spcPct val="0"/>
        </a:spcAft>
        <a:defRPr sz="2800" b="1">
          <a:solidFill>
            <a:srgbClr val="003399"/>
          </a:solidFill>
          <a:latin typeface="Arial" panose="020B0604020202020204" pitchFamily="34" charset="0"/>
        </a:defRPr>
      </a:lvl4pPr>
      <a:lvl5pPr algn="ctr" defTabSz="496888" rtl="0" eaLnBrk="0" fontAlgn="base" hangingPunct="0">
        <a:lnSpc>
          <a:spcPts val="2400"/>
        </a:lnSpc>
        <a:spcBef>
          <a:spcPct val="0"/>
        </a:spcBef>
        <a:spcAft>
          <a:spcPct val="0"/>
        </a:spcAft>
        <a:defRPr sz="2800" b="1">
          <a:solidFill>
            <a:srgbClr val="003399"/>
          </a:solidFill>
          <a:latin typeface="Arial" panose="020B0604020202020204" pitchFamily="34" charset="0"/>
        </a:defRPr>
      </a:lvl5pPr>
      <a:lvl6pPr marL="457200" algn="ctr" defTabSz="496888" rtl="0" fontAlgn="base">
        <a:lnSpc>
          <a:spcPts val="2400"/>
        </a:lnSpc>
        <a:spcBef>
          <a:spcPct val="0"/>
        </a:spcBef>
        <a:spcAft>
          <a:spcPct val="0"/>
        </a:spcAft>
        <a:defRPr sz="2800" b="1">
          <a:solidFill>
            <a:srgbClr val="003399"/>
          </a:solidFill>
          <a:latin typeface="Arial" panose="020B0604020202020204" pitchFamily="34" charset="0"/>
        </a:defRPr>
      </a:lvl6pPr>
      <a:lvl7pPr marL="914400" algn="ctr" defTabSz="496888" rtl="0" fontAlgn="base">
        <a:lnSpc>
          <a:spcPts val="2400"/>
        </a:lnSpc>
        <a:spcBef>
          <a:spcPct val="0"/>
        </a:spcBef>
        <a:spcAft>
          <a:spcPct val="0"/>
        </a:spcAft>
        <a:defRPr sz="2800" b="1">
          <a:solidFill>
            <a:srgbClr val="003399"/>
          </a:solidFill>
          <a:latin typeface="Arial" panose="020B0604020202020204" pitchFamily="34" charset="0"/>
        </a:defRPr>
      </a:lvl7pPr>
      <a:lvl8pPr marL="1371600" algn="ctr" defTabSz="496888" rtl="0" fontAlgn="base">
        <a:lnSpc>
          <a:spcPts val="2400"/>
        </a:lnSpc>
        <a:spcBef>
          <a:spcPct val="0"/>
        </a:spcBef>
        <a:spcAft>
          <a:spcPct val="0"/>
        </a:spcAft>
        <a:defRPr sz="2800" b="1">
          <a:solidFill>
            <a:srgbClr val="003399"/>
          </a:solidFill>
          <a:latin typeface="Arial" panose="020B0604020202020204" pitchFamily="34" charset="0"/>
        </a:defRPr>
      </a:lvl8pPr>
      <a:lvl9pPr marL="1828800" algn="ctr" defTabSz="496888" rtl="0" fontAlgn="base">
        <a:lnSpc>
          <a:spcPts val="2400"/>
        </a:lnSpc>
        <a:spcBef>
          <a:spcPct val="0"/>
        </a:spcBef>
        <a:spcAft>
          <a:spcPct val="0"/>
        </a:spcAft>
        <a:defRPr sz="2800" b="1">
          <a:solidFill>
            <a:srgbClr val="003399"/>
          </a:solidFill>
          <a:latin typeface="Arial" panose="020B0604020202020204" pitchFamily="34" charset="0"/>
        </a:defRPr>
      </a:lvl9pPr>
    </p:titleStyle>
    <p:bodyStyle>
      <a:lvl1pPr marL="180975" indent="-180975" algn="l" defTabSz="496888" rtl="0" eaLnBrk="0" fontAlgn="base" hangingPunct="0">
        <a:spcBef>
          <a:spcPct val="20000"/>
        </a:spcBef>
        <a:spcAft>
          <a:spcPct val="0"/>
        </a:spcAft>
        <a:buClr>
          <a:srgbClr val="003399"/>
        </a:buClr>
        <a:buFont typeface="Arial" panose="020B0604020202020204" pitchFamily="34" charset="0"/>
        <a:buChar char="•"/>
        <a:defRPr sz="2400" kern="1200">
          <a:solidFill>
            <a:srgbClr val="414141"/>
          </a:solidFill>
          <a:latin typeface="+mn-lt"/>
          <a:ea typeface="+mn-ea"/>
          <a:cs typeface="+mn-cs"/>
        </a:defRPr>
      </a:lvl1pPr>
      <a:lvl2pPr marL="449263" indent="-180975" algn="l" defTabSz="496888" rtl="0" eaLnBrk="0" fontAlgn="base" hangingPunct="0">
        <a:spcBef>
          <a:spcPct val="20000"/>
        </a:spcBef>
        <a:spcAft>
          <a:spcPct val="0"/>
        </a:spcAft>
        <a:buClr>
          <a:srgbClr val="003399"/>
        </a:buClr>
        <a:buSzPct val="80000"/>
        <a:buFont typeface="Arial" panose="020B0604020202020204" pitchFamily="34" charset="0"/>
        <a:buChar char="–"/>
        <a:defRPr sz="2000" kern="1200">
          <a:solidFill>
            <a:srgbClr val="414141"/>
          </a:solidFill>
          <a:latin typeface="+mn-lt"/>
          <a:ea typeface="+mn-ea"/>
          <a:cs typeface="+mn-cs"/>
        </a:defRPr>
      </a:lvl2pPr>
      <a:lvl3pPr marL="715963" indent="-180975" algn="l" defTabSz="496888" rtl="0" eaLnBrk="0" fontAlgn="base" hangingPunct="0">
        <a:spcBef>
          <a:spcPct val="20000"/>
        </a:spcBef>
        <a:spcAft>
          <a:spcPct val="0"/>
        </a:spcAft>
        <a:buClr>
          <a:srgbClr val="003399"/>
        </a:buClr>
        <a:buFont typeface="Arial" panose="020B0604020202020204" pitchFamily="34" charset="0"/>
        <a:buChar char="•"/>
        <a:defRPr kern="1200">
          <a:solidFill>
            <a:srgbClr val="414141"/>
          </a:solidFill>
          <a:latin typeface="+mn-lt"/>
          <a:ea typeface="+mn-ea"/>
          <a:cs typeface="+mn-cs"/>
        </a:defRPr>
      </a:lvl3pPr>
      <a:lvl4pPr marL="982663" indent="-180975" algn="l" defTabSz="496888" rtl="0" eaLnBrk="0" fontAlgn="base" hangingPunct="0">
        <a:spcBef>
          <a:spcPct val="20000"/>
        </a:spcBef>
        <a:spcAft>
          <a:spcPct val="0"/>
        </a:spcAft>
        <a:buClr>
          <a:srgbClr val="003399"/>
        </a:buClr>
        <a:buFont typeface="Arial" panose="020B0604020202020204" pitchFamily="34" charset="0"/>
        <a:buChar char="–"/>
        <a:defRPr sz="1600" kern="1200">
          <a:solidFill>
            <a:srgbClr val="414141"/>
          </a:solidFill>
          <a:latin typeface="+mn-lt"/>
          <a:ea typeface="+mn-ea"/>
          <a:cs typeface="+mn-cs"/>
        </a:defRPr>
      </a:lvl4pPr>
      <a:lvl5pPr marL="1258888" indent="-180975" algn="l" defTabSz="484188" rtl="0" eaLnBrk="0" fontAlgn="base" hangingPunct="0">
        <a:spcBef>
          <a:spcPct val="20000"/>
        </a:spcBef>
        <a:spcAft>
          <a:spcPct val="0"/>
        </a:spcAft>
        <a:buClr>
          <a:srgbClr val="003399"/>
        </a:buClr>
        <a:buFont typeface="Arial" panose="020B0604020202020204" pitchFamily="34" charset="0"/>
        <a:buChar char="»"/>
        <a:defRPr sz="1600" kern="1200">
          <a:solidFill>
            <a:srgbClr val="414141"/>
          </a:solidFill>
          <a:latin typeface="+mn-lt"/>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3.jpeg"/><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E3_B4ACA2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E4_90681F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E5_40BB82F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18/10/relationships/comments" Target="../comments/modernComment_1E6_9C45185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C518-9D59-674A-EEB8-9701A9578642}"/>
              </a:ext>
            </a:extLst>
          </p:cNvPr>
          <p:cNvSpPr>
            <a:spLocks noGrp="1"/>
          </p:cNvSpPr>
          <p:nvPr>
            <p:ph type="ctrTitle"/>
          </p:nvPr>
        </p:nvSpPr>
        <p:spPr>
          <a:xfrm>
            <a:off x="1247775" y="815975"/>
            <a:ext cx="10093325" cy="596801"/>
          </a:xfrm>
        </p:spPr>
        <p:txBody>
          <a:bodyPr/>
          <a:lstStyle/>
          <a:p>
            <a:r>
              <a:rPr lang="en-GB"/>
              <a:t>Asset Management in the Time of Climate Change</a:t>
            </a:r>
          </a:p>
        </p:txBody>
      </p:sp>
      <p:sp>
        <p:nvSpPr>
          <p:cNvPr id="3" name="Subtitle 2">
            <a:extLst>
              <a:ext uri="{FF2B5EF4-FFF2-40B4-BE49-F238E27FC236}">
                <a16:creationId xmlns:a16="http://schemas.microsoft.com/office/drawing/2014/main" id="{2AA9AFF1-36FE-10E6-731F-854F3D0295A9}"/>
              </a:ext>
            </a:extLst>
          </p:cNvPr>
          <p:cNvSpPr>
            <a:spLocks noGrp="1"/>
          </p:cNvSpPr>
          <p:nvPr>
            <p:ph type="subTitle" idx="1"/>
          </p:nvPr>
        </p:nvSpPr>
        <p:spPr/>
        <p:txBody>
          <a:bodyPr/>
          <a:lstStyle/>
          <a:p>
            <a:pPr algn="l"/>
            <a:r>
              <a:rPr lang="en-GB" b="0" i="0">
                <a:solidFill>
                  <a:srgbClr val="1F1F1F"/>
                </a:solidFill>
                <a:effectLst/>
                <a:latin typeface="Arial" panose="020B0604020202020204" pitchFamily="34" charset="0"/>
              </a:rPr>
              <a:t>Are we heading for a perfect storm?</a:t>
            </a:r>
          </a:p>
          <a:p>
            <a:pPr lvl="1"/>
            <a:r>
              <a:rPr lang="en-GB" b="0" i="0">
                <a:solidFill>
                  <a:srgbClr val="1F1F1F"/>
                </a:solidFill>
                <a:effectLst/>
                <a:latin typeface="Arial" panose="020B0604020202020204" pitchFamily="34" charset="0"/>
              </a:rPr>
              <a:t>a particularly violent storm arising from a rare combination of adverse meteorological factors</a:t>
            </a:r>
          </a:p>
          <a:p>
            <a:pPr lvl="1"/>
            <a:r>
              <a:rPr lang="en-GB" b="0" i="0">
                <a:solidFill>
                  <a:srgbClr val="1F1F1F"/>
                </a:solidFill>
                <a:effectLst/>
                <a:latin typeface="Arial" panose="020B0604020202020204" pitchFamily="34" charset="0"/>
              </a:rPr>
              <a:t>an especially bad situation caused by a combination of </a:t>
            </a:r>
            <a:r>
              <a:rPr lang="en-GB" b="0" i="0" strike="noStrike">
                <a:solidFill>
                  <a:srgbClr val="1F1F1F"/>
                </a:solidFill>
                <a:effectLst/>
                <a:latin typeface="Arial" panose="020B0604020202020204" pitchFamily="34" charset="0"/>
              </a:rPr>
              <a:t>unfavourable</a:t>
            </a:r>
            <a:r>
              <a:rPr lang="en-GB" b="0" i="0">
                <a:solidFill>
                  <a:srgbClr val="1F1F1F"/>
                </a:solidFill>
                <a:effectLst/>
                <a:latin typeface="Arial" panose="020B0604020202020204" pitchFamily="34" charset="0"/>
              </a:rPr>
              <a:t> circumstances.</a:t>
            </a:r>
          </a:p>
          <a:p>
            <a:endParaRPr lang="en-GB"/>
          </a:p>
        </p:txBody>
      </p:sp>
      <p:pic>
        <p:nvPicPr>
          <p:cNvPr id="7" name="Picture 6">
            <a:extLst>
              <a:ext uri="{FF2B5EF4-FFF2-40B4-BE49-F238E27FC236}">
                <a16:creationId xmlns:a16="http://schemas.microsoft.com/office/drawing/2014/main" id="{8FB4483E-3242-EFF8-E1D0-382AC704254B}"/>
              </a:ext>
            </a:extLst>
          </p:cNvPr>
          <p:cNvPicPr>
            <a:picLocks noChangeAspect="1"/>
          </p:cNvPicPr>
          <p:nvPr/>
        </p:nvPicPr>
        <p:blipFill>
          <a:blip r:embed="rId2"/>
          <a:stretch>
            <a:fillRect/>
          </a:stretch>
        </p:blipFill>
        <p:spPr>
          <a:xfrm>
            <a:off x="2855640" y="2802490"/>
            <a:ext cx="6270773" cy="3527309"/>
          </a:xfrm>
          <a:prstGeom prst="rect">
            <a:avLst/>
          </a:prstGeom>
        </p:spPr>
      </p:pic>
      <p:pic>
        <p:nvPicPr>
          <p:cNvPr id="8" name="Picture 7">
            <a:extLst>
              <a:ext uri="{FF2B5EF4-FFF2-40B4-BE49-F238E27FC236}">
                <a16:creationId xmlns:a16="http://schemas.microsoft.com/office/drawing/2014/main" id="{648A135C-CDF9-742F-2062-1A8C0DAC0580}"/>
              </a:ext>
            </a:extLst>
          </p:cNvPr>
          <p:cNvPicPr>
            <a:picLocks noChangeAspect="1"/>
          </p:cNvPicPr>
          <p:nvPr/>
        </p:nvPicPr>
        <p:blipFill>
          <a:blip r:embed="rId3"/>
          <a:stretch>
            <a:fillRect/>
          </a:stretch>
        </p:blipFill>
        <p:spPr>
          <a:xfrm>
            <a:off x="2838673" y="2802489"/>
            <a:ext cx="6304706" cy="3527309"/>
          </a:xfrm>
          <a:prstGeom prst="rect">
            <a:avLst/>
          </a:prstGeom>
        </p:spPr>
      </p:pic>
    </p:spTree>
    <p:extLst>
      <p:ext uri="{BB962C8B-B14F-4D97-AF65-F5344CB8AC3E}">
        <p14:creationId xmlns:p14="http://schemas.microsoft.com/office/powerpoint/2010/main" val="21211997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82A8-6206-D292-1431-05D09D73B759}"/>
              </a:ext>
            </a:extLst>
          </p:cNvPr>
          <p:cNvSpPr>
            <a:spLocks noGrp="1"/>
          </p:cNvSpPr>
          <p:nvPr>
            <p:ph type="title"/>
          </p:nvPr>
        </p:nvSpPr>
        <p:spPr/>
        <p:txBody>
          <a:bodyPr/>
          <a:lstStyle/>
          <a:p>
            <a:r>
              <a:rPr lang="en-GB"/>
              <a:t>What is climate change?</a:t>
            </a:r>
          </a:p>
        </p:txBody>
      </p:sp>
      <p:sp>
        <p:nvSpPr>
          <p:cNvPr id="3" name="Content Placeholder 2">
            <a:extLst>
              <a:ext uri="{FF2B5EF4-FFF2-40B4-BE49-F238E27FC236}">
                <a16:creationId xmlns:a16="http://schemas.microsoft.com/office/drawing/2014/main" id="{276E5133-55BB-A436-5FAD-2809E29C3FBB}"/>
              </a:ext>
            </a:extLst>
          </p:cNvPr>
          <p:cNvSpPr>
            <a:spLocks noGrp="1"/>
          </p:cNvSpPr>
          <p:nvPr>
            <p:ph idx="1"/>
          </p:nvPr>
        </p:nvSpPr>
        <p:spPr/>
        <p:txBody>
          <a:bodyPr/>
          <a:lstStyle/>
          <a:p>
            <a:r>
              <a:rPr lang="en-GB"/>
              <a:t>A long-term shift in average weather patterns that characterise a region</a:t>
            </a:r>
          </a:p>
          <a:p>
            <a:pPr lvl="1"/>
            <a:r>
              <a:rPr lang="en-GB"/>
              <a:t>Temperature</a:t>
            </a:r>
          </a:p>
          <a:p>
            <a:pPr lvl="1"/>
            <a:r>
              <a:rPr lang="en-GB"/>
              <a:t>Rainfall</a:t>
            </a:r>
          </a:p>
          <a:p>
            <a:pPr lvl="1"/>
            <a:r>
              <a:rPr lang="en-GB"/>
              <a:t>Wind</a:t>
            </a:r>
          </a:p>
          <a:p>
            <a:pPr lvl="1"/>
            <a:r>
              <a:rPr lang="en-GB"/>
              <a:t>Others</a:t>
            </a:r>
          </a:p>
        </p:txBody>
      </p:sp>
      <p:pic>
        <p:nvPicPr>
          <p:cNvPr id="4" name="Picture 3">
            <a:extLst>
              <a:ext uri="{FF2B5EF4-FFF2-40B4-BE49-F238E27FC236}">
                <a16:creationId xmlns:a16="http://schemas.microsoft.com/office/drawing/2014/main" id="{BF7D2770-4ADF-C700-5185-E9A1346ADB56}"/>
              </a:ext>
            </a:extLst>
          </p:cNvPr>
          <p:cNvPicPr>
            <a:picLocks noChangeAspect="1"/>
          </p:cNvPicPr>
          <p:nvPr/>
        </p:nvPicPr>
        <p:blipFill>
          <a:blip r:embed="rId2"/>
          <a:stretch>
            <a:fillRect/>
          </a:stretch>
        </p:blipFill>
        <p:spPr>
          <a:xfrm>
            <a:off x="3791744" y="2420888"/>
            <a:ext cx="6273328" cy="3523793"/>
          </a:xfrm>
          <a:prstGeom prst="rect">
            <a:avLst/>
          </a:prstGeom>
        </p:spPr>
      </p:pic>
    </p:spTree>
    <p:extLst>
      <p:ext uri="{BB962C8B-B14F-4D97-AF65-F5344CB8AC3E}">
        <p14:creationId xmlns:p14="http://schemas.microsoft.com/office/powerpoint/2010/main" val="1086932593"/>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3566-D780-984F-4821-F111E17EC3D3}"/>
              </a:ext>
            </a:extLst>
          </p:cNvPr>
          <p:cNvSpPr>
            <a:spLocks noGrp="1"/>
          </p:cNvSpPr>
          <p:nvPr>
            <p:ph type="title"/>
          </p:nvPr>
        </p:nvSpPr>
        <p:spPr/>
        <p:txBody>
          <a:bodyPr/>
          <a:lstStyle/>
          <a:p>
            <a:r>
              <a:rPr lang="en-GB" dirty="0"/>
              <a:t>What is the evidence?</a:t>
            </a:r>
          </a:p>
        </p:txBody>
      </p:sp>
      <p:sp>
        <p:nvSpPr>
          <p:cNvPr id="3" name="TextBox 2">
            <a:extLst>
              <a:ext uri="{FF2B5EF4-FFF2-40B4-BE49-F238E27FC236}">
                <a16:creationId xmlns:a16="http://schemas.microsoft.com/office/drawing/2014/main" id="{99FAE892-0B98-4188-A4F2-F1806AE76349}"/>
              </a:ext>
            </a:extLst>
          </p:cNvPr>
          <p:cNvSpPr txBox="1"/>
          <p:nvPr/>
        </p:nvSpPr>
        <p:spPr>
          <a:xfrm>
            <a:off x="7904923" y="1350936"/>
            <a:ext cx="3960440" cy="400110"/>
          </a:xfrm>
          <a:prstGeom prst="rect">
            <a:avLst/>
          </a:prstGeom>
          <a:noFill/>
          <a:ln>
            <a:solidFill>
              <a:schemeClr val="tx1"/>
            </a:solidFill>
          </a:ln>
        </p:spPr>
        <p:txBody>
          <a:bodyPr wrap="square" rtlCol="0">
            <a:spAutoFit/>
          </a:bodyPr>
          <a:lstStyle/>
          <a:p>
            <a:r>
              <a:rPr lang="en-GB" sz="1000" i="1" dirty="0"/>
              <a:t>Source: Climate Change Evidence &amp; Causes. The Royal Society and National Academy of Sciences. 2020.</a:t>
            </a:r>
          </a:p>
        </p:txBody>
      </p:sp>
      <p:grpSp>
        <p:nvGrpSpPr>
          <p:cNvPr id="8" name="Group 7">
            <a:extLst>
              <a:ext uri="{FF2B5EF4-FFF2-40B4-BE49-F238E27FC236}">
                <a16:creationId xmlns:a16="http://schemas.microsoft.com/office/drawing/2014/main" id="{6A8B11B0-D600-9DDA-61D5-7F19665F0E46}"/>
              </a:ext>
            </a:extLst>
          </p:cNvPr>
          <p:cNvGrpSpPr/>
          <p:nvPr/>
        </p:nvGrpSpPr>
        <p:grpSpPr>
          <a:xfrm>
            <a:off x="959732" y="1233719"/>
            <a:ext cx="4564800" cy="4341600"/>
            <a:chOff x="1096534" y="1428062"/>
            <a:chExt cx="4564800" cy="4341600"/>
          </a:xfrm>
        </p:grpSpPr>
        <p:pic>
          <p:nvPicPr>
            <p:cNvPr id="6" name="Picture 5">
              <a:extLst>
                <a:ext uri="{FF2B5EF4-FFF2-40B4-BE49-F238E27FC236}">
                  <a16:creationId xmlns:a16="http://schemas.microsoft.com/office/drawing/2014/main" id="{98CC1DF5-B39D-84CD-D047-3B5262595E8A}"/>
                </a:ext>
              </a:extLst>
            </p:cNvPr>
            <p:cNvPicPr>
              <a:picLocks/>
            </p:cNvPicPr>
            <p:nvPr/>
          </p:nvPicPr>
          <p:blipFill>
            <a:blip r:embed="rId2"/>
            <a:stretch>
              <a:fillRect/>
            </a:stretch>
          </p:blipFill>
          <p:spPr>
            <a:xfrm>
              <a:off x="1096534" y="1428062"/>
              <a:ext cx="4564800" cy="4341600"/>
            </a:xfrm>
            <a:prstGeom prst="rect">
              <a:avLst/>
            </a:prstGeom>
          </p:spPr>
        </p:pic>
        <p:sp>
          <p:nvSpPr>
            <p:cNvPr id="7" name="TextBox 6">
              <a:extLst>
                <a:ext uri="{FF2B5EF4-FFF2-40B4-BE49-F238E27FC236}">
                  <a16:creationId xmlns:a16="http://schemas.microsoft.com/office/drawing/2014/main" id="{EB2F628B-4AD6-886E-09FE-3B9B8D1D9214}"/>
                </a:ext>
              </a:extLst>
            </p:cNvPr>
            <p:cNvSpPr txBox="1"/>
            <p:nvPr/>
          </p:nvSpPr>
          <p:spPr>
            <a:xfrm>
              <a:off x="1642561" y="1733034"/>
              <a:ext cx="1736373" cy="369332"/>
            </a:xfrm>
            <a:prstGeom prst="rect">
              <a:avLst/>
            </a:prstGeom>
            <a:noFill/>
            <a:ln>
              <a:solidFill>
                <a:schemeClr val="tx1"/>
              </a:solidFill>
            </a:ln>
          </p:spPr>
          <p:txBody>
            <a:bodyPr wrap="none" rtlCol="0">
              <a:spAutoFit/>
            </a:bodyPr>
            <a:lstStyle/>
            <a:p>
              <a:r>
                <a:rPr lang="en-GB" dirty="0"/>
                <a:t>Carbon dioxide</a:t>
              </a:r>
            </a:p>
          </p:txBody>
        </p:sp>
      </p:grpSp>
      <p:grpSp>
        <p:nvGrpSpPr>
          <p:cNvPr id="10" name="Group 9">
            <a:extLst>
              <a:ext uri="{FF2B5EF4-FFF2-40B4-BE49-F238E27FC236}">
                <a16:creationId xmlns:a16="http://schemas.microsoft.com/office/drawing/2014/main" id="{0D7FAF17-E506-8E68-CF50-CF7229B678B1}"/>
              </a:ext>
            </a:extLst>
          </p:cNvPr>
          <p:cNvGrpSpPr/>
          <p:nvPr/>
        </p:nvGrpSpPr>
        <p:grpSpPr>
          <a:xfrm>
            <a:off x="1920592" y="1908023"/>
            <a:ext cx="4565903" cy="4341806"/>
            <a:chOff x="5843942" y="1427856"/>
            <a:chExt cx="4565903" cy="4341806"/>
          </a:xfrm>
        </p:grpSpPr>
        <p:pic>
          <p:nvPicPr>
            <p:cNvPr id="4" name="Picture 3">
              <a:extLst>
                <a:ext uri="{FF2B5EF4-FFF2-40B4-BE49-F238E27FC236}">
                  <a16:creationId xmlns:a16="http://schemas.microsoft.com/office/drawing/2014/main" id="{AFA83C7D-35D6-9031-C71D-7187CD4FF2DA}"/>
                </a:ext>
              </a:extLst>
            </p:cNvPr>
            <p:cNvPicPr>
              <a:picLocks noChangeAspect="1"/>
            </p:cNvPicPr>
            <p:nvPr/>
          </p:nvPicPr>
          <p:blipFill>
            <a:blip r:embed="rId3"/>
            <a:stretch>
              <a:fillRect/>
            </a:stretch>
          </p:blipFill>
          <p:spPr>
            <a:xfrm>
              <a:off x="5843942" y="1427856"/>
              <a:ext cx="4565903" cy="4341806"/>
            </a:xfrm>
            <a:prstGeom prst="rect">
              <a:avLst/>
            </a:prstGeom>
          </p:spPr>
        </p:pic>
        <p:sp>
          <p:nvSpPr>
            <p:cNvPr id="9" name="TextBox 8">
              <a:extLst>
                <a:ext uri="{FF2B5EF4-FFF2-40B4-BE49-F238E27FC236}">
                  <a16:creationId xmlns:a16="http://schemas.microsoft.com/office/drawing/2014/main" id="{3D1E2E56-A4F3-9089-DD66-7DA6AD40C4B6}"/>
                </a:ext>
              </a:extLst>
            </p:cNvPr>
            <p:cNvSpPr txBox="1"/>
            <p:nvPr/>
          </p:nvSpPr>
          <p:spPr>
            <a:xfrm>
              <a:off x="6554804" y="1653870"/>
              <a:ext cx="1133644" cy="369332"/>
            </a:xfrm>
            <a:prstGeom prst="rect">
              <a:avLst/>
            </a:prstGeom>
            <a:noFill/>
            <a:ln>
              <a:solidFill>
                <a:schemeClr val="tx1"/>
              </a:solidFill>
            </a:ln>
          </p:spPr>
          <p:txBody>
            <a:bodyPr wrap="none" rtlCol="0">
              <a:spAutoFit/>
            </a:bodyPr>
            <a:lstStyle/>
            <a:p>
              <a:r>
                <a:rPr lang="en-GB" dirty="0"/>
                <a:t>Sea level</a:t>
              </a:r>
            </a:p>
          </p:txBody>
        </p:sp>
      </p:grpSp>
      <p:pic>
        <p:nvPicPr>
          <p:cNvPr id="5" name="Content Placeholder 4">
            <a:extLst>
              <a:ext uri="{FF2B5EF4-FFF2-40B4-BE49-F238E27FC236}">
                <a16:creationId xmlns:a16="http://schemas.microsoft.com/office/drawing/2014/main" id="{DB0D3345-056F-C0C4-921D-7B12945C4FCE}"/>
              </a:ext>
            </a:extLst>
          </p:cNvPr>
          <p:cNvPicPr>
            <a:picLocks noGrp="1" noChangeAspect="1"/>
          </p:cNvPicPr>
          <p:nvPr>
            <p:ph idx="1"/>
          </p:nvPr>
        </p:nvPicPr>
        <p:blipFill>
          <a:blip r:embed="rId4"/>
          <a:stretch>
            <a:fillRect/>
          </a:stretch>
        </p:blipFill>
        <p:spPr>
          <a:xfrm>
            <a:off x="4121298" y="2503369"/>
            <a:ext cx="4565903" cy="4341806"/>
          </a:xfrm>
        </p:spPr>
      </p:pic>
      <p:sp>
        <p:nvSpPr>
          <p:cNvPr id="11" name="TextBox 10">
            <a:extLst>
              <a:ext uri="{FF2B5EF4-FFF2-40B4-BE49-F238E27FC236}">
                <a16:creationId xmlns:a16="http://schemas.microsoft.com/office/drawing/2014/main" id="{185A3D14-7A05-75C4-929B-F2496C3D18D9}"/>
              </a:ext>
            </a:extLst>
          </p:cNvPr>
          <p:cNvSpPr txBox="1"/>
          <p:nvPr/>
        </p:nvSpPr>
        <p:spPr>
          <a:xfrm>
            <a:off x="4197586" y="2630013"/>
            <a:ext cx="2287806" cy="369332"/>
          </a:xfrm>
          <a:prstGeom prst="rect">
            <a:avLst/>
          </a:prstGeom>
          <a:solidFill>
            <a:schemeClr val="bg1"/>
          </a:solidFill>
          <a:ln>
            <a:solidFill>
              <a:schemeClr val="tx1"/>
            </a:solidFill>
          </a:ln>
        </p:spPr>
        <p:txBody>
          <a:bodyPr wrap="none" rtlCol="0">
            <a:spAutoFit/>
          </a:bodyPr>
          <a:lstStyle/>
          <a:p>
            <a:r>
              <a:rPr lang="en-GB" dirty="0"/>
              <a:t>Surface temperature</a:t>
            </a:r>
          </a:p>
        </p:txBody>
      </p:sp>
    </p:spTree>
    <p:extLst>
      <p:ext uri="{BB962C8B-B14F-4D97-AF65-F5344CB8AC3E}">
        <p14:creationId xmlns:p14="http://schemas.microsoft.com/office/powerpoint/2010/main" val="18488136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6942666" y="388876"/>
            <a:ext cx="840350" cy="1370014"/>
          </a:xfrm>
          <a:prstGeom prst="rect">
            <a:avLst/>
          </a:prstGeom>
        </p:spPr>
      </p:pic>
      <p:pic>
        <p:nvPicPr>
          <p:cNvPr id="7" name="Picture 6"/>
          <p:cNvPicPr>
            <a:picLocks noChangeAspect="1"/>
          </p:cNvPicPr>
          <p:nvPr/>
        </p:nvPicPr>
        <p:blipFill>
          <a:blip r:embed="rId8"/>
          <a:stretch>
            <a:fillRect/>
          </a:stretch>
        </p:blipFill>
        <p:spPr>
          <a:xfrm>
            <a:off x="9033101" y="2212704"/>
            <a:ext cx="2088200" cy="1416753"/>
          </a:xfrm>
          <a:prstGeom prst="rect">
            <a:avLst/>
          </a:prstGeom>
        </p:spPr>
      </p:pic>
      <p:pic>
        <p:nvPicPr>
          <p:cNvPr id="8" name="Picture 7"/>
          <p:cNvPicPr>
            <a:picLocks noChangeAspect="1"/>
          </p:cNvPicPr>
          <p:nvPr/>
        </p:nvPicPr>
        <p:blipFill>
          <a:blip r:embed="rId9"/>
          <a:stretch>
            <a:fillRect/>
          </a:stretch>
        </p:blipFill>
        <p:spPr>
          <a:xfrm>
            <a:off x="8227074" y="4646507"/>
            <a:ext cx="2088200" cy="1416753"/>
          </a:xfrm>
          <a:prstGeom prst="rect">
            <a:avLst/>
          </a:prstGeom>
        </p:spPr>
      </p:pic>
      <p:pic>
        <p:nvPicPr>
          <p:cNvPr id="9" name="Picture 8"/>
          <p:cNvPicPr>
            <a:picLocks noChangeAspect="1"/>
          </p:cNvPicPr>
          <p:nvPr/>
        </p:nvPicPr>
        <p:blipFill>
          <a:blip r:embed="rId10"/>
          <a:stretch>
            <a:fillRect/>
          </a:stretch>
        </p:blipFill>
        <p:spPr>
          <a:xfrm>
            <a:off x="1785634" y="4721580"/>
            <a:ext cx="2088200" cy="1416753"/>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327" y="2212704"/>
            <a:ext cx="2088200" cy="1416753"/>
          </a:xfrm>
          <a:prstGeom prst="rect">
            <a:avLst/>
          </a:prstGeom>
        </p:spPr>
      </p:pic>
    </p:spTree>
    <p:extLst>
      <p:ext uri="{BB962C8B-B14F-4D97-AF65-F5344CB8AC3E}">
        <p14:creationId xmlns:p14="http://schemas.microsoft.com/office/powerpoint/2010/main" val="4261459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D6A4-75FE-4C5A-EECB-F2F9D2352D61}"/>
              </a:ext>
            </a:extLst>
          </p:cNvPr>
          <p:cNvSpPr>
            <a:spLocks noGrp="1"/>
          </p:cNvSpPr>
          <p:nvPr>
            <p:ph type="title"/>
          </p:nvPr>
        </p:nvSpPr>
        <p:spPr/>
        <p:txBody>
          <a:bodyPr/>
          <a:lstStyle/>
          <a:p>
            <a:r>
              <a:rPr lang="en-GB" dirty="0"/>
              <a:t>Mitigating the Effects of Climate Change</a:t>
            </a:r>
          </a:p>
        </p:txBody>
      </p:sp>
      <p:sp>
        <p:nvSpPr>
          <p:cNvPr id="3" name="Content Placeholder 2">
            <a:extLst>
              <a:ext uri="{FF2B5EF4-FFF2-40B4-BE49-F238E27FC236}">
                <a16:creationId xmlns:a16="http://schemas.microsoft.com/office/drawing/2014/main" id="{F07EF116-E20A-EF0E-2C40-9D90BC3154A6}"/>
              </a:ext>
            </a:extLst>
          </p:cNvPr>
          <p:cNvSpPr>
            <a:spLocks noGrp="1"/>
          </p:cNvSpPr>
          <p:nvPr>
            <p:ph idx="1"/>
          </p:nvPr>
        </p:nvSpPr>
        <p:spPr/>
        <p:txBody>
          <a:bodyPr/>
          <a:lstStyle/>
          <a:p>
            <a:r>
              <a:rPr lang="en-GB" dirty="0"/>
              <a:t>80% of local authorities have declared a climate emergency</a:t>
            </a:r>
          </a:p>
          <a:p>
            <a:pPr lvl="1"/>
            <a:r>
              <a:rPr lang="en-GB" dirty="0"/>
              <a:t>Approximately 10% plan to reduce carbon footprint through materials</a:t>
            </a:r>
          </a:p>
          <a:p>
            <a:r>
              <a:rPr lang="en-GB" dirty="0"/>
              <a:t>What can we do to mitigate the impact?</a:t>
            </a:r>
          </a:p>
          <a:p>
            <a:pPr lvl="1"/>
            <a:r>
              <a:rPr lang="en-GB" dirty="0"/>
              <a:t>Improve resilience</a:t>
            </a:r>
          </a:p>
          <a:p>
            <a:pPr lvl="1"/>
            <a:r>
              <a:rPr lang="en-GB" dirty="0"/>
              <a:t>Reduce carbon</a:t>
            </a:r>
          </a:p>
          <a:p>
            <a:pPr lvl="1"/>
            <a:r>
              <a:rPr lang="en-GB" dirty="0"/>
              <a:t>Binder &amp; asphalt have a role to play </a:t>
            </a:r>
          </a:p>
        </p:txBody>
      </p:sp>
      <p:sp>
        <p:nvSpPr>
          <p:cNvPr id="4" name="TextBox 3">
            <a:extLst>
              <a:ext uri="{FF2B5EF4-FFF2-40B4-BE49-F238E27FC236}">
                <a16:creationId xmlns:a16="http://schemas.microsoft.com/office/drawing/2014/main" id="{545835E2-A747-BC38-AB25-C20E5723C014}"/>
              </a:ext>
            </a:extLst>
          </p:cNvPr>
          <p:cNvSpPr txBox="1"/>
          <p:nvPr/>
        </p:nvSpPr>
        <p:spPr>
          <a:xfrm>
            <a:off x="5231904" y="5986090"/>
            <a:ext cx="1864613" cy="246221"/>
          </a:xfrm>
          <a:prstGeom prst="rect">
            <a:avLst/>
          </a:prstGeom>
          <a:noFill/>
          <a:ln>
            <a:solidFill>
              <a:schemeClr val="tx1"/>
            </a:solidFill>
          </a:ln>
        </p:spPr>
        <p:txBody>
          <a:bodyPr wrap="none" rtlCol="0">
            <a:spAutoFit/>
          </a:bodyPr>
          <a:lstStyle/>
          <a:p>
            <a:r>
              <a:rPr lang="en-GB" sz="1000" i="1"/>
              <a:t>Source: ALARM survey 2023.</a:t>
            </a:r>
          </a:p>
        </p:txBody>
      </p:sp>
    </p:spTree>
    <p:extLst>
      <p:ext uri="{BB962C8B-B14F-4D97-AF65-F5344CB8AC3E}">
        <p14:creationId xmlns:p14="http://schemas.microsoft.com/office/powerpoint/2010/main" val="114916147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D3B0-A1F2-D2DA-F05B-B8A09D27D0C0}"/>
              </a:ext>
            </a:extLst>
          </p:cNvPr>
          <p:cNvSpPr>
            <a:spLocks noGrp="1"/>
          </p:cNvSpPr>
          <p:nvPr>
            <p:ph type="title"/>
          </p:nvPr>
        </p:nvSpPr>
        <p:spPr/>
        <p:txBody>
          <a:bodyPr/>
          <a:lstStyle/>
          <a:p>
            <a:r>
              <a:rPr lang="en-GB"/>
              <a:t>Mitigating the Effects of Climate Change</a:t>
            </a:r>
          </a:p>
        </p:txBody>
      </p:sp>
      <p:sp>
        <p:nvSpPr>
          <p:cNvPr id="3" name="Content Placeholder 2">
            <a:extLst>
              <a:ext uri="{FF2B5EF4-FFF2-40B4-BE49-F238E27FC236}">
                <a16:creationId xmlns:a16="http://schemas.microsoft.com/office/drawing/2014/main" id="{8BB6990E-BE0E-DFA1-530D-78835B155196}"/>
              </a:ext>
            </a:extLst>
          </p:cNvPr>
          <p:cNvSpPr>
            <a:spLocks noGrp="1"/>
          </p:cNvSpPr>
          <p:nvPr>
            <p:ph idx="1"/>
          </p:nvPr>
        </p:nvSpPr>
        <p:spPr/>
        <p:txBody>
          <a:bodyPr>
            <a:normAutofit fontScale="92500" lnSpcReduction="20000"/>
          </a:bodyPr>
          <a:lstStyle/>
          <a:p>
            <a:r>
              <a:rPr lang="en-GB" dirty="0"/>
              <a:t>Resilient binders: </a:t>
            </a:r>
            <a:r>
              <a:rPr lang="en-GB" dirty="0" err="1"/>
              <a:t>PmB</a:t>
            </a:r>
            <a:endParaRPr lang="en-GB" dirty="0"/>
          </a:p>
          <a:p>
            <a:pPr lvl="1"/>
            <a:r>
              <a:rPr lang="en-GB" dirty="0"/>
              <a:t>Better performance</a:t>
            </a:r>
          </a:p>
          <a:p>
            <a:pPr lvl="1"/>
            <a:r>
              <a:rPr lang="en-GB" dirty="0"/>
              <a:t>Wider temperature envelope</a:t>
            </a:r>
          </a:p>
          <a:p>
            <a:r>
              <a:rPr lang="en-GB" dirty="0"/>
              <a:t>Reduced temperature application</a:t>
            </a:r>
          </a:p>
          <a:p>
            <a:pPr lvl="1"/>
            <a:r>
              <a:rPr lang="en-GB" dirty="0"/>
              <a:t>Reduced energy / emissions</a:t>
            </a:r>
          </a:p>
          <a:p>
            <a:r>
              <a:rPr lang="en-GB" dirty="0"/>
              <a:t>Increased RAP usage / recycling</a:t>
            </a:r>
          </a:p>
          <a:p>
            <a:pPr lvl="1"/>
            <a:r>
              <a:rPr lang="en-GB" dirty="0"/>
              <a:t>Resource efficiency</a:t>
            </a:r>
          </a:p>
          <a:p>
            <a:r>
              <a:rPr lang="en-GB" dirty="0"/>
              <a:t>Lower carbon binders</a:t>
            </a:r>
          </a:p>
          <a:p>
            <a:r>
              <a:rPr lang="en-GB" dirty="0"/>
              <a:t>More permeable pavements</a:t>
            </a:r>
          </a:p>
          <a:p>
            <a:pPr lvl="1"/>
            <a:r>
              <a:rPr lang="en-GB" dirty="0"/>
              <a:t>Include SUDS</a:t>
            </a:r>
          </a:p>
          <a:p>
            <a:pPr lvl="1"/>
            <a:r>
              <a:rPr lang="en-GB" dirty="0"/>
              <a:t>Water management</a:t>
            </a:r>
          </a:p>
          <a:p>
            <a:r>
              <a:rPr lang="en-GB" dirty="0"/>
              <a:t>Optimising maintenance</a:t>
            </a:r>
          </a:p>
          <a:p>
            <a:r>
              <a:rPr lang="en-GB" dirty="0"/>
              <a:t>Carbon emissions reduction</a:t>
            </a:r>
          </a:p>
          <a:p>
            <a:pPr lvl="1"/>
            <a:r>
              <a:rPr lang="en-GB" dirty="0"/>
              <a:t>Electric pavers, rollers, trucks etc</a:t>
            </a:r>
          </a:p>
          <a:p>
            <a:endParaRPr lang="en-GB" dirty="0"/>
          </a:p>
        </p:txBody>
      </p:sp>
    </p:spTree>
    <p:extLst>
      <p:ext uri="{BB962C8B-B14F-4D97-AF65-F5344CB8AC3E}">
        <p14:creationId xmlns:p14="http://schemas.microsoft.com/office/powerpoint/2010/main" val="3031212649"/>
      </p:ext>
    </p:extLst>
  </p:cSld>
  <p:clrMapOvr>
    <a:masterClrMapping/>
  </p:clrMapOvr>
  <p:transition advClick="0"/>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7576-7066-6523-4D2E-45180A4BD721}"/>
              </a:ext>
            </a:extLst>
          </p:cNvPr>
          <p:cNvSpPr>
            <a:spLocks noGrp="1"/>
          </p:cNvSpPr>
          <p:nvPr>
            <p:ph type="title"/>
          </p:nvPr>
        </p:nvSpPr>
        <p:spPr/>
        <p:txBody>
          <a:bodyPr/>
          <a:lstStyle/>
          <a:p>
            <a:r>
              <a:rPr lang="en-GB"/>
              <a:t>Mitigation / Solution - </a:t>
            </a:r>
            <a:r>
              <a:rPr lang="en-GB" err="1"/>
              <a:t>PmB</a:t>
            </a:r>
            <a:endParaRPr lang="en-GB"/>
          </a:p>
        </p:txBody>
      </p:sp>
      <p:sp>
        <p:nvSpPr>
          <p:cNvPr id="3" name="Content Placeholder 2">
            <a:extLst>
              <a:ext uri="{FF2B5EF4-FFF2-40B4-BE49-F238E27FC236}">
                <a16:creationId xmlns:a16="http://schemas.microsoft.com/office/drawing/2014/main" id="{607CF65D-1D00-6158-CF18-60315FBC19CF}"/>
              </a:ext>
            </a:extLst>
          </p:cNvPr>
          <p:cNvSpPr>
            <a:spLocks noGrp="1"/>
          </p:cNvSpPr>
          <p:nvPr>
            <p:ph idx="1"/>
          </p:nvPr>
        </p:nvSpPr>
        <p:spPr/>
        <p:txBody>
          <a:bodyPr/>
          <a:lstStyle/>
          <a:p>
            <a:r>
              <a:rPr lang="en-GB"/>
              <a:t>What does a </a:t>
            </a:r>
            <a:r>
              <a:rPr lang="en-GB" err="1"/>
              <a:t>PmB</a:t>
            </a:r>
            <a:r>
              <a:rPr lang="en-GB"/>
              <a:t> do?</a:t>
            </a:r>
          </a:p>
          <a:p>
            <a:pPr lvl="1"/>
            <a:r>
              <a:rPr lang="en-GB"/>
              <a:t>Improves high temperature performance</a:t>
            </a:r>
          </a:p>
          <a:p>
            <a:pPr lvl="1"/>
            <a:r>
              <a:rPr lang="en-GB"/>
              <a:t>Improves low temperature performance</a:t>
            </a:r>
          </a:p>
          <a:p>
            <a:pPr lvl="1"/>
            <a:r>
              <a:rPr lang="en-GB"/>
              <a:t>Improves flexibility</a:t>
            </a:r>
          </a:p>
          <a:p>
            <a:r>
              <a:rPr lang="en-GB"/>
              <a:t>But what about the cost</a:t>
            </a:r>
          </a:p>
          <a:p>
            <a:pPr lvl="1"/>
            <a:r>
              <a:rPr lang="en-GB" err="1"/>
              <a:t>PmB</a:t>
            </a:r>
            <a:r>
              <a:rPr lang="en-GB"/>
              <a:t> costs more – in the short term</a:t>
            </a:r>
          </a:p>
          <a:p>
            <a:pPr lvl="1"/>
            <a:r>
              <a:rPr lang="en-GB" err="1"/>
              <a:t>PmB</a:t>
            </a:r>
            <a:r>
              <a:rPr lang="en-GB"/>
              <a:t> has more carbon – in the short term</a:t>
            </a:r>
          </a:p>
          <a:p>
            <a:r>
              <a:rPr lang="en-GB"/>
              <a:t>Longer life</a:t>
            </a:r>
          </a:p>
          <a:p>
            <a:r>
              <a:rPr lang="en-GB"/>
              <a:t>Fewer maintenance interventions</a:t>
            </a:r>
          </a:p>
          <a:p>
            <a:r>
              <a:rPr lang="en-GB"/>
              <a:t>Long-term gains outweigh short-term costs</a:t>
            </a:r>
          </a:p>
        </p:txBody>
      </p:sp>
      <p:pic>
        <p:nvPicPr>
          <p:cNvPr id="4" name="Picture 3">
            <a:extLst>
              <a:ext uri="{FF2B5EF4-FFF2-40B4-BE49-F238E27FC236}">
                <a16:creationId xmlns:a16="http://schemas.microsoft.com/office/drawing/2014/main" id="{F9597896-3059-380A-0F9E-9FF1120C7F62}"/>
              </a:ext>
            </a:extLst>
          </p:cNvPr>
          <p:cNvPicPr>
            <a:picLocks noChangeAspect="1"/>
          </p:cNvPicPr>
          <p:nvPr/>
        </p:nvPicPr>
        <p:blipFill>
          <a:blip r:embed="rId3"/>
          <a:stretch>
            <a:fillRect/>
          </a:stretch>
        </p:blipFill>
        <p:spPr>
          <a:xfrm>
            <a:off x="7661709" y="1268760"/>
            <a:ext cx="4268208" cy="2219053"/>
          </a:xfrm>
          <a:prstGeom prst="rect">
            <a:avLst/>
          </a:prstGeom>
        </p:spPr>
      </p:pic>
      <p:pic>
        <p:nvPicPr>
          <p:cNvPr id="5" name="Picture 4">
            <a:extLst>
              <a:ext uri="{FF2B5EF4-FFF2-40B4-BE49-F238E27FC236}">
                <a16:creationId xmlns:a16="http://schemas.microsoft.com/office/drawing/2014/main" id="{7DBDC027-7309-8243-D8C1-FF4FB62DD3F5}"/>
              </a:ext>
            </a:extLst>
          </p:cNvPr>
          <p:cNvPicPr>
            <a:picLocks noChangeAspect="1"/>
          </p:cNvPicPr>
          <p:nvPr/>
        </p:nvPicPr>
        <p:blipFill>
          <a:blip r:embed="rId4"/>
          <a:stretch>
            <a:fillRect/>
          </a:stretch>
        </p:blipFill>
        <p:spPr>
          <a:xfrm>
            <a:off x="7598662" y="3688980"/>
            <a:ext cx="4394301" cy="2219053"/>
          </a:xfrm>
          <a:prstGeom prst="rect">
            <a:avLst/>
          </a:prstGeom>
        </p:spPr>
      </p:pic>
    </p:spTree>
    <p:extLst>
      <p:ext uri="{BB962C8B-B14F-4D97-AF65-F5344CB8AC3E}">
        <p14:creationId xmlns:p14="http://schemas.microsoft.com/office/powerpoint/2010/main" val="2422743010"/>
      </p:ext>
    </p:extLst>
  </p:cSld>
  <p:clrMapOvr>
    <a:masterClrMapping/>
  </p:clrMapOvr>
  <p:transition advClick="0"/>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E27-B12A-DA13-F90C-A9590CF71A89}"/>
              </a:ext>
            </a:extLst>
          </p:cNvPr>
          <p:cNvSpPr>
            <a:spLocks noGrp="1"/>
          </p:cNvSpPr>
          <p:nvPr>
            <p:ph type="title"/>
          </p:nvPr>
        </p:nvSpPr>
        <p:spPr/>
        <p:txBody>
          <a:bodyPr/>
          <a:lstStyle/>
          <a:p>
            <a:r>
              <a:rPr lang="en-GB"/>
              <a:t>Mitigation / Solution – Temperature reduction</a:t>
            </a:r>
          </a:p>
        </p:txBody>
      </p:sp>
      <p:sp>
        <p:nvSpPr>
          <p:cNvPr id="3" name="Content Placeholder 2">
            <a:extLst>
              <a:ext uri="{FF2B5EF4-FFF2-40B4-BE49-F238E27FC236}">
                <a16:creationId xmlns:a16="http://schemas.microsoft.com/office/drawing/2014/main" id="{B3BE40A8-4182-C260-95AF-2E2F92B469D5}"/>
              </a:ext>
            </a:extLst>
          </p:cNvPr>
          <p:cNvSpPr>
            <a:spLocks noGrp="1"/>
          </p:cNvSpPr>
          <p:nvPr>
            <p:ph idx="1"/>
          </p:nvPr>
        </p:nvSpPr>
        <p:spPr/>
        <p:txBody>
          <a:bodyPr/>
          <a:lstStyle/>
          <a:p>
            <a:r>
              <a:rPr lang="en-GB"/>
              <a:t>Warm mix / cold mix</a:t>
            </a:r>
          </a:p>
          <a:p>
            <a:pPr lvl="1"/>
            <a:r>
              <a:rPr lang="en-GB"/>
              <a:t>Less emissions</a:t>
            </a:r>
          </a:p>
          <a:p>
            <a:pPr lvl="1"/>
            <a:r>
              <a:rPr lang="en-GB"/>
              <a:t>Lower energy demand</a:t>
            </a:r>
          </a:p>
          <a:p>
            <a:pPr lvl="1"/>
            <a:r>
              <a:rPr lang="en-GB"/>
              <a:t>Better worker conditions</a:t>
            </a:r>
          </a:p>
          <a:p>
            <a:endParaRPr lang="en-GB"/>
          </a:p>
          <a:p>
            <a:endParaRPr lang="en-GB"/>
          </a:p>
        </p:txBody>
      </p:sp>
      <p:pic>
        <p:nvPicPr>
          <p:cNvPr id="4" name="Picture 3">
            <a:extLst>
              <a:ext uri="{FF2B5EF4-FFF2-40B4-BE49-F238E27FC236}">
                <a16:creationId xmlns:a16="http://schemas.microsoft.com/office/drawing/2014/main" id="{85907AB9-B52D-1CEF-61D9-ECA9A98544C8}"/>
              </a:ext>
            </a:extLst>
          </p:cNvPr>
          <p:cNvPicPr>
            <a:picLocks noChangeAspect="1"/>
          </p:cNvPicPr>
          <p:nvPr/>
        </p:nvPicPr>
        <p:blipFill>
          <a:blip r:embed="rId3"/>
          <a:stretch>
            <a:fillRect/>
          </a:stretch>
        </p:blipFill>
        <p:spPr>
          <a:xfrm>
            <a:off x="6588036" y="1386509"/>
            <a:ext cx="4752975" cy="3076575"/>
          </a:xfrm>
          <a:prstGeom prst="rect">
            <a:avLst/>
          </a:prstGeom>
        </p:spPr>
      </p:pic>
      <p:sp>
        <p:nvSpPr>
          <p:cNvPr id="5" name="TextBox 4">
            <a:extLst>
              <a:ext uri="{FF2B5EF4-FFF2-40B4-BE49-F238E27FC236}">
                <a16:creationId xmlns:a16="http://schemas.microsoft.com/office/drawing/2014/main" id="{C83CF920-CC11-2D3F-D135-0C892CB063E3}"/>
              </a:ext>
            </a:extLst>
          </p:cNvPr>
          <p:cNvSpPr txBox="1"/>
          <p:nvPr/>
        </p:nvSpPr>
        <p:spPr>
          <a:xfrm>
            <a:off x="7752184" y="4683682"/>
            <a:ext cx="2664296" cy="246221"/>
          </a:xfrm>
          <a:prstGeom prst="rect">
            <a:avLst/>
          </a:prstGeom>
          <a:noFill/>
          <a:ln>
            <a:solidFill>
              <a:schemeClr val="tx1"/>
            </a:solidFill>
          </a:ln>
        </p:spPr>
        <p:txBody>
          <a:bodyPr wrap="square" rtlCol="0">
            <a:spAutoFit/>
          </a:bodyPr>
          <a:lstStyle/>
          <a:p>
            <a:r>
              <a:rPr lang="en-GB" sz="1000" i="1"/>
              <a:t>Source: www.eapa.org/warm-mix-asphalt/</a:t>
            </a:r>
          </a:p>
        </p:txBody>
      </p:sp>
    </p:spTree>
    <p:extLst>
      <p:ext uri="{BB962C8B-B14F-4D97-AF65-F5344CB8AC3E}">
        <p14:creationId xmlns:p14="http://schemas.microsoft.com/office/powerpoint/2010/main" val="1086030582"/>
      </p:ext>
    </p:extLst>
  </p:cSld>
  <p:clrMapOvr>
    <a:masterClrMapping/>
  </p:clrMapOvr>
  <p:transition advClick="0"/>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871F-EE23-C238-E8A4-0975B97EF07B}"/>
              </a:ext>
            </a:extLst>
          </p:cNvPr>
          <p:cNvSpPr>
            <a:spLocks noGrp="1"/>
          </p:cNvSpPr>
          <p:nvPr>
            <p:ph type="title"/>
          </p:nvPr>
        </p:nvSpPr>
        <p:spPr/>
        <p:txBody>
          <a:bodyPr/>
          <a:lstStyle/>
          <a:p>
            <a:r>
              <a:rPr lang="en-GB" dirty="0"/>
              <a:t>Mitigation </a:t>
            </a:r>
            <a:r>
              <a:rPr lang="en-GB"/>
              <a:t>/ Adaptation </a:t>
            </a:r>
            <a:r>
              <a:rPr lang="en-GB" dirty="0"/>
              <a:t>– Permeable Pavement</a:t>
            </a:r>
          </a:p>
        </p:txBody>
      </p:sp>
      <p:sp>
        <p:nvSpPr>
          <p:cNvPr id="3" name="Content Placeholder 2">
            <a:extLst>
              <a:ext uri="{FF2B5EF4-FFF2-40B4-BE49-F238E27FC236}">
                <a16:creationId xmlns:a16="http://schemas.microsoft.com/office/drawing/2014/main" id="{7DF2E806-F4A3-0281-0614-EEBEAEC935DE}"/>
              </a:ext>
            </a:extLst>
          </p:cNvPr>
          <p:cNvSpPr>
            <a:spLocks noGrp="1"/>
          </p:cNvSpPr>
          <p:nvPr>
            <p:ph idx="1"/>
          </p:nvPr>
        </p:nvSpPr>
        <p:spPr/>
        <p:txBody>
          <a:bodyPr/>
          <a:lstStyle/>
          <a:p>
            <a:r>
              <a:rPr lang="en-GB"/>
              <a:t>Sustainable urban drainage systems</a:t>
            </a:r>
          </a:p>
          <a:p>
            <a:pPr lvl="1"/>
            <a:r>
              <a:rPr lang="en-GB"/>
              <a:t>SUDS</a:t>
            </a:r>
          </a:p>
          <a:p>
            <a:r>
              <a:rPr lang="en-GB"/>
              <a:t>Porous asphalt</a:t>
            </a:r>
          </a:p>
          <a:p>
            <a:r>
              <a:rPr lang="en-GB"/>
              <a:t>Efficient drain management &amp; maintenance</a:t>
            </a:r>
          </a:p>
        </p:txBody>
      </p:sp>
      <p:pic>
        <p:nvPicPr>
          <p:cNvPr id="1026" name="Picture 2" descr="Porous asphalt pavements are commonly used for parking lots and other light-duty applications. Full-depth porous asphalt pavements are increasingly being used on roadways as part of efforts to mitigate flooding hazards, reduce hardscape and improve sustainability.">
            <a:extLst>
              <a:ext uri="{FF2B5EF4-FFF2-40B4-BE49-F238E27FC236}">
                <a16:creationId xmlns:a16="http://schemas.microsoft.com/office/drawing/2014/main" id="{9C9849F3-31E1-6989-ABCB-3F5F272E2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92" y="1268760"/>
            <a:ext cx="3810000" cy="2343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91A56-5B8B-1A48-512A-D106013C89D1}"/>
              </a:ext>
            </a:extLst>
          </p:cNvPr>
          <p:cNvSpPr txBox="1"/>
          <p:nvPr/>
        </p:nvSpPr>
        <p:spPr>
          <a:xfrm>
            <a:off x="8207781" y="3933056"/>
            <a:ext cx="3042821" cy="246221"/>
          </a:xfrm>
          <a:prstGeom prst="rect">
            <a:avLst/>
          </a:prstGeom>
          <a:noFill/>
          <a:ln>
            <a:solidFill>
              <a:schemeClr val="tx1"/>
            </a:solidFill>
          </a:ln>
        </p:spPr>
        <p:txBody>
          <a:bodyPr wrap="none" rtlCol="0">
            <a:spAutoFit/>
          </a:bodyPr>
          <a:lstStyle/>
          <a:p>
            <a:r>
              <a:rPr lang="en-GB" sz="1000" i="1" err="1"/>
              <a:t>Source:www.asphalt.com</a:t>
            </a:r>
            <a:r>
              <a:rPr lang="en-GB" sz="1000" i="1"/>
              <a:t>/application/preservation </a:t>
            </a:r>
          </a:p>
        </p:txBody>
      </p:sp>
    </p:spTree>
    <p:extLst>
      <p:ext uri="{BB962C8B-B14F-4D97-AF65-F5344CB8AC3E}">
        <p14:creationId xmlns:p14="http://schemas.microsoft.com/office/powerpoint/2010/main" val="2621773911"/>
      </p:ext>
    </p:extLst>
  </p:cSld>
  <p:clrMapOvr>
    <a:masterClrMapping/>
  </p:clrMapOvr>
  <p:transition advClick="0"/>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CE0F18FEF0064CA6839380222BCF77" ma:contentTypeVersion="17" ma:contentTypeDescription="Create a new document." ma:contentTypeScope="" ma:versionID="ea452f9cc68b8cbf4b888a3dcf936c76">
  <xsd:schema xmlns:xsd="http://www.w3.org/2001/XMLSchema" xmlns:xs="http://www.w3.org/2001/XMLSchema" xmlns:p="http://schemas.microsoft.com/office/2006/metadata/properties" xmlns:ns2="5bb2dfbc-12ed-4f59-88d5-485d26a1a613" xmlns:ns3="19b51ed7-3a36-4d87-a92a-7dfa7df45610" targetNamespace="http://schemas.microsoft.com/office/2006/metadata/properties" ma:root="true" ma:fieldsID="0aaed5b1f67a32b7711b263df1abd98f" ns2:_="" ns3:_="">
    <xsd:import namespace="5bb2dfbc-12ed-4f59-88d5-485d26a1a613"/>
    <xsd:import namespace="19b51ed7-3a36-4d87-a92a-7dfa7df456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b2dfbc-12ed-4f59-88d5-485d26a1a6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5665306-731a-4d9e-a2e2-fd0ec8eb20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b51ed7-3a36-4d87-a92a-7dfa7df4561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8da0005-9f3f-4c06-9436-d25db315a6a2}" ma:internalName="TaxCatchAll" ma:showField="CatchAllData" ma:web="19b51ed7-3a36-4d87-a92a-7dfa7df456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9b51ed7-3a36-4d87-a92a-7dfa7df45610" xsi:nil="true"/>
    <lcf76f155ced4ddcb4097134ff3c332f xmlns="5bb2dfbc-12ed-4f59-88d5-485d26a1a61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EBEA5F-A557-402A-968E-14FAACB9B8B2}"/>
</file>

<file path=customXml/itemProps2.xml><?xml version="1.0" encoding="utf-8"?>
<ds:datastoreItem xmlns:ds="http://schemas.openxmlformats.org/officeDocument/2006/customXml" ds:itemID="{D2D8AE33-D322-4536-8E58-88C400548835}">
  <ds:schemaRefs>
    <ds:schemaRef ds:uri="http://purl.org/dc/elements/1.1/"/>
    <ds:schemaRef ds:uri="http://purl.org/dc/dcmitype/"/>
    <ds:schemaRef ds:uri="8b2a7237-af94-45f3-a5b8-a2dd1be7e62b"/>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77844653-9276-4a45-a2db-548da181dd6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A9D886B-4DDF-4E1D-AA6E-2F2234870E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326</Words>
  <Application>Microsoft Office PowerPoint</Application>
  <PresentationFormat>Widescreen</PresentationFormat>
  <Paragraphs>72</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Asset Management in the Time of Climate Change</vt:lpstr>
      <vt:lpstr>What is climate change?</vt:lpstr>
      <vt:lpstr>What is the evidence?</vt:lpstr>
      <vt:lpstr>PowerPoint Presentation</vt:lpstr>
      <vt:lpstr>Mitigating the Effects of Climate Change</vt:lpstr>
      <vt:lpstr>Mitigating the Effects of Climate Change</vt:lpstr>
      <vt:lpstr>Mitigation / Solution - PmB</vt:lpstr>
      <vt:lpstr>Mitigation / Solution – Temperature reduction</vt:lpstr>
      <vt:lpstr>Mitigation / Adaptation – Permeable Pavement</vt:lpstr>
    </vt:vector>
  </TitlesOfParts>
  <Company>i-KOS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Campbell</dc:creator>
  <cp:lastModifiedBy>Samantha Stagg</cp:lastModifiedBy>
  <cp:revision>2</cp:revision>
  <dcterms:created xsi:type="dcterms:W3CDTF">2006-10-19T09:03:35Z</dcterms:created>
  <dcterms:modified xsi:type="dcterms:W3CDTF">2025-11-12T14:12:43Z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0x010100F4CE0F18FEF0064CA6839380222BCF77</vt:lpwstr>
  </property>
  <property fmtid="{D5CDD505-2E9C-101B-9397-08002B2CF9AE}" pid="3" name="MediaServiceImageTags">
    <vt:lpwstr/>
  </property>
</Properties>
</file>