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2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812" r:id="rId4"/>
    <p:sldMasterId id="2147483913" r:id="rId5"/>
    <p:sldMasterId id="2147483962" r:id="rId6"/>
  </p:sldMasterIdLst>
  <p:notesMasterIdLst>
    <p:notesMasterId r:id="rId25"/>
  </p:notesMasterIdLst>
  <p:handoutMasterIdLst>
    <p:handoutMasterId r:id="rId26"/>
  </p:handoutMasterIdLst>
  <p:sldIdLst>
    <p:sldId id="257" r:id="rId7"/>
    <p:sldId id="2147480164" r:id="rId8"/>
    <p:sldId id="2147480165" r:id="rId9"/>
    <p:sldId id="362" r:id="rId10"/>
    <p:sldId id="2147480166" r:id="rId11"/>
    <p:sldId id="360" r:id="rId12"/>
    <p:sldId id="649" r:id="rId13"/>
    <p:sldId id="366" r:id="rId14"/>
    <p:sldId id="643" r:id="rId15"/>
    <p:sldId id="644" r:id="rId16"/>
    <p:sldId id="645" r:id="rId17"/>
    <p:sldId id="646" r:id="rId18"/>
    <p:sldId id="652" r:id="rId19"/>
    <p:sldId id="655" r:id="rId20"/>
    <p:sldId id="654" r:id="rId21"/>
    <p:sldId id="653" r:id="rId22"/>
    <p:sldId id="656" r:id="rId23"/>
    <p:sldId id="2147480167" r:id="rId24"/>
  </p:sldIdLst>
  <p:sldSz cx="12192000" cy="6858000"/>
  <p:notesSz cx="10021888" cy="6889750"/>
  <p:embeddedFontLst>
    <p:embeddedFont>
      <p:font typeface="Bienvenue" panose="020B0604020202020204" charset="0"/>
      <p:regular r:id="rId27"/>
      <p:bold r:id="rId28"/>
      <p:italic r:id="rId29"/>
      <p:boldItalic r:id="rId30"/>
    </p:embeddedFont>
    <p:embeddedFont>
      <p:font typeface="Gamechanger" panose="020B0604020202020204" charset="0"/>
      <p:regular r:id="rId31"/>
      <p:bold r:id="rId32"/>
    </p:embeddedFont>
    <p:embeddedFont>
      <p:font typeface="Tenorite" panose="020F0502020204030204" pitchFamily="2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2552200-D227-6F40-54EE-5BF868756C89}" name="Guest User" initials="GU" userId="S::urn:spo:anon#7acd9aa87db14a2995f36270a2e539b1e9e63b02c0520bb3bb99e348460e448e::" providerId="AD"/>
  <p188:author id="{11AF4A84-4693-66E1-9661-2BC02297E75B}" name="David Smith" initials="DS" userId="S::david.smith@emperor.works::e0b9751a-9fb9-466d-b9fc-362821682736" providerId="AD"/>
  <p188:author id="{FC462F90-9180-A913-0277-B015120D22BB}" name="McMahon, Matt" initials="MM" userId="S::Matt.McMahon@atkinsglobal.com::60b6aaee-7cc0-433d-af66-e735d6d05b79" providerId="AD"/>
  <p188:author id="{4B8F81E2-7109-EB0C-4C87-243CA4EFCAED}" name="McMahon, Matt" initials="MM" userId="S::Matt.McMahon@atkinsrealis.com::60b6aaee-7cc0-433d-af66-e735d6d05b7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F817DD-DFED-4720-B635-229F07B2892A}" v="171" dt="2025-11-04T11:53:00.314"/>
  </p1510:revLst>
</p1510:revInfo>
</file>

<file path=ppt/tableStyles.xml><?xml version="1.0" encoding="utf-8"?>
<a:tblStyleLst xmlns:a="http://schemas.openxmlformats.org/drawingml/2006/main" def="{1E171933-4619-4E11-9A3F-F7608DF75F8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font" Target="fonts/font8.fntdata"/><Relationship Id="rId42" Type="http://schemas.microsoft.com/office/2018/10/relationships/authors" Target="author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3.fntdata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jacobsengineering.sharepoint.com/sites/0062M00000dAqd0QAC/Delivery/Delivery%20Work%20Orders/Live%20Work%20Orders/T0538%20Net%20Zero%20Phase%202/04%20-%20Technical/WP2%20&amp;%20WP3%20-%20Full%20Scale%20Trials%20and%20Pilots/A2%20Trial%20Bio-Binder%20WMA%25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jacobsengineering.sharepoint.com/sites/0062M00000dAqd0QAC/Delivery/Delivery%20Work%20Orders/Live%20Work%20Orders/T0538%20Net%20Zero%20Phase%202/04%20-%20Technical/WP2%20&amp;%20WP3%20-%20Full%20Scale%20Trials%20and%20Pilots/A2%20Trial%20Bio-Binder%20WMA%25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jacobsengineering.sharepoint.com/sites/0062M00000dAqd0QAC/Delivery/Delivery%20Work%20Orders/Live%20Work%20Orders/T0538%20Net%20Zero%20Phase%202/04%20-%20Technical/WP2%20&amp;%20WP3%20-%20Full%20Scale%20Trials%20and%20Pilots/A2%20Trial%20Bio-Binder%20WMA%252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jacobsengineering.sharepoint.com/sites/0062M00000dAqd0QAC/Delivery/Delivery%20Work%20Orders/Live%20Work%20Orders/T0538%20Net%20Zero%20Phase%202/04%20-%20Technical/WP2%20&amp;%20WP3%20-%20Full%20Scale%20Trials%20and%20Pilots/A2%20Trial%20Bio-Binder%20WMA%252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atkins-my.sharepoint.com/personal/donna_james_atkinsrealis_com/Documents/Documents/01%20Technical/Decarbonisation/FASP%20reductions.xlsm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2262802871802"/>
          <c:y val="3.8807549832421941E-2"/>
          <c:w val="0.83017058920556652"/>
          <c:h val="0.75346955329648879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'[A2 -  Processed WT &amp; GYRO Graphs.xlsx]Wheeltracking Processing'!$C$2</c:f>
              <c:strCache>
                <c:ptCount val="1"/>
                <c:pt idx="0">
                  <c:v>Control + 0% RA (Warm) 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'[A2 -  Processed WT &amp; GYRO Graphs.xlsx]Wheeltracking Processing'!$B$3:$B$211</c:f>
              <c:numCache>
                <c:formatCode>General</c:formatCode>
                <c:ptCount val="209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150</c:v>
                </c:pt>
                <c:pt idx="12">
                  <c:v>200</c:v>
                </c:pt>
                <c:pt idx="13">
                  <c:v>250</c:v>
                </c:pt>
                <c:pt idx="14">
                  <c:v>300</c:v>
                </c:pt>
                <c:pt idx="15">
                  <c:v>350</c:v>
                </c:pt>
                <c:pt idx="16">
                  <c:v>400</c:v>
                </c:pt>
                <c:pt idx="17">
                  <c:v>450</c:v>
                </c:pt>
                <c:pt idx="18">
                  <c:v>500</c:v>
                </c:pt>
                <c:pt idx="19">
                  <c:v>550</c:v>
                </c:pt>
                <c:pt idx="20">
                  <c:v>600</c:v>
                </c:pt>
                <c:pt idx="21">
                  <c:v>650</c:v>
                </c:pt>
                <c:pt idx="22">
                  <c:v>700</c:v>
                </c:pt>
                <c:pt idx="23">
                  <c:v>750</c:v>
                </c:pt>
                <c:pt idx="24">
                  <c:v>800</c:v>
                </c:pt>
                <c:pt idx="25">
                  <c:v>850</c:v>
                </c:pt>
                <c:pt idx="26">
                  <c:v>900</c:v>
                </c:pt>
                <c:pt idx="27">
                  <c:v>950</c:v>
                </c:pt>
                <c:pt idx="28">
                  <c:v>1000</c:v>
                </c:pt>
                <c:pt idx="29">
                  <c:v>1050</c:v>
                </c:pt>
                <c:pt idx="30">
                  <c:v>1100</c:v>
                </c:pt>
                <c:pt idx="31">
                  <c:v>1150</c:v>
                </c:pt>
                <c:pt idx="32">
                  <c:v>1200</c:v>
                </c:pt>
                <c:pt idx="33">
                  <c:v>1250</c:v>
                </c:pt>
                <c:pt idx="34">
                  <c:v>1300</c:v>
                </c:pt>
                <c:pt idx="35">
                  <c:v>1350</c:v>
                </c:pt>
                <c:pt idx="36">
                  <c:v>1400</c:v>
                </c:pt>
                <c:pt idx="37">
                  <c:v>1450</c:v>
                </c:pt>
                <c:pt idx="38">
                  <c:v>1500</c:v>
                </c:pt>
                <c:pt idx="39">
                  <c:v>1550</c:v>
                </c:pt>
                <c:pt idx="40">
                  <c:v>1600</c:v>
                </c:pt>
                <c:pt idx="41">
                  <c:v>1650</c:v>
                </c:pt>
                <c:pt idx="42">
                  <c:v>1700</c:v>
                </c:pt>
                <c:pt idx="43">
                  <c:v>1750</c:v>
                </c:pt>
                <c:pt idx="44">
                  <c:v>1800</c:v>
                </c:pt>
                <c:pt idx="45">
                  <c:v>1850</c:v>
                </c:pt>
                <c:pt idx="46">
                  <c:v>1900</c:v>
                </c:pt>
                <c:pt idx="47">
                  <c:v>1950</c:v>
                </c:pt>
                <c:pt idx="48">
                  <c:v>2000</c:v>
                </c:pt>
                <c:pt idx="49">
                  <c:v>2050</c:v>
                </c:pt>
                <c:pt idx="50">
                  <c:v>2100</c:v>
                </c:pt>
                <c:pt idx="51">
                  <c:v>2150</c:v>
                </c:pt>
                <c:pt idx="52">
                  <c:v>2200</c:v>
                </c:pt>
                <c:pt idx="53">
                  <c:v>2250</c:v>
                </c:pt>
                <c:pt idx="54">
                  <c:v>2300</c:v>
                </c:pt>
                <c:pt idx="55">
                  <c:v>2350</c:v>
                </c:pt>
                <c:pt idx="56">
                  <c:v>2400</c:v>
                </c:pt>
                <c:pt idx="57">
                  <c:v>2450</c:v>
                </c:pt>
                <c:pt idx="58">
                  <c:v>2500</c:v>
                </c:pt>
                <c:pt idx="59">
                  <c:v>2550</c:v>
                </c:pt>
                <c:pt idx="60">
                  <c:v>2600</c:v>
                </c:pt>
                <c:pt idx="61">
                  <c:v>2650</c:v>
                </c:pt>
                <c:pt idx="62">
                  <c:v>2700</c:v>
                </c:pt>
                <c:pt idx="63">
                  <c:v>2750</c:v>
                </c:pt>
                <c:pt idx="64">
                  <c:v>2800</c:v>
                </c:pt>
                <c:pt idx="65">
                  <c:v>2850</c:v>
                </c:pt>
                <c:pt idx="66">
                  <c:v>2900</c:v>
                </c:pt>
                <c:pt idx="67">
                  <c:v>2950</c:v>
                </c:pt>
                <c:pt idx="68">
                  <c:v>3000</c:v>
                </c:pt>
                <c:pt idx="69">
                  <c:v>3050</c:v>
                </c:pt>
                <c:pt idx="70">
                  <c:v>3100</c:v>
                </c:pt>
                <c:pt idx="71">
                  <c:v>3150</c:v>
                </c:pt>
                <c:pt idx="72">
                  <c:v>3200</c:v>
                </c:pt>
                <c:pt idx="73">
                  <c:v>3250</c:v>
                </c:pt>
                <c:pt idx="74">
                  <c:v>3300</c:v>
                </c:pt>
                <c:pt idx="75">
                  <c:v>3350</c:v>
                </c:pt>
                <c:pt idx="76">
                  <c:v>3400</c:v>
                </c:pt>
                <c:pt idx="77">
                  <c:v>3450</c:v>
                </c:pt>
                <c:pt idx="78">
                  <c:v>3500</c:v>
                </c:pt>
                <c:pt idx="79">
                  <c:v>3550</c:v>
                </c:pt>
                <c:pt idx="80">
                  <c:v>3600</c:v>
                </c:pt>
                <c:pt idx="81">
                  <c:v>3650</c:v>
                </c:pt>
                <c:pt idx="82">
                  <c:v>3700</c:v>
                </c:pt>
                <c:pt idx="83">
                  <c:v>3750</c:v>
                </c:pt>
                <c:pt idx="84">
                  <c:v>3800</c:v>
                </c:pt>
                <c:pt idx="85">
                  <c:v>3850</c:v>
                </c:pt>
                <c:pt idx="86">
                  <c:v>3900</c:v>
                </c:pt>
                <c:pt idx="87">
                  <c:v>3950</c:v>
                </c:pt>
                <c:pt idx="88">
                  <c:v>4000</c:v>
                </c:pt>
                <c:pt idx="89">
                  <c:v>4050</c:v>
                </c:pt>
                <c:pt idx="90">
                  <c:v>4100</c:v>
                </c:pt>
                <c:pt idx="91">
                  <c:v>4150</c:v>
                </c:pt>
                <c:pt idx="92">
                  <c:v>4200</c:v>
                </c:pt>
                <c:pt idx="93">
                  <c:v>4250</c:v>
                </c:pt>
                <c:pt idx="94">
                  <c:v>4300</c:v>
                </c:pt>
                <c:pt idx="95">
                  <c:v>4350</c:v>
                </c:pt>
                <c:pt idx="96">
                  <c:v>4400</c:v>
                </c:pt>
                <c:pt idx="97">
                  <c:v>4450</c:v>
                </c:pt>
                <c:pt idx="98">
                  <c:v>4500</c:v>
                </c:pt>
                <c:pt idx="99">
                  <c:v>4550</c:v>
                </c:pt>
                <c:pt idx="100">
                  <c:v>4600</c:v>
                </c:pt>
                <c:pt idx="101">
                  <c:v>4650</c:v>
                </c:pt>
                <c:pt idx="102">
                  <c:v>4700</c:v>
                </c:pt>
                <c:pt idx="103">
                  <c:v>4750</c:v>
                </c:pt>
                <c:pt idx="104">
                  <c:v>4800</c:v>
                </c:pt>
                <c:pt idx="105">
                  <c:v>4850</c:v>
                </c:pt>
                <c:pt idx="106">
                  <c:v>4900</c:v>
                </c:pt>
                <c:pt idx="107">
                  <c:v>4950</c:v>
                </c:pt>
                <c:pt idx="108">
                  <c:v>5000</c:v>
                </c:pt>
                <c:pt idx="109">
                  <c:v>5050</c:v>
                </c:pt>
                <c:pt idx="110">
                  <c:v>5100</c:v>
                </c:pt>
                <c:pt idx="111">
                  <c:v>5150</c:v>
                </c:pt>
                <c:pt idx="112">
                  <c:v>5200</c:v>
                </c:pt>
                <c:pt idx="113">
                  <c:v>5250</c:v>
                </c:pt>
                <c:pt idx="114">
                  <c:v>5300</c:v>
                </c:pt>
                <c:pt idx="115">
                  <c:v>5350</c:v>
                </c:pt>
                <c:pt idx="116">
                  <c:v>5400</c:v>
                </c:pt>
                <c:pt idx="117">
                  <c:v>5450</c:v>
                </c:pt>
                <c:pt idx="118">
                  <c:v>5500</c:v>
                </c:pt>
                <c:pt idx="119">
                  <c:v>5550</c:v>
                </c:pt>
                <c:pt idx="120">
                  <c:v>5600</c:v>
                </c:pt>
                <c:pt idx="121">
                  <c:v>5650</c:v>
                </c:pt>
                <c:pt idx="122">
                  <c:v>5700</c:v>
                </c:pt>
                <c:pt idx="123">
                  <c:v>5750</c:v>
                </c:pt>
                <c:pt idx="124">
                  <c:v>5800</c:v>
                </c:pt>
                <c:pt idx="125">
                  <c:v>5850</c:v>
                </c:pt>
                <c:pt idx="126">
                  <c:v>5900</c:v>
                </c:pt>
                <c:pt idx="127">
                  <c:v>5950</c:v>
                </c:pt>
                <c:pt idx="128">
                  <c:v>6000</c:v>
                </c:pt>
                <c:pt idx="129">
                  <c:v>6050</c:v>
                </c:pt>
                <c:pt idx="130">
                  <c:v>6100</c:v>
                </c:pt>
                <c:pt idx="131">
                  <c:v>6150</c:v>
                </c:pt>
                <c:pt idx="132">
                  <c:v>6200</c:v>
                </c:pt>
                <c:pt idx="133">
                  <c:v>6250</c:v>
                </c:pt>
                <c:pt idx="134">
                  <c:v>6300</c:v>
                </c:pt>
                <c:pt idx="135">
                  <c:v>6350</c:v>
                </c:pt>
                <c:pt idx="136">
                  <c:v>6400</c:v>
                </c:pt>
                <c:pt idx="137">
                  <c:v>6450</c:v>
                </c:pt>
                <c:pt idx="138">
                  <c:v>6500</c:v>
                </c:pt>
                <c:pt idx="139">
                  <c:v>6550</c:v>
                </c:pt>
                <c:pt idx="140">
                  <c:v>6600</c:v>
                </c:pt>
                <c:pt idx="141">
                  <c:v>6650</c:v>
                </c:pt>
                <c:pt idx="142">
                  <c:v>6700</c:v>
                </c:pt>
                <c:pt idx="143">
                  <c:v>6750</c:v>
                </c:pt>
                <c:pt idx="144">
                  <c:v>6800</c:v>
                </c:pt>
                <c:pt idx="145">
                  <c:v>6850</c:v>
                </c:pt>
                <c:pt idx="146">
                  <c:v>6900</c:v>
                </c:pt>
                <c:pt idx="147">
                  <c:v>6950</c:v>
                </c:pt>
                <c:pt idx="148">
                  <c:v>7000</c:v>
                </c:pt>
                <c:pt idx="149">
                  <c:v>7050</c:v>
                </c:pt>
                <c:pt idx="150">
                  <c:v>7100</c:v>
                </c:pt>
                <c:pt idx="151">
                  <c:v>7150</c:v>
                </c:pt>
                <c:pt idx="152">
                  <c:v>7200</c:v>
                </c:pt>
                <c:pt idx="153">
                  <c:v>7250</c:v>
                </c:pt>
                <c:pt idx="154">
                  <c:v>7300</c:v>
                </c:pt>
                <c:pt idx="155">
                  <c:v>7350</c:v>
                </c:pt>
                <c:pt idx="156">
                  <c:v>7400</c:v>
                </c:pt>
                <c:pt idx="157">
                  <c:v>7450</c:v>
                </c:pt>
                <c:pt idx="158">
                  <c:v>7500</c:v>
                </c:pt>
                <c:pt idx="159">
                  <c:v>7550</c:v>
                </c:pt>
                <c:pt idx="160">
                  <c:v>7600</c:v>
                </c:pt>
                <c:pt idx="161">
                  <c:v>7650</c:v>
                </c:pt>
                <c:pt idx="162">
                  <c:v>7700</c:v>
                </c:pt>
                <c:pt idx="163">
                  <c:v>7750</c:v>
                </c:pt>
                <c:pt idx="164">
                  <c:v>7800</c:v>
                </c:pt>
                <c:pt idx="165">
                  <c:v>7850</c:v>
                </c:pt>
                <c:pt idx="166">
                  <c:v>7900</c:v>
                </c:pt>
                <c:pt idx="167">
                  <c:v>7950</c:v>
                </c:pt>
                <c:pt idx="168">
                  <c:v>8000</c:v>
                </c:pt>
                <c:pt idx="169">
                  <c:v>8050</c:v>
                </c:pt>
                <c:pt idx="170">
                  <c:v>8100</c:v>
                </c:pt>
                <c:pt idx="171">
                  <c:v>8150</c:v>
                </c:pt>
                <c:pt idx="172">
                  <c:v>8200</c:v>
                </c:pt>
                <c:pt idx="173">
                  <c:v>8250</c:v>
                </c:pt>
                <c:pt idx="174">
                  <c:v>8300</c:v>
                </c:pt>
                <c:pt idx="175">
                  <c:v>8350</c:v>
                </c:pt>
                <c:pt idx="176">
                  <c:v>8400</c:v>
                </c:pt>
                <c:pt idx="177">
                  <c:v>8450</c:v>
                </c:pt>
                <c:pt idx="178">
                  <c:v>8500</c:v>
                </c:pt>
                <c:pt idx="179">
                  <c:v>8550</c:v>
                </c:pt>
                <c:pt idx="180">
                  <c:v>8600</c:v>
                </c:pt>
                <c:pt idx="181">
                  <c:v>8650</c:v>
                </c:pt>
                <c:pt idx="182">
                  <c:v>8700</c:v>
                </c:pt>
                <c:pt idx="183">
                  <c:v>8750</c:v>
                </c:pt>
                <c:pt idx="184">
                  <c:v>8800</c:v>
                </c:pt>
                <c:pt idx="185">
                  <c:v>8850</c:v>
                </c:pt>
                <c:pt idx="186">
                  <c:v>8900</c:v>
                </c:pt>
                <c:pt idx="187">
                  <c:v>8950</c:v>
                </c:pt>
                <c:pt idx="188">
                  <c:v>9000</c:v>
                </c:pt>
                <c:pt idx="189">
                  <c:v>9050</c:v>
                </c:pt>
                <c:pt idx="190">
                  <c:v>9100</c:v>
                </c:pt>
                <c:pt idx="191">
                  <c:v>9150</c:v>
                </c:pt>
                <c:pt idx="192">
                  <c:v>9200</c:v>
                </c:pt>
                <c:pt idx="193">
                  <c:v>9250</c:v>
                </c:pt>
                <c:pt idx="194">
                  <c:v>9300</c:v>
                </c:pt>
                <c:pt idx="195">
                  <c:v>9350</c:v>
                </c:pt>
                <c:pt idx="196">
                  <c:v>9400</c:v>
                </c:pt>
                <c:pt idx="197">
                  <c:v>9450</c:v>
                </c:pt>
                <c:pt idx="198">
                  <c:v>9500</c:v>
                </c:pt>
                <c:pt idx="199">
                  <c:v>9550</c:v>
                </c:pt>
                <c:pt idx="200">
                  <c:v>9600</c:v>
                </c:pt>
                <c:pt idx="201">
                  <c:v>9650</c:v>
                </c:pt>
                <c:pt idx="202">
                  <c:v>9700</c:v>
                </c:pt>
                <c:pt idx="203">
                  <c:v>9750</c:v>
                </c:pt>
                <c:pt idx="204">
                  <c:v>9800</c:v>
                </c:pt>
                <c:pt idx="205">
                  <c:v>9850</c:v>
                </c:pt>
                <c:pt idx="206">
                  <c:v>9900</c:v>
                </c:pt>
                <c:pt idx="207">
                  <c:v>9950</c:v>
                </c:pt>
                <c:pt idx="208">
                  <c:v>10000</c:v>
                </c:pt>
              </c:numCache>
            </c:numRef>
          </c:xVal>
          <c:yVal>
            <c:numRef>
              <c:f>'[A2 -  Processed WT &amp; GYRO Graphs.xlsx]Wheeltracking Processing'!$C$3:$C$211</c:f>
              <c:numCache>
                <c:formatCode>0.00</c:formatCode>
                <c:ptCount val="209"/>
                <c:pt idx="0">
                  <c:v>0</c:v>
                </c:pt>
                <c:pt idx="1">
                  <c:v>0.315</c:v>
                </c:pt>
                <c:pt idx="2">
                  <c:v>0.43999999999999995</c:v>
                </c:pt>
                <c:pt idx="3">
                  <c:v>0.51500000000000001</c:v>
                </c:pt>
                <c:pt idx="4">
                  <c:v>0.56499999999999995</c:v>
                </c:pt>
                <c:pt idx="5">
                  <c:v>0.62</c:v>
                </c:pt>
                <c:pt idx="6">
                  <c:v>0.65999999999999992</c:v>
                </c:pt>
                <c:pt idx="7">
                  <c:v>0.69500000000000006</c:v>
                </c:pt>
                <c:pt idx="8">
                  <c:v>0.72</c:v>
                </c:pt>
                <c:pt idx="9">
                  <c:v>0.745</c:v>
                </c:pt>
                <c:pt idx="10">
                  <c:v>0.77</c:v>
                </c:pt>
                <c:pt idx="11">
                  <c:v>0.90500000000000003</c:v>
                </c:pt>
                <c:pt idx="12">
                  <c:v>0.96499999999999997</c:v>
                </c:pt>
                <c:pt idx="13">
                  <c:v>1.01</c:v>
                </c:pt>
                <c:pt idx="14">
                  <c:v>1.0349999999999999</c:v>
                </c:pt>
                <c:pt idx="15">
                  <c:v>1.07</c:v>
                </c:pt>
                <c:pt idx="16">
                  <c:v>1.0900000000000001</c:v>
                </c:pt>
                <c:pt idx="17">
                  <c:v>1.115</c:v>
                </c:pt>
                <c:pt idx="18">
                  <c:v>1.1299999999999999</c:v>
                </c:pt>
                <c:pt idx="19">
                  <c:v>1.1400000000000001</c:v>
                </c:pt>
                <c:pt idx="20">
                  <c:v>1.165</c:v>
                </c:pt>
                <c:pt idx="21">
                  <c:v>1.1800000000000002</c:v>
                </c:pt>
                <c:pt idx="22">
                  <c:v>1.2000000000000002</c:v>
                </c:pt>
                <c:pt idx="23">
                  <c:v>1.2149999999999999</c:v>
                </c:pt>
                <c:pt idx="24">
                  <c:v>1.2250000000000001</c:v>
                </c:pt>
                <c:pt idx="25">
                  <c:v>1.2349999999999999</c:v>
                </c:pt>
                <c:pt idx="26">
                  <c:v>1.2450000000000001</c:v>
                </c:pt>
                <c:pt idx="27">
                  <c:v>1.26</c:v>
                </c:pt>
                <c:pt idx="28">
                  <c:v>1.27</c:v>
                </c:pt>
                <c:pt idx="29">
                  <c:v>1.28</c:v>
                </c:pt>
                <c:pt idx="30">
                  <c:v>1.29</c:v>
                </c:pt>
                <c:pt idx="31">
                  <c:v>1.2999999999999998</c:v>
                </c:pt>
                <c:pt idx="32">
                  <c:v>1.3049999999999999</c:v>
                </c:pt>
                <c:pt idx="33">
                  <c:v>1.3149999999999999</c:v>
                </c:pt>
                <c:pt idx="34">
                  <c:v>1.325</c:v>
                </c:pt>
                <c:pt idx="35">
                  <c:v>1.335</c:v>
                </c:pt>
                <c:pt idx="36">
                  <c:v>1.3399999999999999</c:v>
                </c:pt>
                <c:pt idx="37">
                  <c:v>1.345</c:v>
                </c:pt>
                <c:pt idx="38">
                  <c:v>1.355</c:v>
                </c:pt>
                <c:pt idx="39">
                  <c:v>1.365</c:v>
                </c:pt>
                <c:pt idx="40">
                  <c:v>1.37</c:v>
                </c:pt>
                <c:pt idx="41">
                  <c:v>1.375</c:v>
                </c:pt>
                <c:pt idx="42">
                  <c:v>1.385</c:v>
                </c:pt>
                <c:pt idx="43">
                  <c:v>1.3900000000000001</c:v>
                </c:pt>
                <c:pt idx="44">
                  <c:v>1.3900000000000001</c:v>
                </c:pt>
                <c:pt idx="45">
                  <c:v>1.4</c:v>
                </c:pt>
                <c:pt idx="46">
                  <c:v>1.405</c:v>
                </c:pt>
                <c:pt idx="47">
                  <c:v>1.405</c:v>
                </c:pt>
                <c:pt idx="48">
                  <c:v>1.415</c:v>
                </c:pt>
                <c:pt idx="49">
                  <c:v>1.415</c:v>
                </c:pt>
                <c:pt idx="50">
                  <c:v>1.42</c:v>
                </c:pt>
                <c:pt idx="51">
                  <c:v>1.42</c:v>
                </c:pt>
                <c:pt idx="52">
                  <c:v>1.4300000000000002</c:v>
                </c:pt>
                <c:pt idx="53">
                  <c:v>1.4300000000000002</c:v>
                </c:pt>
                <c:pt idx="54">
                  <c:v>1.4350000000000001</c:v>
                </c:pt>
                <c:pt idx="55">
                  <c:v>1.44</c:v>
                </c:pt>
                <c:pt idx="56">
                  <c:v>1.44</c:v>
                </c:pt>
                <c:pt idx="57">
                  <c:v>1.45</c:v>
                </c:pt>
                <c:pt idx="58">
                  <c:v>1.4550000000000001</c:v>
                </c:pt>
                <c:pt idx="59">
                  <c:v>1.46</c:v>
                </c:pt>
                <c:pt idx="60">
                  <c:v>1.46</c:v>
                </c:pt>
                <c:pt idx="61">
                  <c:v>1.4649999999999999</c:v>
                </c:pt>
                <c:pt idx="62">
                  <c:v>1.4649999999999999</c:v>
                </c:pt>
                <c:pt idx="63">
                  <c:v>1.47</c:v>
                </c:pt>
                <c:pt idx="64">
                  <c:v>1.47</c:v>
                </c:pt>
                <c:pt idx="65">
                  <c:v>1.4750000000000001</c:v>
                </c:pt>
                <c:pt idx="66">
                  <c:v>1.48</c:v>
                </c:pt>
                <c:pt idx="67">
                  <c:v>1.4849999999999999</c:v>
                </c:pt>
                <c:pt idx="68">
                  <c:v>1.49</c:v>
                </c:pt>
                <c:pt idx="69">
                  <c:v>1.49</c:v>
                </c:pt>
                <c:pt idx="70">
                  <c:v>1.49</c:v>
                </c:pt>
                <c:pt idx="71">
                  <c:v>1.4950000000000001</c:v>
                </c:pt>
                <c:pt idx="72">
                  <c:v>1.5</c:v>
                </c:pt>
                <c:pt idx="73">
                  <c:v>1.4950000000000001</c:v>
                </c:pt>
                <c:pt idx="74">
                  <c:v>1.4950000000000001</c:v>
                </c:pt>
                <c:pt idx="75">
                  <c:v>1.5</c:v>
                </c:pt>
                <c:pt idx="76">
                  <c:v>1.51</c:v>
                </c:pt>
                <c:pt idx="77">
                  <c:v>1.51</c:v>
                </c:pt>
                <c:pt idx="78">
                  <c:v>1.5150000000000001</c:v>
                </c:pt>
                <c:pt idx="79">
                  <c:v>1.52</c:v>
                </c:pt>
                <c:pt idx="80">
                  <c:v>1.52</c:v>
                </c:pt>
                <c:pt idx="81">
                  <c:v>1.52</c:v>
                </c:pt>
                <c:pt idx="82">
                  <c:v>1.53</c:v>
                </c:pt>
                <c:pt idx="83">
                  <c:v>1.53</c:v>
                </c:pt>
                <c:pt idx="84">
                  <c:v>1.53</c:v>
                </c:pt>
                <c:pt idx="85">
                  <c:v>1.5249999999999999</c:v>
                </c:pt>
                <c:pt idx="86">
                  <c:v>1.5249999999999999</c:v>
                </c:pt>
                <c:pt idx="87">
                  <c:v>1.5249999999999999</c:v>
                </c:pt>
                <c:pt idx="88">
                  <c:v>1.53</c:v>
                </c:pt>
                <c:pt idx="89">
                  <c:v>1.5350000000000001</c:v>
                </c:pt>
                <c:pt idx="90">
                  <c:v>1.54</c:v>
                </c:pt>
                <c:pt idx="91">
                  <c:v>1.54</c:v>
                </c:pt>
                <c:pt idx="92">
                  <c:v>1.54</c:v>
                </c:pt>
                <c:pt idx="93">
                  <c:v>1.5449999999999999</c:v>
                </c:pt>
                <c:pt idx="94">
                  <c:v>1.55</c:v>
                </c:pt>
                <c:pt idx="95">
                  <c:v>1.5550000000000002</c:v>
                </c:pt>
                <c:pt idx="96">
                  <c:v>1.5550000000000002</c:v>
                </c:pt>
                <c:pt idx="97">
                  <c:v>1.5550000000000002</c:v>
                </c:pt>
                <c:pt idx="98">
                  <c:v>1.5550000000000002</c:v>
                </c:pt>
                <c:pt idx="99">
                  <c:v>1.5550000000000002</c:v>
                </c:pt>
                <c:pt idx="100">
                  <c:v>1.5550000000000002</c:v>
                </c:pt>
                <c:pt idx="101">
                  <c:v>1.5550000000000002</c:v>
                </c:pt>
                <c:pt idx="102">
                  <c:v>1.5649999999999999</c:v>
                </c:pt>
                <c:pt idx="103">
                  <c:v>1.5649999999999999</c:v>
                </c:pt>
                <c:pt idx="104">
                  <c:v>1.56</c:v>
                </c:pt>
                <c:pt idx="105">
                  <c:v>1.5649999999999999</c:v>
                </c:pt>
                <c:pt idx="106">
                  <c:v>1.57</c:v>
                </c:pt>
                <c:pt idx="107">
                  <c:v>1.57</c:v>
                </c:pt>
                <c:pt idx="108">
                  <c:v>1.57</c:v>
                </c:pt>
                <c:pt idx="109">
                  <c:v>1.58</c:v>
                </c:pt>
                <c:pt idx="110">
                  <c:v>1.58</c:v>
                </c:pt>
                <c:pt idx="111">
                  <c:v>1.59</c:v>
                </c:pt>
                <c:pt idx="112">
                  <c:v>1.59</c:v>
                </c:pt>
                <c:pt idx="113">
                  <c:v>1.5950000000000002</c:v>
                </c:pt>
                <c:pt idx="114">
                  <c:v>1.59</c:v>
                </c:pt>
                <c:pt idx="115">
                  <c:v>1.59</c:v>
                </c:pt>
                <c:pt idx="116">
                  <c:v>1.595</c:v>
                </c:pt>
                <c:pt idx="117">
                  <c:v>1.595</c:v>
                </c:pt>
                <c:pt idx="118">
                  <c:v>1.6</c:v>
                </c:pt>
                <c:pt idx="119">
                  <c:v>1.595</c:v>
                </c:pt>
                <c:pt idx="120">
                  <c:v>1.605</c:v>
                </c:pt>
                <c:pt idx="121">
                  <c:v>1.605</c:v>
                </c:pt>
                <c:pt idx="122">
                  <c:v>1.605</c:v>
                </c:pt>
                <c:pt idx="123">
                  <c:v>1.605</c:v>
                </c:pt>
                <c:pt idx="124">
                  <c:v>1.605</c:v>
                </c:pt>
                <c:pt idx="125">
                  <c:v>1.6099999999999999</c:v>
                </c:pt>
                <c:pt idx="126">
                  <c:v>1.605</c:v>
                </c:pt>
                <c:pt idx="127">
                  <c:v>1.615</c:v>
                </c:pt>
                <c:pt idx="128">
                  <c:v>1.6099999999999999</c:v>
                </c:pt>
                <c:pt idx="129">
                  <c:v>1.615</c:v>
                </c:pt>
                <c:pt idx="130">
                  <c:v>1.615</c:v>
                </c:pt>
                <c:pt idx="131">
                  <c:v>1.615</c:v>
                </c:pt>
                <c:pt idx="132">
                  <c:v>1.615</c:v>
                </c:pt>
                <c:pt idx="133">
                  <c:v>1.62</c:v>
                </c:pt>
                <c:pt idx="134">
                  <c:v>1.615</c:v>
                </c:pt>
                <c:pt idx="135">
                  <c:v>1.62</c:v>
                </c:pt>
                <c:pt idx="136">
                  <c:v>1.625</c:v>
                </c:pt>
                <c:pt idx="137">
                  <c:v>1.625</c:v>
                </c:pt>
                <c:pt idx="138">
                  <c:v>1.62</c:v>
                </c:pt>
                <c:pt idx="139">
                  <c:v>1.62</c:v>
                </c:pt>
                <c:pt idx="140">
                  <c:v>1.625</c:v>
                </c:pt>
                <c:pt idx="141">
                  <c:v>1.6099999999999999</c:v>
                </c:pt>
                <c:pt idx="142">
                  <c:v>1.63</c:v>
                </c:pt>
                <c:pt idx="143">
                  <c:v>1.63</c:v>
                </c:pt>
                <c:pt idx="144">
                  <c:v>1.63</c:v>
                </c:pt>
                <c:pt idx="145">
                  <c:v>1.6400000000000001</c:v>
                </c:pt>
                <c:pt idx="146">
                  <c:v>1.6400000000000001</c:v>
                </c:pt>
                <c:pt idx="147">
                  <c:v>1.6400000000000001</c:v>
                </c:pt>
                <c:pt idx="148">
                  <c:v>1.6400000000000001</c:v>
                </c:pt>
                <c:pt idx="149">
                  <c:v>1.645</c:v>
                </c:pt>
                <c:pt idx="150">
                  <c:v>1.6400000000000001</c:v>
                </c:pt>
                <c:pt idx="151">
                  <c:v>1.645</c:v>
                </c:pt>
                <c:pt idx="152">
                  <c:v>1.65</c:v>
                </c:pt>
                <c:pt idx="153">
                  <c:v>1.65</c:v>
                </c:pt>
                <c:pt idx="154">
                  <c:v>1.65</c:v>
                </c:pt>
                <c:pt idx="155">
                  <c:v>1.65</c:v>
                </c:pt>
                <c:pt idx="156">
                  <c:v>1.6549999999999998</c:v>
                </c:pt>
                <c:pt idx="157">
                  <c:v>1.6549999999999998</c:v>
                </c:pt>
                <c:pt idx="158">
                  <c:v>1.6549999999999998</c:v>
                </c:pt>
                <c:pt idx="159">
                  <c:v>1.6549999999999998</c:v>
                </c:pt>
                <c:pt idx="160">
                  <c:v>1.6549999999999998</c:v>
                </c:pt>
                <c:pt idx="161">
                  <c:v>1.66</c:v>
                </c:pt>
                <c:pt idx="162">
                  <c:v>1.66</c:v>
                </c:pt>
                <c:pt idx="163">
                  <c:v>1.66</c:v>
                </c:pt>
                <c:pt idx="164">
                  <c:v>1.66</c:v>
                </c:pt>
                <c:pt idx="165">
                  <c:v>1.665</c:v>
                </c:pt>
                <c:pt idx="166">
                  <c:v>1.665</c:v>
                </c:pt>
                <c:pt idx="167">
                  <c:v>1.67</c:v>
                </c:pt>
                <c:pt idx="168">
                  <c:v>1.67</c:v>
                </c:pt>
                <c:pt idx="169">
                  <c:v>1.67</c:v>
                </c:pt>
                <c:pt idx="170">
                  <c:v>1.67</c:v>
                </c:pt>
                <c:pt idx="171">
                  <c:v>1.67</c:v>
                </c:pt>
                <c:pt idx="172">
                  <c:v>1.67</c:v>
                </c:pt>
                <c:pt idx="173">
                  <c:v>1.67</c:v>
                </c:pt>
                <c:pt idx="174">
                  <c:v>1.67</c:v>
                </c:pt>
                <c:pt idx="175">
                  <c:v>1.67</c:v>
                </c:pt>
                <c:pt idx="176">
                  <c:v>1.67</c:v>
                </c:pt>
                <c:pt idx="177">
                  <c:v>1.67</c:v>
                </c:pt>
                <c:pt idx="178">
                  <c:v>1.6749999999999998</c:v>
                </c:pt>
                <c:pt idx="179">
                  <c:v>1.68</c:v>
                </c:pt>
                <c:pt idx="180">
                  <c:v>1.68</c:v>
                </c:pt>
                <c:pt idx="181">
                  <c:v>1.6850000000000001</c:v>
                </c:pt>
                <c:pt idx="182">
                  <c:v>1.6850000000000001</c:v>
                </c:pt>
                <c:pt idx="183">
                  <c:v>1.69</c:v>
                </c:pt>
                <c:pt idx="184">
                  <c:v>1.6850000000000001</c:v>
                </c:pt>
                <c:pt idx="185">
                  <c:v>1.6850000000000001</c:v>
                </c:pt>
                <c:pt idx="186">
                  <c:v>1.6949999999999998</c:v>
                </c:pt>
                <c:pt idx="187">
                  <c:v>1.6949999999999998</c:v>
                </c:pt>
                <c:pt idx="188">
                  <c:v>1.7</c:v>
                </c:pt>
                <c:pt idx="189">
                  <c:v>1.7</c:v>
                </c:pt>
                <c:pt idx="190">
                  <c:v>1.7</c:v>
                </c:pt>
                <c:pt idx="191">
                  <c:v>1.7</c:v>
                </c:pt>
                <c:pt idx="192">
                  <c:v>1.7050000000000001</c:v>
                </c:pt>
                <c:pt idx="193">
                  <c:v>1.71</c:v>
                </c:pt>
                <c:pt idx="194">
                  <c:v>1.71</c:v>
                </c:pt>
                <c:pt idx="195">
                  <c:v>1.7149999999999999</c:v>
                </c:pt>
                <c:pt idx="196">
                  <c:v>1.7149999999999999</c:v>
                </c:pt>
                <c:pt idx="197">
                  <c:v>1.7149999999999999</c:v>
                </c:pt>
                <c:pt idx="198">
                  <c:v>1.7149999999999999</c:v>
                </c:pt>
                <c:pt idx="199">
                  <c:v>1.7149999999999999</c:v>
                </c:pt>
                <c:pt idx="200">
                  <c:v>1.7149999999999999</c:v>
                </c:pt>
                <c:pt idx="201">
                  <c:v>1.7149999999999999</c:v>
                </c:pt>
                <c:pt idx="202">
                  <c:v>1.7149999999999999</c:v>
                </c:pt>
                <c:pt idx="203">
                  <c:v>1.72</c:v>
                </c:pt>
                <c:pt idx="204">
                  <c:v>1.72</c:v>
                </c:pt>
                <c:pt idx="205">
                  <c:v>1.72</c:v>
                </c:pt>
                <c:pt idx="206">
                  <c:v>1.7250000000000001</c:v>
                </c:pt>
                <c:pt idx="207">
                  <c:v>1.7250000000000001</c:v>
                </c:pt>
                <c:pt idx="208">
                  <c:v>1.73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F7A-41E1-A816-F75BCD4FBD83}"/>
            </c:ext>
          </c:extLst>
        </c:ser>
        <c:ser>
          <c:idx val="1"/>
          <c:order val="1"/>
          <c:tx>
            <c:strRef>
              <c:f>'[A2 -  Processed WT &amp; GYRO Graphs.xlsx]Wheeltracking Processing'!$D$2</c:f>
              <c:strCache>
                <c:ptCount val="1"/>
                <c:pt idx="0">
                  <c:v>Bio + 0% RA (Hot) 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'[A2 -  Processed WT &amp; GYRO Graphs.xlsx]Wheeltracking Processing'!$B$3:$B$211</c:f>
              <c:numCache>
                <c:formatCode>General</c:formatCode>
                <c:ptCount val="209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150</c:v>
                </c:pt>
                <c:pt idx="12">
                  <c:v>200</c:v>
                </c:pt>
                <c:pt idx="13">
                  <c:v>250</c:v>
                </c:pt>
                <c:pt idx="14">
                  <c:v>300</c:v>
                </c:pt>
                <c:pt idx="15">
                  <c:v>350</c:v>
                </c:pt>
                <c:pt idx="16">
                  <c:v>400</c:v>
                </c:pt>
                <c:pt idx="17">
                  <c:v>450</c:v>
                </c:pt>
                <c:pt idx="18">
                  <c:v>500</c:v>
                </c:pt>
                <c:pt idx="19">
                  <c:v>550</c:v>
                </c:pt>
                <c:pt idx="20">
                  <c:v>600</c:v>
                </c:pt>
                <c:pt idx="21">
                  <c:v>650</c:v>
                </c:pt>
                <c:pt idx="22">
                  <c:v>700</c:v>
                </c:pt>
                <c:pt idx="23">
                  <c:v>750</c:v>
                </c:pt>
                <c:pt idx="24">
                  <c:v>800</c:v>
                </c:pt>
                <c:pt idx="25">
                  <c:v>850</c:v>
                </c:pt>
                <c:pt idx="26">
                  <c:v>900</c:v>
                </c:pt>
                <c:pt idx="27">
                  <c:v>950</c:v>
                </c:pt>
                <c:pt idx="28">
                  <c:v>1000</c:v>
                </c:pt>
                <c:pt idx="29">
                  <c:v>1050</c:v>
                </c:pt>
                <c:pt idx="30">
                  <c:v>1100</c:v>
                </c:pt>
                <c:pt idx="31">
                  <c:v>1150</c:v>
                </c:pt>
                <c:pt idx="32">
                  <c:v>1200</c:v>
                </c:pt>
                <c:pt idx="33">
                  <c:v>1250</c:v>
                </c:pt>
                <c:pt idx="34">
                  <c:v>1300</c:v>
                </c:pt>
                <c:pt idx="35">
                  <c:v>1350</c:v>
                </c:pt>
                <c:pt idx="36">
                  <c:v>1400</c:v>
                </c:pt>
                <c:pt idx="37">
                  <c:v>1450</c:v>
                </c:pt>
                <c:pt idx="38">
                  <c:v>1500</c:v>
                </c:pt>
                <c:pt idx="39">
                  <c:v>1550</c:v>
                </c:pt>
                <c:pt idx="40">
                  <c:v>1600</c:v>
                </c:pt>
                <c:pt idx="41">
                  <c:v>1650</c:v>
                </c:pt>
                <c:pt idx="42">
                  <c:v>1700</c:v>
                </c:pt>
                <c:pt idx="43">
                  <c:v>1750</c:v>
                </c:pt>
                <c:pt idx="44">
                  <c:v>1800</c:v>
                </c:pt>
                <c:pt idx="45">
                  <c:v>1850</c:v>
                </c:pt>
                <c:pt idx="46">
                  <c:v>1900</c:v>
                </c:pt>
                <c:pt idx="47">
                  <c:v>1950</c:v>
                </c:pt>
                <c:pt idx="48">
                  <c:v>2000</c:v>
                </c:pt>
                <c:pt idx="49">
                  <c:v>2050</c:v>
                </c:pt>
                <c:pt idx="50">
                  <c:v>2100</c:v>
                </c:pt>
                <c:pt idx="51">
                  <c:v>2150</c:v>
                </c:pt>
                <c:pt idx="52">
                  <c:v>2200</c:v>
                </c:pt>
                <c:pt idx="53">
                  <c:v>2250</c:v>
                </c:pt>
                <c:pt idx="54">
                  <c:v>2300</c:v>
                </c:pt>
                <c:pt idx="55">
                  <c:v>2350</c:v>
                </c:pt>
                <c:pt idx="56">
                  <c:v>2400</c:v>
                </c:pt>
                <c:pt idx="57">
                  <c:v>2450</c:v>
                </c:pt>
                <c:pt idx="58">
                  <c:v>2500</c:v>
                </c:pt>
                <c:pt idx="59">
                  <c:v>2550</c:v>
                </c:pt>
                <c:pt idx="60">
                  <c:v>2600</c:v>
                </c:pt>
                <c:pt idx="61">
                  <c:v>2650</c:v>
                </c:pt>
                <c:pt idx="62">
                  <c:v>2700</c:v>
                </c:pt>
                <c:pt idx="63">
                  <c:v>2750</c:v>
                </c:pt>
                <c:pt idx="64">
                  <c:v>2800</c:v>
                </c:pt>
                <c:pt idx="65">
                  <c:v>2850</c:v>
                </c:pt>
                <c:pt idx="66">
                  <c:v>2900</c:v>
                </c:pt>
                <c:pt idx="67">
                  <c:v>2950</c:v>
                </c:pt>
                <c:pt idx="68">
                  <c:v>3000</c:v>
                </c:pt>
                <c:pt idx="69">
                  <c:v>3050</c:v>
                </c:pt>
                <c:pt idx="70">
                  <c:v>3100</c:v>
                </c:pt>
                <c:pt idx="71">
                  <c:v>3150</c:v>
                </c:pt>
                <c:pt idx="72">
                  <c:v>3200</c:v>
                </c:pt>
                <c:pt idx="73">
                  <c:v>3250</c:v>
                </c:pt>
                <c:pt idx="74">
                  <c:v>3300</c:v>
                </c:pt>
                <c:pt idx="75">
                  <c:v>3350</c:v>
                </c:pt>
                <c:pt idx="76">
                  <c:v>3400</c:v>
                </c:pt>
                <c:pt idx="77">
                  <c:v>3450</c:v>
                </c:pt>
                <c:pt idx="78">
                  <c:v>3500</c:v>
                </c:pt>
                <c:pt idx="79">
                  <c:v>3550</c:v>
                </c:pt>
                <c:pt idx="80">
                  <c:v>3600</c:v>
                </c:pt>
                <c:pt idx="81">
                  <c:v>3650</c:v>
                </c:pt>
                <c:pt idx="82">
                  <c:v>3700</c:v>
                </c:pt>
                <c:pt idx="83">
                  <c:v>3750</c:v>
                </c:pt>
                <c:pt idx="84">
                  <c:v>3800</c:v>
                </c:pt>
                <c:pt idx="85">
                  <c:v>3850</c:v>
                </c:pt>
                <c:pt idx="86">
                  <c:v>3900</c:v>
                </c:pt>
                <c:pt idx="87">
                  <c:v>3950</c:v>
                </c:pt>
                <c:pt idx="88">
                  <c:v>4000</c:v>
                </c:pt>
                <c:pt idx="89">
                  <c:v>4050</c:v>
                </c:pt>
                <c:pt idx="90">
                  <c:v>4100</c:v>
                </c:pt>
                <c:pt idx="91">
                  <c:v>4150</c:v>
                </c:pt>
                <c:pt idx="92">
                  <c:v>4200</c:v>
                </c:pt>
                <c:pt idx="93">
                  <c:v>4250</c:v>
                </c:pt>
                <c:pt idx="94">
                  <c:v>4300</c:v>
                </c:pt>
                <c:pt idx="95">
                  <c:v>4350</c:v>
                </c:pt>
                <c:pt idx="96">
                  <c:v>4400</c:v>
                </c:pt>
                <c:pt idx="97">
                  <c:v>4450</c:v>
                </c:pt>
                <c:pt idx="98">
                  <c:v>4500</c:v>
                </c:pt>
                <c:pt idx="99">
                  <c:v>4550</c:v>
                </c:pt>
                <c:pt idx="100">
                  <c:v>4600</c:v>
                </c:pt>
                <c:pt idx="101">
                  <c:v>4650</c:v>
                </c:pt>
                <c:pt idx="102">
                  <c:v>4700</c:v>
                </c:pt>
                <c:pt idx="103">
                  <c:v>4750</c:v>
                </c:pt>
                <c:pt idx="104">
                  <c:v>4800</c:v>
                </c:pt>
                <c:pt idx="105">
                  <c:v>4850</c:v>
                </c:pt>
                <c:pt idx="106">
                  <c:v>4900</c:v>
                </c:pt>
                <c:pt idx="107">
                  <c:v>4950</c:v>
                </c:pt>
                <c:pt idx="108">
                  <c:v>5000</c:v>
                </c:pt>
                <c:pt idx="109">
                  <c:v>5050</c:v>
                </c:pt>
                <c:pt idx="110">
                  <c:v>5100</c:v>
                </c:pt>
                <c:pt idx="111">
                  <c:v>5150</c:v>
                </c:pt>
                <c:pt idx="112">
                  <c:v>5200</c:v>
                </c:pt>
                <c:pt idx="113">
                  <c:v>5250</c:v>
                </c:pt>
                <c:pt idx="114">
                  <c:v>5300</c:v>
                </c:pt>
                <c:pt idx="115">
                  <c:v>5350</c:v>
                </c:pt>
                <c:pt idx="116">
                  <c:v>5400</c:v>
                </c:pt>
                <c:pt idx="117">
                  <c:v>5450</c:v>
                </c:pt>
                <c:pt idx="118">
                  <c:v>5500</c:v>
                </c:pt>
                <c:pt idx="119">
                  <c:v>5550</c:v>
                </c:pt>
                <c:pt idx="120">
                  <c:v>5600</c:v>
                </c:pt>
                <c:pt idx="121">
                  <c:v>5650</c:v>
                </c:pt>
                <c:pt idx="122">
                  <c:v>5700</c:v>
                </c:pt>
                <c:pt idx="123">
                  <c:v>5750</c:v>
                </c:pt>
                <c:pt idx="124">
                  <c:v>5800</c:v>
                </c:pt>
                <c:pt idx="125">
                  <c:v>5850</c:v>
                </c:pt>
                <c:pt idx="126">
                  <c:v>5900</c:v>
                </c:pt>
                <c:pt idx="127">
                  <c:v>5950</c:v>
                </c:pt>
                <c:pt idx="128">
                  <c:v>6000</c:v>
                </c:pt>
                <c:pt idx="129">
                  <c:v>6050</c:v>
                </c:pt>
                <c:pt idx="130">
                  <c:v>6100</c:v>
                </c:pt>
                <c:pt idx="131">
                  <c:v>6150</c:v>
                </c:pt>
                <c:pt idx="132">
                  <c:v>6200</c:v>
                </c:pt>
                <c:pt idx="133">
                  <c:v>6250</c:v>
                </c:pt>
                <c:pt idx="134">
                  <c:v>6300</c:v>
                </c:pt>
                <c:pt idx="135">
                  <c:v>6350</c:v>
                </c:pt>
                <c:pt idx="136">
                  <c:v>6400</c:v>
                </c:pt>
                <c:pt idx="137">
                  <c:v>6450</c:v>
                </c:pt>
                <c:pt idx="138">
                  <c:v>6500</c:v>
                </c:pt>
                <c:pt idx="139">
                  <c:v>6550</c:v>
                </c:pt>
                <c:pt idx="140">
                  <c:v>6600</c:v>
                </c:pt>
                <c:pt idx="141">
                  <c:v>6650</c:v>
                </c:pt>
                <c:pt idx="142">
                  <c:v>6700</c:v>
                </c:pt>
                <c:pt idx="143">
                  <c:v>6750</c:v>
                </c:pt>
                <c:pt idx="144">
                  <c:v>6800</c:v>
                </c:pt>
                <c:pt idx="145">
                  <c:v>6850</c:v>
                </c:pt>
                <c:pt idx="146">
                  <c:v>6900</c:v>
                </c:pt>
                <c:pt idx="147">
                  <c:v>6950</c:v>
                </c:pt>
                <c:pt idx="148">
                  <c:v>7000</c:v>
                </c:pt>
                <c:pt idx="149">
                  <c:v>7050</c:v>
                </c:pt>
                <c:pt idx="150">
                  <c:v>7100</c:v>
                </c:pt>
                <c:pt idx="151">
                  <c:v>7150</c:v>
                </c:pt>
                <c:pt idx="152">
                  <c:v>7200</c:v>
                </c:pt>
                <c:pt idx="153">
                  <c:v>7250</c:v>
                </c:pt>
                <c:pt idx="154">
                  <c:v>7300</c:v>
                </c:pt>
                <c:pt idx="155">
                  <c:v>7350</c:v>
                </c:pt>
                <c:pt idx="156">
                  <c:v>7400</c:v>
                </c:pt>
                <c:pt idx="157">
                  <c:v>7450</c:v>
                </c:pt>
                <c:pt idx="158">
                  <c:v>7500</c:v>
                </c:pt>
                <c:pt idx="159">
                  <c:v>7550</c:v>
                </c:pt>
                <c:pt idx="160">
                  <c:v>7600</c:v>
                </c:pt>
                <c:pt idx="161">
                  <c:v>7650</c:v>
                </c:pt>
                <c:pt idx="162">
                  <c:v>7700</c:v>
                </c:pt>
                <c:pt idx="163">
                  <c:v>7750</c:v>
                </c:pt>
                <c:pt idx="164">
                  <c:v>7800</c:v>
                </c:pt>
                <c:pt idx="165">
                  <c:v>7850</c:v>
                </c:pt>
                <c:pt idx="166">
                  <c:v>7900</c:v>
                </c:pt>
                <c:pt idx="167">
                  <c:v>7950</c:v>
                </c:pt>
                <c:pt idx="168">
                  <c:v>8000</c:v>
                </c:pt>
                <c:pt idx="169">
                  <c:v>8050</c:v>
                </c:pt>
                <c:pt idx="170">
                  <c:v>8100</c:v>
                </c:pt>
                <c:pt idx="171">
                  <c:v>8150</c:v>
                </c:pt>
                <c:pt idx="172">
                  <c:v>8200</c:v>
                </c:pt>
                <c:pt idx="173">
                  <c:v>8250</c:v>
                </c:pt>
                <c:pt idx="174">
                  <c:v>8300</c:v>
                </c:pt>
                <c:pt idx="175">
                  <c:v>8350</c:v>
                </c:pt>
                <c:pt idx="176">
                  <c:v>8400</c:v>
                </c:pt>
                <c:pt idx="177">
                  <c:v>8450</c:v>
                </c:pt>
                <c:pt idx="178">
                  <c:v>8500</c:v>
                </c:pt>
                <c:pt idx="179">
                  <c:v>8550</c:v>
                </c:pt>
                <c:pt idx="180">
                  <c:v>8600</c:v>
                </c:pt>
                <c:pt idx="181">
                  <c:v>8650</c:v>
                </c:pt>
                <c:pt idx="182">
                  <c:v>8700</c:v>
                </c:pt>
                <c:pt idx="183">
                  <c:v>8750</c:v>
                </c:pt>
                <c:pt idx="184">
                  <c:v>8800</c:v>
                </c:pt>
                <c:pt idx="185">
                  <c:v>8850</c:v>
                </c:pt>
                <c:pt idx="186">
                  <c:v>8900</c:v>
                </c:pt>
                <c:pt idx="187">
                  <c:v>8950</c:v>
                </c:pt>
                <c:pt idx="188">
                  <c:v>9000</c:v>
                </c:pt>
                <c:pt idx="189">
                  <c:v>9050</c:v>
                </c:pt>
                <c:pt idx="190">
                  <c:v>9100</c:v>
                </c:pt>
                <c:pt idx="191">
                  <c:v>9150</c:v>
                </c:pt>
                <c:pt idx="192">
                  <c:v>9200</c:v>
                </c:pt>
                <c:pt idx="193">
                  <c:v>9250</c:v>
                </c:pt>
                <c:pt idx="194">
                  <c:v>9300</c:v>
                </c:pt>
                <c:pt idx="195">
                  <c:v>9350</c:v>
                </c:pt>
                <c:pt idx="196">
                  <c:v>9400</c:v>
                </c:pt>
                <c:pt idx="197">
                  <c:v>9450</c:v>
                </c:pt>
                <c:pt idx="198">
                  <c:v>9500</c:v>
                </c:pt>
                <c:pt idx="199">
                  <c:v>9550</c:v>
                </c:pt>
                <c:pt idx="200">
                  <c:v>9600</c:v>
                </c:pt>
                <c:pt idx="201">
                  <c:v>9650</c:v>
                </c:pt>
                <c:pt idx="202">
                  <c:v>9700</c:v>
                </c:pt>
                <c:pt idx="203">
                  <c:v>9750</c:v>
                </c:pt>
                <c:pt idx="204">
                  <c:v>9800</c:v>
                </c:pt>
                <c:pt idx="205">
                  <c:v>9850</c:v>
                </c:pt>
                <c:pt idx="206">
                  <c:v>9900</c:v>
                </c:pt>
                <c:pt idx="207">
                  <c:v>9950</c:v>
                </c:pt>
                <c:pt idx="208">
                  <c:v>10000</c:v>
                </c:pt>
              </c:numCache>
            </c:numRef>
          </c:xVal>
          <c:yVal>
            <c:numRef>
              <c:f>'[A2 -  Processed WT &amp; GYRO Graphs.xlsx]Wheeltracking Processing'!$D$3:$D$211</c:f>
              <c:numCache>
                <c:formatCode>0.00</c:formatCode>
                <c:ptCount val="209"/>
                <c:pt idx="0">
                  <c:v>0</c:v>
                </c:pt>
                <c:pt idx="1">
                  <c:v>0.44999999999999996</c:v>
                </c:pt>
                <c:pt idx="2">
                  <c:v>0.63500000000000001</c:v>
                </c:pt>
                <c:pt idx="3">
                  <c:v>0.745</c:v>
                </c:pt>
                <c:pt idx="4">
                  <c:v>0.81499999999999995</c:v>
                </c:pt>
                <c:pt idx="5">
                  <c:v>0.87</c:v>
                </c:pt>
                <c:pt idx="6">
                  <c:v>0.91500000000000004</c:v>
                </c:pt>
                <c:pt idx="7">
                  <c:v>0.96</c:v>
                </c:pt>
                <c:pt idx="8">
                  <c:v>0.995</c:v>
                </c:pt>
                <c:pt idx="9">
                  <c:v>1.02</c:v>
                </c:pt>
                <c:pt idx="10">
                  <c:v>1.0449999999999999</c:v>
                </c:pt>
                <c:pt idx="11">
                  <c:v>1.1499999999999999</c:v>
                </c:pt>
                <c:pt idx="12">
                  <c:v>1.23</c:v>
                </c:pt>
                <c:pt idx="13">
                  <c:v>1.29</c:v>
                </c:pt>
                <c:pt idx="14">
                  <c:v>1.3399999999999999</c:v>
                </c:pt>
                <c:pt idx="15">
                  <c:v>1.37</c:v>
                </c:pt>
                <c:pt idx="16">
                  <c:v>1.4</c:v>
                </c:pt>
                <c:pt idx="17">
                  <c:v>1.425</c:v>
                </c:pt>
                <c:pt idx="18">
                  <c:v>1.4450000000000001</c:v>
                </c:pt>
                <c:pt idx="19">
                  <c:v>1.4750000000000001</c:v>
                </c:pt>
                <c:pt idx="20">
                  <c:v>1.4850000000000001</c:v>
                </c:pt>
                <c:pt idx="21">
                  <c:v>1.5049999999999999</c:v>
                </c:pt>
                <c:pt idx="22">
                  <c:v>1.52</c:v>
                </c:pt>
                <c:pt idx="23">
                  <c:v>1.5299999999999998</c:v>
                </c:pt>
                <c:pt idx="24">
                  <c:v>1.5349999999999999</c:v>
                </c:pt>
                <c:pt idx="25">
                  <c:v>1.5449999999999999</c:v>
                </c:pt>
                <c:pt idx="26">
                  <c:v>1.56</c:v>
                </c:pt>
                <c:pt idx="27">
                  <c:v>1.5649999999999999</c:v>
                </c:pt>
                <c:pt idx="28">
                  <c:v>1.575</c:v>
                </c:pt>
                <c:pt idx="29">
                  <c:v>1.585</c:v>
                </c:pt>
                <c:pt idx="30">
                  <c:v>1.595</c:v>
                </c:pt>
                <c:pt idx="31">
                  <c:v>1.605</c:v>
                </c:pt>
                <c:pt idx="32">
                  <c:v>1.6099999999999999</c:v>
                </c:pt>
                <c:pt idx="33">
                  <c:v>1.62</c:v>
                </c:pt>
                <c:pt idx="34">
                  <c:v>1.63</c:v>
                </c:pt>
                <c:pt idx="35">
                  <c:v>1.635</c:v>
                </c:pt>
                <c:pt idx="36">
                  <c:v>1.645</c:v>
                </c:pt>
                <c:pt idx="37">
                  <c:v>1.65</c:v>
                </c:pt>
                <c:pt idx="38">
                  <c:v>1.6600000000000001</c:v>
                </c:pt>
                <c:pt idx="39">
                  <c:v>1.665</c:v>
                </c:pt>
                <c:pt idx="40">
                  <c:v>1.675</c:v>
                </c:pt>
                <c:pt idx="41">
                  <c:v>1.675</c:v>
                </c:pt>
                <c:pt idx="42">
                  <c:v>1.6850000000000001</c:v>
                </c:pt>
                <c:pt idx="43">
                  <c:v>1.69</c:v>
                </c:pt>
                <c:pt idx="44">
                  <c:v>1.69</c:v>
                </c:pt>
                <c:pt idx="45">
                  <c:v>1.7000000000000002</c:v>
                </c:pt>
                <c:pt idx="46">
                  <c:v>1.7000000000000002</c:v>
                </c:pt>
                <c:pt idx="47">
                  <c:v>1.71</c:v>
                </c:pt>
                <c:pt idx="48">
                  <c:v>1.71</c:v>
                </c:pt>
                <c:pt idx="49">
                  <c:v>1.7200000000000002</c:v>
                </c:pt>
                <c:pt idx="50">
                  <c:v>1.7250000000000001</c:v>
                </c:pt>
                <c:pt idx="51">
                  <c:v>1.7250000000000001</c:v>
                </c:pt>
                <c:pt idx="52">
                  <c:v>1.73</c:v>
                </c:pt>
                <c:pt idx="53">
                  <c:v>1.73</c:v>
                </c:pt>
                <c:pt idx="54">
                  <c:v>1.74</c:v>
                </c:pt>
                <c:pt idx="55">
                  <c:v>1.74</c:v>
                </c:pt>
                <c:pt idx="56">
                  <c:v>1.7450000000000001</c:v>
                </c:pt>
                <c:pt idx="57">
                  <c:v>1.75</c:v>
                </c:pt>
                <c:pt idx="58">
                  <c:v>1.7549999999999999</c:v>
                </c:pt>
                <c:pt idx="59">
                  <c:v>1.7549999999999999</c:v>
                </c:pt>
                <c:pt idx="60">
                  <c:v>1.76</c:v>
                </c:pt>
                <c:pt idx="61">
                  <c:v>1.7650000000000001</c:v>
                </c:pt>
                <c:pt idx="62">
                  <c:v>1.77</c:v>
                </c:pt>
                <c:pt idx="63">
                  <c:v>1.7749999999999999</c:v>
                </c:pt>
                <c:pt idx="64">
                  <c:v>1.7749999999999999</c:v>
                </c:pt>
                <c:pt idx="65">
                  <c:v>1.7849999999999999</c:v>
                </c:pt>
                <c:pt idx="66">
                  <c:v>1.7849999999999999</c:v>
                </c:pt>
                <c:pt idx="67">
                  <c:v>1.7949999999999999</c:v>
                </c:pt>
                <c:pt idx="68">
                  <c:v>1.7949999999999999</c:v>
                </c:pt>
                <c:pt idx="69">
                  <c:v>1.7999999999999998</c:v>
                </c:pt>
                <c:pt idx="70">
                  <c:v>1.8049999999999999</c:v>
                </c:pt>
                <c:pt idx="71">
                  <c:v>1.8049999999999999</c:v>
                </c:pt>
                <c:pt idx="72">
                  <c:v>1.8049999999999999</c:v>
                </c:pt>
                <c:pt idx="73">
                  <c:v>1.81</c:v>
                </c:pt>
                <c:pt idx="74">
                  <c:v>1.8149999999999999</c:v>
                </c:pt>
                <c:pt idx="75">
                  <c:v>1.8199999999999998</c:v>
                </c:pt>
                <c:pt idx="76">
                  <c:v>1.8199999999999998</c:v>
                </c:pt>
                <c:pt idx="77">
                  <c:v>1.825</c:v>
                </c:pt>
                <c:pt idx="78">
                  <c:v>1.83</c:v>
                </c:pt>
                <c:pt idx="79">
                  <c:v>1.83</c:v>
                </c:pt>
                <c:pt idx="80">
                  <c:v>1.8399999999999999</c:v>
                </c:pt>
                <c:pt idx="81">
                  <c:v>1.8399999999999999</c:v>
                </c:pt>
                <c:pt idx="82">
                  <c:v>1.8399999999999999</c:v>
                </c:pt>
                <c:pt idx="83">
                  <c:v>1.8399999999999999</c:v>
                </c:pt>
                <c:pt idx="84">
                  <c:v>1.85</c:v>
                </c:pt>
                <c:pt idx="85">
                  <c:v>1.85</c:v>
                </c:pt>
                <c:pt idx="86">
                  <c:v>1.85</c:v>
                </c:pt>
                <c:pt idx="87">
                  <c:v>1.855</c:v>
                </c:pt>
                <c:pt idx="88">
                  <c:v>1.855</c:v>
                </c:pt>
                <c:pt idx="89">
                  <c:v>1.855</c:v>
                </c:pt>
                <c:pt idx="90">
                  <c:v>1.865</c:v>
                </c:pt>
                <c:pt idx="91">
                  <c:v>1.865</c:v>
                </c:pt>
                <c:pt idx="92">
                  <c:v>1.865</c:v>
                </c:pt>
                <c:pt idx="93">
                  <c:v>1.87</c:v>
                </c:pt>
                <c:pt idx="94">
                  <c:v>1.87</c:v>
                </c:pt>
                <c:pt idx="95">
                  <c:v>1.88</c:v>
                </c:pt>
                <c:pt idx="96">
                  <c:v>1.88</c:v>
                </c:pt>
                <c:pt idx="97">
                  <c:v>1.88</c:v>
                </c:pt>
                <c:pt idx="98">
                  <c:v>1.885</c:v>
                </c:pt>
                <c:pt idx="99">
                  <c:v>1.885</c:v>
                </c:pt>
                <c:pt idx="100">
                  <c:v>1.8900000000000001</c:v>
                </c:pt>
                <c:pt idx="101">
                  <c:v>1.8900000000000001</c:v>
                </c:pt>
                <c:pt idx="102">
                  <c:v>1.895</c:v>
                </c:pt>
                <c:pt idx="103">
                  <c:v>1.9</c:v>
                </c:pt>
                <c:pt idx="104">
                  <c:v>1.9</c:v>
                </c:pt>
                <c:pt idx="105">
                  <c:v>1.9</c:v>
                </c:pt>
                <c:pt idx="106">
                  <c:v>1.905</c:v>
                </c:pt>
                <c:pt idx="107">
                  <c:v>1.9100000000000001</c:v>
                </c:pt>
                <c:pt idx="108">
                  <c:v>1.915</c:v>
                </c:pt>
                <c:pt idx="109">
                  <c:v>1.915</c:v>
                </c:pt>
                <c:pt idx="110">
                  <c:v>1.92</c:v>
                </c:pt>
                <c:pt idx="111">
                  <c:v>1.92</c:v>
                </c:pt>
                <c:pt idx="112">
                  <c:v>1.92</c:v>
                </c:pt>
                <c:pt idx="113">
                  <c:v>1.9300000000000002</c:v>
                </c:pt>
                <c:pt idx="114">
                  <c:v>1.9300000000000002</c:v>
                </c:pt>
                <c:pt idx="115">
                  <c:v>1.9350000000000001</c:v>
                </c:pt>
                <c:pt idx="116">
                  <c:v>1.9350000000000001</c:v>
                </c:pt>
                <c:pt idx="117">
                  <c:v>1.9449999999999998</c:v>
                </c:pt>
                <c:pt idx="118">
                  <c:v>1.95</c:v>
                </c:pt>
                <c:pt idx="119">
                  <c:v>1.96</c:v>
                </c:pt>
                <c:pt idx="120">
                  <c:v>1.9649999999999999</c:v>
                </c:pt>
                <c:pt idx="121">
                  <c:v>1.9649999999999999</c:v>
                </c:pt>
                <c:pt idx="122">
                  <c:v>1.9649999999999999</c:v>
                </c:pt>
                <c:pt idx="123">
                  <c:v>1.9750000000000001</c:v>
                </c:pt>
                <c:pt idx="124">
                  <c:v>1.9750000000000001</c:v>
                </c:pt>
                <c:pt idx="125">
                  <c:v>1.9750000000000001</c:v>
                </c:pt>
                <c:pt idx="126">
                  <c:v>1.9849999999999999</c:v>
                </c:pt>
                <c:pt idx="127">
                  <c:v>1.9849999999999999</c:v>
                </c:pt>
                <c:pt idx="128">
                  <c:v>1.9849999999999999</c:v>
                </c:pt>
                <c:pt idx="129">
                  <c:v>1.9849999999999999</c:v>
                </c:pt>
                <c:pt idx="130">
                  <c:v>1.9849999999999999</c:v>
                </c:pt>
                <c:pt idx="131">
                  <c:v>1.9849999999999999</c:v>
                </c:pt>
                <c:pt idx="132">
                  <c:v>1.9899999999999998</c:v>
                </c:pt>
                <c:pt idx="133">
                  <c:v>1.9899999999999998</c:v>
                </c:pt>
                <c:pt idx="134">
                  <c:v>1.9899999999999998</c:v>
                </c:pt>
                <c:pt idx="135">
                  <c:v>1.9899999999999998</c:v>
                </c:pt>
                <c:pt idx="136">
                  <c:v>1.9949999999999999</c:v>
                </c:pt>
                <c:pt idx="137">
                  <c:v>1.9949999999999999</c:v>
                </c:pt>
                <c:pt idx="138">
                  <c:v>1.9949999999999999</c:v>
                </c:pt>
                <c:pt idx="139">
                  <c:v>2</c:v>
                </c:pt>
                <c:pt idx="140">
                  <c:v>2</c:v>
                </c:pt>
                <c:pt idx="141">
                  <c:v>2.0049999999999999</c:v>
                </c:pt>
                <c:pt idx="142">
                  <c:v>2.0049999999999999</c:v>
                </c:pt>
                <c:pt idx="143">
                  <c:v>2.0049999999999999</c:v>
                </c:pt>
                <c:pt idx="144">
                  <c:v>2.0049999999999999</c:v>
                </c:pt>
                <c:pt idx="145">
                  <c:v>2.0049999999999999</c:v>
                </c:pt>
                <c:pt idx="146">
                  <c:v>2.0149999999999997</c:v>
                </c:pt>
                <c:pt idx="147">
                  <c:v>2.0149999999999997</c:v>
                </c:pt>
                <c:pt idx="148">
                  <c:v>2.0149999999999997</c:v>
                </c:pt>
                <c:pt idx="149">
                  <c:v>2.0149999999999997</c:v>
                </c:pt>
                <c:pt idx="150">
                  <c:v>2.0149999999999997</c:v>
                </c:pt>
                <c:pt idx="151">
                  <c:v>2.0149999999999997</c:v>
                </c:pt>
                <c:pt idx="152">
                  <c:v>2.0249999999999999</c:v>
                </c:pt>
                <c:pt idx="153">
                  <c:v>2.0249999999999999</c:v>
                </c:pt>
                <c:pt idx="154">
                  <c:v>2.0249999999999999</c:v>
                </c:pt>
                <c:pt idx="155">
                  <c:v>2.0249999999999999</c:v>
                </c:pt>
                <c:pt idx="156">
                  <c:v>2.0249999999999999</c:v>
                </c:pt>
                <c:pt idx="157">
                  <c:v>2.0249999999999999</c:v>
                </c:pt>
                <c:pt idx="158">
                  <c:v>2.0299999999999998</c:v>
                </c:pt>
                <c:pt idx="159">
                  <c:v>2.0350000000000001</c:v>
                </c:pt>
                <c:pt idx="160">
                  <c:v>2.0350000000000001</c:v>
                </c:pt>
                <c:pt idx="161">
                  <c:v>2.0350000000000001</c:v>
                </c:pt>
                <c:pt idx="162">
                  <c:v>2.0350000000000001</c:v>
                </c:pt>
                <c:pt idx="163">
                  <c:v>2.0350000000000001</c:v>
                </c:pt>
                <c:pt idx="164">
                  <c:v>2.0350000000000001</c:v>
                </c:pt>
                <c:pt idx="165">
                  <c:v>2.0350000000000001</c:v>
                </c:pt>
                <c:pt idx="166">
                  <c:v>2.04</c:v>
                </c:pt>
                <c:pt idx="167">
                  <c:v>2.0449999999999999</c:v>
                </c:pt>
                <c:pt idx="168">
                  <c:v>2.0449999999999999</c:v>
                </c:pt>
                <c:pt idx="169">
                  <c:v>2.0449999999999999</c:v>
                </c:pt>
                <c:pt idx="170">
                  <c:v>2.0449999999999999</c:v>
                </c:pt>
                <c:pt idx="171">
                  <c:v>2.0449999999999999</c:v>
                </c:pt>
                <c:pt idx="172">
                  <c:v>2.0449999999999999</c:v>
                </c:pt>
                <c:pt idx="173">
                  <c:v>2.0499999999999998</c:v>
                </c:pt>
                <c:pt idx="174">
                  <c:v>2.0499999999999998</c:v>
                </c:pt>
                <c:pt idx="175">
                  <c:v>2.0549999999999997</c:v>
                </c:pt>
                <c:pt idx="176">
                  <c:v>2.0549999999999997</c:v>
                </c:pt>
                <c:pt idx="177">
                  <c:v>2.0549999999999997</c:v>
                </c:pt>
                <c:pt idx="178">
                  <c:v>2.0549999999999997</c:v>
                </c:pt>
                <c:pt idx="179">
                  <c:v>2.0549999999999997</c:v>
                </c:pt>
                <c:pt idx="180">
                  <c:v>2.0599999999999996</c:v>
                </c:pt>
                <c:pt idx="181">
                  <c:v>2.0599999999999996</c:v>
                </c:pt>
                <c:pt idx="182">
                  <c:v>2.0649999999999999</c:v>
                </c:pt>
                <c:pt idx="183">
                  <c:v>2.0649999999999999</c:v>
                </c:pt>
                <c:pt idx="184">
                  <c:v>2.0649999999999999</c:v>
                </c:pt>
                <c:pt idx="185">
                  <c:v>2.0649999999999999</c:v>
                </c:pt>
                <c:pt idx="186">
                  <c:v>2.0649999999999999</c:v>
                </c:pt>
                <c:pt idx="187">
                  <c:v>2.0649999999999999</c:v>
                </c:pt>
                <c:pt idx="188">
                  <c:v>2.0649999999999999</c:v>
                </c:pt>
                <c:pt idx="189">
                  <c:v>2.0700000000000003</c:v>
                </c:pt>
                <c:pt idx="190">
                  <c:v>2.0750000000000002</c:v>
                </c:pt>
                <c:pt idx="191">
                  <c:v>2.0750000000000002</c:v>
                </c:pt>
                <c:pt idx="192">
                  <c:v>2.0750000000000002</c:v>
                </c:pt>
                <c:pt idx="193">
                  <c:v>2.0750000000000002</c:v>
                </c:pt>
                <c:pt idx="194">
                  <c:v>2.0750000000000002</c:v>
                </c:pt>
                <c:pt idx="195">
                  <c:v>2.08</c:v>
                </c:pt>
                <c:pt idx="196">
                  <c:v>2.08</c:v>
                </c:pt>
                <c:pt idx="197">
                  <c:v>2.085</c:v>
                </c:pt>
                <c:pt idx="198">
                  <c:v>2.085</c:v>
                </c:pt>
                <c:pt idx="199">
                  <c:v>2.085</c:v>
                </c:pt>
                <c:pt idx="200">
                  <c:v>2.085</c:v>
                </c:pt>
                <c:pt idx="201">
                  <c:v>2.085</c:v>
                </c:pt>
                <c:pt idx="202">
                  <c:v>2.085</c:v>
                </c:pt>
                <c:pt idx="203">
                  <c:v>2.09</c:v>
                </c:pt>
                <c:pt idx="204">
                  <c:v>2.09</c:v>
                </c:pt>
                <c:pt idx="205">
                  <c:v>2.09</c:v>
                </c:pt>
                <c:pt idx="206">
                  <c:v>2.09</c:v>
                </c:pt>
                <c:pt idx="207">
                  <c:v>2.09</c:v>
                </c:pt>
                <c:pt idx="208">
                  <c:v>2.0949999999999998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F7A-41E1-A816-F75BCD4FBD83}"/>
            </c:ext>
          </c:extLst>
        </c:ser>
        <c:ser>
          <c:idx val="2"/>
          <c:order val="2"/>
          <c:tx>
            <c:strRef>
              <c:f>'[A2 -  Processed WT &amp; GYRO Graphs.xlsx]Wheeltracking Processing'!$E$2</c:f>
              <c:strCache>
                <c:ptCount val="1"/>
                <c:pt idx="0">
                  <c:v>Bio + 0% RA (Warm) 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'[A2 -  Processed WT &amp; GYRO Graphs.xlsx]Wheeltracking Processing'!$B$3:$B$211</c:f>
              <c:numCache>
                <c:formatCode>General</c:formatCode>
                <c:ptCount val="209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150</c:v>
                </c:pt>
                <c:pt idx="12">
                  <c:v>200</c:v>
                </c:pt>
                <c:pt idx="13">
                  <c:v>250</c:v>
                </c:pt>
                <c:pt idx="14">
                  <c:v>300</c:v>
                </c:pt>
                <c:pt idx="15">
                  <c:v>350</c:v>
                </c:pt>
                <c:pt idx="16">
                  <c:v>400</c:v>
                </c:pt>
                <c:pt idx="17">
                  <c:v>450</c:v>
                </c:pt>
                <c:pt idx="18">
                  <c:v>500</c:v>
                </c:pt>
                <c:pt idx="19">
                  <c:v>550</c:v>
                </c:pt>
                <c:pt idx="20">
                  <c:v>600</c:v>
                </c:pt>
                <c:pt idx="21">
                  <c:v>650</c:v>
                </c:pt>
                <c:pt idx="22">
                  <c:v>700</c:v>
                </c:pt>
                <c:pt idx="23">
                  <c:v>750</c:v>
                </c:pt>
                <c:pt idx="24">
                  <c:v>800</c:v>
                </c:pt>
                <c:pt idx="25">
                  <c:v>850</c:v>
                </c:pt>
                <c:pt idx="26">
                  <c:v>900</c:v>
                </c:pt>
                <c:pt idx="27">
                  <c:v>950</c:v>
                </c:pt>
                <c:pt idx="28">
                  <c:v>1000</c:v>
                </c:pt>
                <c:pt idx="29">
                  <c:v>1050</c:v>
                </c:pt>
                <c:pt idx="30">
                  <c:v>1100</c:v>
                </c:pt>
                <c:pt idx="31">
                  <c:v>1150</c:v>
                </c:pt>
                <c:pt idx="32">
                  <c:v>1200</c:v>
                </c:pt>
                <c:pt idx="33">
                  <c:v>1250</c:v>
                </c:pt>
                <c:pt idx="34">
                  <c:v>1300</c:v>
                </c:pt>
                <c:pt idx="35">
                  <c:v>1350</c:v>
                </c:pt>
                <c:pt idx="36">
                  <c:v>1400</c:v>
                </c:pt>
                <c:pt idx="37">
                  <c:v>1450</c:v>
                </c:pt>
                <c:pt idx="38">
                  <c:v>1500</c:v>
                </c:pt>
                <c:pt idx="39">
                  <c:v>1550</c:v>
                </c:pt>
                <c:pt idx="40">
                  <c:v>1600</c:v>
                </c:pt>
                <c:pt idx="41">
                  <c:v>1650</c:v>
                </c:pt>
                <c:pt idx="42">
                  <c:v>1700</c:v>
                </c:pt>
                <c:pt idx="43">
                  <c:v>1750</c:v>
                </c:pt>
                <c:pt idx="44">
                  <c:v>1800</c:v>
                </c:pt>
                <c:pt idx="45">
                  <c:v>1850</c:v>
                </c:pt>
                <c:pt idx="46">
                  <c:v>1900</c:v>
                </c:pt>
                <c:pt idx="47">
                  <c:v>1950</c:v>
                </c:pt>
                <c:pt idx="48">
                  <c:v>2000</c:v>
                </c:pt>
                <c:pt idx="49">
                  <c:v>2050</c:v>
                </c:pt>
                <c:pt idx="50">
                  <c:v>2100</c:v>
                </c:pt>
                <c:pt idx="51">
                  <c:v>2150</c:v>
                </c:pt>
                <c:pt idx="52">
                  <c:v>2200</c:v>
                </c:pt>
                <c:pt idx="53">
                  <c:v>2250</c:v>
                </c:pt>
                <c:pt idx="54">
                  <c:v>2300</c:v>
                </c:pt>
                <c:pt idx="55">
                  <c:v>2350</c:v>
                </c:pt>
                <c:pt idx="56">
                  <c:v>2400</c:v>
                </c:pt>
                <c:pt idx="57">
                  <c:v>2450</c:v>
                </c:pt>
                <c:pt idx="58">
                  <c:v>2500</c:v>
                </c:pt>
                <c:pt idx="59">
                  <c:v>2550</c:v>
                </c:pt>
                <c:pt idx="60">
                  <c:v>2600</c:v>
                </c:pt>
                <c:pt idx="61">
                  <c:v>2650</c:v>
                </c:pt>
                <c:pt idx="62">
                  <c:v>2700</c:v>
                </c:pt>
                <c:pt idx="63">
                  <c:v>2750</c:v>
                </c:pt>
                <c:pt idx="64">
                  <c:v>2800</c:v>
                </c:pt>
                <c:pt idx="65">
                  <c:v>2850</c:v>
                </c:pt>
                <c:pt idx="66">
                  <c:v>2900</c:v>
                </c:pt>
                <c:pt idx="67">
                  <c:v>2950</c:v>
                </c:pt>
                <c:pt idx="68">
                  <c:v>3000</c:v>
                </c:pt>
                <c:pt idx="69">
                  <c:v>3050</c:v>
                </c:pt>
                <c:pt idx="70">
                  <c:v>3100</c:v>
                </c:pt>
                <c:pt idx="71">
                  <c:v>3150</c:v>
                </c:pt>
                <c:pt idx="72">
                  <c:v>3200</c:v>
                </c:pt>
                <c:pt idx="73">
                  <c:v>3250</c:v>
                </c:pt>
                <c:pt idx="74">
                  <c:v>3300</c:v>
                </c:pt>
                <c:pt idx="75">
                  <c:v>3350</c:v>
                </c:pt>
                <c:pt idx="76">
                  <c:v>3400</c:v>
                </c:pt>
                <c:pt idx="77">
                  <c:v>3450</c:v>
                </c:pt>
                <c:pt idx="78">
                  <c:v>3500</c:v>
                </c:pt>
                <c:pt idx="79">
                  <c:v>3550</c:v>
                </c:pt>
                <c:pt idx="80">
                  <c:v>3600</c:v>
                </c:pt>
                <c:pt idx="81">
                  <c:v>3650</c:v>
                </c:pt>
                <c:pt idx="82">
                  <c:v>3700</c:v>
                </c:pt>
                <c:pt idx="83">
                  <c:v>3750</c:v>
                </c:pt>
                <c:pt idx="84">
                  <c:v>3800</c:v>
                </c:pt>
                <c:pt idx="85">
                  <c:v>3850</c:v>
                </c:pt>
                <c:pt idx="86">
                  <c:v>3900</c:v>
                </c:pt>
                <c:pt idx="87">
                  <c:v>3950</c:v>
                </c:pt>
                <c:pt idx="88">
                  <c:v>4000</c:v>
                </c:pt>
                <c:pt idx="89">
                  <c:v>4050</c:v>
                </c:pt>
                <c:pt idx="90">
                  <c:v>4100</c:v>
                </c:pt>
                <c:pt idx="91">
                  <c:v>4150</c:v>
                </c:pt>
                <c:pt idx="92">
                  <c:v>4200</c:v>
                </c:pt>
                <c:pt idx="93">
                  <c:v>4250</c:v>
                </c:pt>
                <c:pt idx="94">
                  <c:v>4300</c:v>
                </c:pt>
                <c:pt idx="95">
                  <c:v>4350</c:v>
                </c:pt>
                <c:pt idx="96">
                  <c:v>4400</c:v>
                </c:pt>
                <c:pt idx="97">
                  <c:v>4450</c:v>
                </c:pt>
                <c:pt idx="98">
                  <c:v>4500</c:v>
                </c:pt>
                <c:pt idx="99">
                  <c:v>4550</c:v>
                </c:pt>
                <c:pt idx="100">
                  <c:v>4600</c:v>
                </c:pt>
                <c:pt idx="101">
                  <c:v>4650</c:v>
                </c:pt>
                <c:pt idx="102">
                  <c:v>4700</c:v>
                </c:pt>
                <c:pt idx="103">
                  <c:v>4750</c:v>
                </c:pt>
                <c:pt idx="104">
                  <c:v>4800</c:v>
                </c:pt>
                <c:pt idx="105">
                  <c:v>4850</c:v>
                </c:pt>
                <c:pt idx="106">
                  <c:v>4900</c:v>
                </c:pt>
                <c:pt idx="107">
                  <c:v>4950</c:v>
                </c:pt>
                <c:pt idx="108">
                  <c:v>5000</c:v>
                </c:pt>
                <c:pt idx="109">
                  <c:v>5050</c:v>
                </c:pt>
                <c:pt idx="110">
                  <c:v>5100</c:v>
                </c:pt>
                <c:pt idx="111">
                  <c:v>5150</c:v>
                </c:pt>
                <c:pt idx="112">
                  <c:v>5200</c:v>
                </c:pt>
                <c:pt idx="113">
                  <c:v>5250</c:v>
                </c:pt>
                <c:pt idx="114">
                  <c:v>5300</c:v>
                </c:pt>
                <c:pt idx="115">
                  <c:v>5350</c:v>
                </c:pt>
                <c:pt idx="116">
                  <c:v>5400</c:v>
                </c:pt>
                <c:pt idx="117">
                  <c:v>5450</c:v>
                </c:pt>
                <c:pt idx="118">
                  <c:v>5500</c:v>
                </c:pt>
                <c:pt idx="119">
                  <c:v>5550</c:v>
                </c:pt>
                <c:pt idx="120">
                  <c:v>5600</c:v>
                </c:pt>
                <c:pt idx="121">
                  <c:v>5650</c:v>
                </c:pt>
                <c:pt idx="122">
                  <c:v>5700</c:v>
                </c:pt>
                <c:pt idx="123">
                  <c:v>5750</c:v>
                </c:pt>
                <c:pt idx="124">
                  <c:v>5800</c:v>
                </c:pt>
                <c:pt idx="125">
                  <c:v>5850</c:v>
                </c:pt>
                <c:pt idx="126">
                  <c:v>5900</c:v>
                </c:pt>
                <c:pt idx="127">
                  <c:v>5950</c:v>
                </c:pt>
                <c:pt idx="128">
                  <c:v>6000</c:v>
                </c:pt>
                <c:pt idx="129">
                  <c:v>6050</c:v>
                </c:pt>
                <c:pt idx="130">
                  <c:v>6100</c:v>
                </c:pt>
                <c:pt idx="131">
                  <c:v>6150</c:v>
                </c:pt>
                <c:pt idx="132">
                  <c:v>6200</c:v>
                </c:pt>
                <c:pt idx="133">
                  <c:v>6250</c:v>
                </c:pt>
                <c:pt idx="134">
                  <c:v>6300</c:v>
                </c:pt>
                <c:pt idx="135">
                  <c:v>6350</c:v>
                </c:pt>
                <c:pt idx="136">
                  <c:v>6400</c:v>
                </c:pt>
                <c:pt idx="137">
                  <c:v>6450</c:v>
                </c:pt>
                <c:pt idx="138">
                  <c:v>6500</c:v>
                </c:pt>
                <c:pt idx="139">
                  <c:v>6550</c:v>
                </c:pt>
                <c:pt idx="140">
                  <c:v>6600</c:v>
                </c:pt>
                <c:pt idx="141">
                  <c:v>6650</c:v>
                </c:pt>
                <c:pt idx="142">
                  <c:v>6700</c:v>
                </c:pt>
                <c:pt idx="143">
                  <c:v>6750</c:v>
                </c:pt>
                <c:pt idx="144">
                  <c:v>6800</c:v>
                </c:pt>
                <c:pt idx="145">
                  <c:v>6850</c:v>
                </c:pt>
                <c:pt idx="146">
                  <c:v>6900</c:v>
                </c:pt>
                <c:pt idx="147">
                  <c:v>6950</c:v>
                </c:pt>
                <c:pt idx="148">
                  <c:v>7000</c:v>
                </c:pt>
                <c:pt idx="149">
                  <c:v>7050</c:v>
                </c:pt>
                <c:pt idx="150">
                  <c:v>7100</c:v>
                </c:pt>
                <c:pt idx="151">
                  <c:v>7150</c:v>
                </c:pt>
                <c:pt idx="152">
                  <c:v>7200</c:v>
                </c:pt>
                <c:pt idx="153">
                  <c:v>7250</c:v>
                </c:pt>
                <c:pt idx="154">
                  <c:v>7300</c:v>
                </c:pt>
                <c:pt idx="155">
                  <c:v>7350</c:v>
                </c:pt>
                <c:pt idx="156">
                  <c:v>7400</c:v>
                </c:pt>
                <c:pt idx="157">
                  <c:v>7450</c:v>
                </c:pt>
                <c:pt idx="158">
                  <c:v>7500</c:v>
                </c:pt>
                <c:pt idx="159">
                  <c:v>7550</c:v>
                </c:pt>
                <c:pt idx="160">
                  <c:v>7600</c:v>
                </c:pt>
                <c:pt idx="161">
                  <c:v>7650</c:v>
                </c:pt>
                <c:pt idx="162">
                  <c:v>7700</c:v>
                </c:pt>
                <c:pt idx="163">
                  <c:v>7750</c:v>
                </c:pt>
                <c:pt idx="164">
                  <c:v>7800</c:v>
                </c:pt>
                <c:pt idx="165">
                  <c:v>7850</c:v>
                </c:pt>
                <c:pt idx="166">
                  <c:v>7900</c:v>
                </c:pt>
                <c:pt idx="167">
                  <c:v>7950</c:v>
                </c:pt>
                <c:pt idx="168">
                  <c:v>8000</c:v>
                </c:pt>
                <c:pt idx="169">
                  <c:v>8050</c:v>
                </c:pt>
                <c:pt idx="170">
                  <c:v>8100</c:v>
                </c:pt>
                <c:pt idx="171">
                  <c:v>8150</c:v>
                </c:pt>
                <c:pt idx="172">
                  <c:v>8200</c:v>
                </c:pt>
                <c:pt idx="173">
                  <c:v>8250</c:v>
                </c:pt>
                <c:pt idx="174">
                  <c:v>8300</c:v>
                </c:pt>
                <c:pt idx="175">
                  <c:v>8350</c:v>
                </c:pt>
                <c:pt idx="176">
                  <c:v>8400</c:v>
                </c:pt>
                <c:pt idx="177">
                  <c:v>8450</c:v>
                </c:pt>
                <c:pt idx="178">
                  <c:v>8500</c:v>
                </c:pt>
                <c:pt idx="179">
                  <c:v>8550</c:v>
                </c:pt>
                <c:pt idx="180">
                  <c:v>8600</c:v>
                </c:pt>
                <c:pt idx="181">
                  <c:v>8650</c:v>
                </c:pt>
                <c:pt idx="182">
                  <c:v>8700</c:v>
                </c:pt>
                <c:pt idx="183">
                  <c:v>8750</c:v>
                </c:pt>
                <c:pt idx="184">
                  <c:v>8800</c:v>
                </c:pt>
                <c:pt idx="185">
                  <c:v>8850</c:v>
                </c:pt>
                <c:pt idx="186">
                  <c:v>8900</c:v>
                </c:pt>
                <c:pt idx="187">
                  <c:v>8950</c:v>
                </c:pt>
                <c:pt idx="188">
                  <c:v>9000</c:v>
                </c:pt>
                <c:pt idx="189">
                  <c:v>9050</c:v>
                </c:pt>
                <c:pt idx="190">
                  <c:v>9100</c:v>
                </c:pt>
                <c:pt idx="191">
                  <c:v>9150</c:v>
                </c:pt>
                <c:pt idx="192">
                  <c:v>9200</c:v>
                </c:pt>
                <c:pt idx="193">
                  <c:v>9250</c:v>
                </c:pt>
                <c:pt idx="194">
                  <c:v>9300</c:v>
                </c:pt>
                <c:pt idx="195">
                  <c:v>9350</c:v>
                </c:pt>
                <c:pt idx="196">
                  <c:v>9400</c:v>
                </c:pt>
                <c:pt idx="197">
                  <c:v>9450</c:v>
                </c:pt>
                <c:pt idx="198">
                  <c:v>9500</c:v>
                </c:pt>
                <c:pt idx="199">
                  <c:v>9550</c:v>
                </c:pt>
                <c:pt idx="200">
                  <c:v>9600</c:v>
                </c:pt>
                <c:pt idx="201">
                  <c:v>9650</c:v>
                </c:pt>
                <c:pt idx="202">
                  <c:v>9700</c:v>
                </c:pt>
                <c:pt idx="203">
                  <c:v>9750</c:v>
                </c:pt>
                <c:pt idx="204">
                  <c:v>9800</c:v>
                </c:pt>
                <c:pt idx="205">
                  <c:v>9850</c:v>
                </c:pt>
                <c:pt idx="206">
                  <c:v>9900</c:v>
                </c:pt>
                <c:pt idx="207">
                  <c:v>9950</c:v>
                </c:pt>
                <c:pt idx="208">
                  <c:v>10000</c:v>
                </c:pt>
              </c:numCache>
            </c:numRef>
          </c:xVal>
          <c:yVal>
            <c:numRef>
              <c:f>'[A2 -  Processed WT &amp; GYRO Graphs.xlsx]Wheeltracking Processing'!$E$3:$E$211</c:f>
              <c:numCache>
                <c:formatCode>0.00</c:formatCode>
                <c:ptCount val="209"/>
                <c:pt idx="0">
                  <c:v>0</c:v>
                </c:pt>
                <c:pt idx="1">
                  <c:v>0.32</c:v>
                </c:pt>
                <c:pt idx="2">
                  <c:v>0.43000000000000005</c:v>
                </c:pt>
                <c:pt idx="3">
                  <c:v>0.495</c:v>
                </c:pt>
                <c:pt idx="4">
                  <c:v>0.55499999999999994</c:v>
                </c:pt>
                <c:pt idx="5">
                  <c:v>0.59499999999999997</c:v>
                </c:pt>
                <c:pt idx="6">
                  <c:v>0.62</c:v>
                </c:pt>
                <c:pt idx="7">
                  <c:v>0.64500000000000002</c:v>
                </c:pt>
                <c:pt idx="8">
                  <c:v>0.66999999999999993</c:v>
                </c:pt>
                <c:pt idx="9">
                  <c:v>0.69</c:v>
                </c:pt>
                <c:pt idx="10">
                  <c:v>0.70500000000000007</c:v>
                </c:pt>
                <c:pt idx="11">
                  <c:v>0.77500000000000002</c:v>
                </c:pt>
                <c:pt idx="12">
                  <c:v>0.82499999999999996</c:v>
                </c:pt>
                <c:pt idx="13">
                  <c:v>0.86</c:v>
                </c:pt>
                <c:pt idx="14">
                  <c:v>0.89</c:v>
                </c:pt>
                <c:pt idx="15">
                  <c:v>0.91500000000000004</c:v>
                </c:pt>
                <c:pt idx="16">
                  <c:v>0.93500000000000005</c:v>
                </c:pt>
                <c:pt idx="17">
                  <c:v>0.96</c:v>
                </c:pt>
                <c:pt idx="18">
                  <c:v>0.97</c:v>
                </c:pt>
                <c:pt idx="19">
                  <c:v>0.99</c:v>
                </c:pt>
                <c:pt idx="20">
                  <c:v>1.0049999999999999</c:v>
                </c:pt>
                <c:pt idx="21">
                  <c:v>1.0249999999999999</c:v>
                </c:pt>
                <c:pt idx="22">
                  <c:v>1.0449999999999999</c:v>
                </c:pt>
                <c:pt idx="23">
                  <c:v>1.0649999999999999</c:v>
                </c:pt>
                <c:pt idx="24">
                  <c:v>1.085</c:v>
                </c:pt>
                <c:pt idx="25">
                  <c:v>1.1150000000000002</c:v>
                </c:pt>
                <c:pt idx="26">
                  <c:v>1.1299999999999999</c:v>
                </c:pt>
                <c:pt idx="27">
                  <c:v>1.145</c:v>
                </c:pt>
                <c:pt idx="28">
                  <c:v>1.1499999999999999</c:v>
                </c:pt>
                <c:pt idx="29">
                  <c:v>1.1549999999999998</c:v>
                </c:pt>
                <c:pt idx="30">
                  <c:v>1.17</c:v>
                </c:pt>
                <c:pt idx="31">
                  <c:v>1.18</c:v>
                </c:pt>
                <c:pt idx="32">
                  <c:v>1.1949999999999998</c:v>
                </c:pt>
                <c:pt idx="33">
                  <c:v>1.2050000000000001</c:v>
                </c:pt>
                <c:pt idx="34">
                  <c:v>1.22</c:v>
                </c:pt>
                <c:pt idx="35">
                  <c:v>1.2450000000000001</c:v>
                </c:pt>
                <c:pt idx="36">
                  <c:v>1.25</c:v>
                </c:pt>
                <c:pt idx="37">
                  <c:v>1.26</c:v>
                </c:pt>
                <c:pt idx="38">
                  <c:v>1.26</c:v>
                </c:pt>
                <c:pt idx="39">
                  <c:v>1.27</c:v>
                </c:pt>
                <c:pt idx="40">
                  <c:v>1.2749999999999999</c:v>
                </c:pt>
                <c:pt idx="41">
                  <c:v>1.2850000000000001</c:v>
                </c:pt>
                <c:pt idx="42">
                  <c:v>1.29</c:v>
                </c:pt>
                <c:pt idx="43">
                  <c:v>1.2999999999999998</c:v>
                </c:pt>
                <c:pt idx="44">
                  <c:v>1.3049999999999999</c:v>
                </c:pt>
                <c:pt idx="45">
                  <c:v>1.31</c:v>
                </c:pt>
                <c:pt idx="46">
                  <c:v>1.3199999999999998</c:v>
                </c:pt>
                <c:pt idx="47">
                  <c:v>1.325</c:v>
                </c:pt>
                <c:pt idx="48">
                  <c:v>1.33</c:v>
                </c:pt>
                <c:pt idx="49">
                  <c:v>1.3399999999999999</c:v>
                </c:pt>
                <c:pt idx="50">
                  <c:v>1.3399999999999999</c:v>
                </c:pt>
                <c:pt idx="51">
                  <c:v>1.345</c:v>
                </c:pt>
                <c:pt idx="52">
                  <c:v>1.355</c:v>
                </c:pt>
                <c:pt idx="53">
                  <c:v>1.3599999999999999</c:v>
                </c:pt>
                <c:pt idx="54">
                  <c:v>1.3599999999999999</c:v>
                </c:pt>
                <c:pt idx="55">
                  <c:v>1.365</c:v>
                </c:pt>
                <c:pt idx="56">
                  <c:v>1.375</c:v>
                </c:pt>
                <c:pt idx="57">
                  <c:v>1.375</c:v>
                </c:pt>
                <c:pt idx="58">
                  <c:v>1.38</c:v>
                </c:pt>
                <c:pt idx="59">
                  <c:v>1.385</c:v>
                </c:pt>
                <c:pt idx="60">
                  <c:v>1.3900000000000001</c:v>
                </c:pt>
                <c:pt idx="61">
                  <c:v>1.395</c:v>
                </c:pt>
                <c:pt idx="62">
                  <c:v>1.4</c:v>
                </c:pt>
                <c:pt idx="63">
                  <c:v>1.4</c:v>
                </c:pt>
                <c:pt idx="64">
                  <c:v>1.405</c:v>
                </c:pt>
                <c:pt idx="65">
                  <c:v>1.4100000000000001</c:v>
                </c:pt>
                <c:pt idx="66">
                  <c:v>1.4100000000000001</c:v>
                </c:pt>
                <c:pt idx="67">
                  <c:v>1.415</c:v>
                </c:pt>
                <c:pt idx="68">
                  <c:v>1.42</c:v>
                </c:pt>
                <c:pt idx="69">
                  <c:v>1.425</c:v>
                </c:pt>
                <c:pt idx="70">
                  <c:v>1.425</c:v>
                </c:pt>
                <c:pt idx="71">
                  <c:v>1.425</c:v>
                </c:pt>
                <c:pt idx="72">
                  <c:v>1.4350000000000001</c:v>
                </c:pt>
                <c:pt idx="73">
                  <c:v>1.4350000000000001</c:v>
                </c:pt>
                <c:pt idx="74">
                  <c:v>1.4350000000000001</c:v>
                </c:pt>
                <c:pt idx="75">
                  <c:v>1.44</c:v>
                </c:pt>
                <c:pt idx="76">
                  <c:v>1.4450000000000001</c:v>
                </c:pt>
                <c:pt idx="77">
                  <c:v>1.4500000000000002</c:v>
                </c:pt>
                <c:pt idx="78">
                  <c:v>1.4550000000000001</c:v>
                </c:pt>
                <c:pt idx="79">
                  <c:v>1.46</c:v>
                </c:pt>
                <c:pt idx="80">
                  <c:v>1.46</c:v>
                </c:pt>
                <c:pt idx="81">
                  <c:v>1.46</c:v>
                </c:pt>
                <c:pt idx="82">
                  <c:v>1.4650000000000001</c:v>
                </c:pt>
                <c:pt idx="83">
                  <c:v>1.4700000000000002</c:v>
                </c:pt>
                <c:pt idx="84">
                  <c:v>1.4650000000000001</c:v>
                </c:pt>
                <c:pt idx="85">
                  <c:v>1.4700000000000002</c:v>
                </c:pt>
                <c:pt idx="86">
                  <c:v>1.4750000000000001</c:v>
                </c:pt>
                <c:pt idx="87">
                  <c:v>1.48</c:v>
                </c:pt>
                <c:pt idx="88">
                  <c:v>1.48</c:v>
                </c:pt>
                <c:pt idx="89">
                  <c:v>1.48</c:v>
                </c:pt>
                <c:pt idx="90">
                  <c:v>1.4900000000000002</c:v>
                </c:pt>
                <c:pt idx="91">
                  <c:v>1.4900000000000002</c:v>
                </c:pt>
                <c:pt idx="92">
                  <c:v>1.4950000000000001</c:v>
                </c:pt>
                <c:pt idx="93">
                  <c:v>1.4950000000000001</c:v>
                </c:pt>
                <c:pt idx="94">
                  <c:v>1.4950000000000001</c:v>
                </c:pt>
                <c:pt idx="95">
                  <c:v>1.5</c:v>
                </c:pt>
                <c:pt idx="96">
                  <c:v>1.5049999999999999</c:v>
                </c:pt>
                <c:pt idx="97">
                  <c:v>1.5049999999999999</c:v>
                </c:pt>
                <c:pt idx="98">
                  <c:v>1.5099999999999998</c:v>
                </c:pt>
                <c:pt idx="99">
                  <c:v>1.5099999999999998</c:v>
                </c:pt>
                <c:pt idx="100">
                  <c:v>1.5099999999999998</c:v>
                </c:pt>
                <c:pt idx="101">
                  <c:v>1.5149999999999999</c:v>
                </c:pt>
                <c:pt idx="102">
                  <c:v>1.5149999999999999</c:v>
                </c:pt>
                <c:pt idx="103">
                  <c:v>1.52</c:v>
                </c:pt>
                <c:pt idx="104">
                  <c:v>1.52</c:v>
                </c:pt>
                <c:pt idx="105">
                  <c:v>1.52</c:v>
                </c:pt>
                <c:pt idx="106">
                  <c:v>1.5249999999999999</c:v>
                </c:pt>
                <c:pt idx="107">
                  <c:v>1.5249999999999999</c:v>
                </c:pt>
                <c:pt idx="108">
                  <c:v>1.5249999999999999</c:v>
                </c:pt>
                <c:pt idx="109">
                  <c:v>1.5299999999999998</c:v>
                </c:pt>
                <c:pt idx="110">
                  <c:v>1.5299999999999998</c:v>
                </c:pt>
                <c:pt idx="111">
                  <c:v>1.5349999999999999</c:v>
                </c:pt>
                <c:pt idx="112">
                  <c:v>1.5349999999999999</c:v>
                </c:pt>
                <c:pt idx="113">
                  <c:v>1.5349999999999999</c:v>
                </c:pt>
                <c:pt idx="114">
                  <c:v>1.5349999999999999</c:v>
                </c:pt>
                <c:pt idx="115">
                  <c:v>1.5349999999999999</c:v>
                </c:pt>
                <c:pt idx="116">
                  <c:v>1.5449999999999999</c:v>
                </c:pt>
                <c:pt idx="117">
                  <c:v>1.5449999999999999</c:v>
                </c:pt>
                <c:pt idx="118">
                  <c:v>1.5449999999999999</c:v>
                </c:pt>
                <c:pt idx="119">
                  <c:v>1.5449999999999999</c:v>
                </c:pt>
                <c:pt idx="120">
                  <c:v>1.5499999999999998</c:v>
                </c:pt>
                <c:pt idx="121">
                  <c:v>1.5549999999999999</c:v>
                </c:pt>
                <c:pt idx="122">
                  <c:v>1.5549999999999999</c:v>
                </c:pt>
                <c:pt idx="123">
                  <c:v>1.5549999999999999</c:v>
                </c:pt>
                <c:pt idx="124">
                  <c:v>1.56</c:v>
                </c:pt>
                <c:pt idx="125">
                  <c:v>1.5649999999999999</c:v>
                </c:pt>
                <c:pt idx="126">
                  <c:v>1.5649999999999999</c:v>
                </c:pt>
                <c:pt idx="127">
                  <c:v>1.5699999999999998</c:v>
                </c:pt>
                <c:pt idx="128">
                  <c:v>1.5649999999999999</c:v>
                </c:pt>
                <c:pt idx="129">
                  <c:v>1.575</c:v>
                </c:pt>
                <c:pt idx="130">
                  <c:v>1.575</c:v>
                </c:pt>
                <c:pt idx="131">
                  <c:v>1.575</c:v>
                </c:pt>
                <c:pt idx="132">
                  <c:v>1.58</c:v>
                </c:pt>
                <c:pt idx="133">
                  <c:v>1.585</c:v>
                </c:pt>
                <c:pt idx="134">
                  <c:v>1.585</c:v>
                </c:pt>
                <c:pt idx="135">
                  <c:v>1.5899999999999999</c:v>
                </c:pt>
                <c:pt idx="136">
                  <c:v>1.595</c:v>
                </c:pt>
                <c:pt idx="137">
                  <c:v>1.595</c:v>
                </c:pt>
                <c:pt idx="138">
                  <c:v>1.595</c:v>
                </c:pt>
                <c:pt idx="139">
                  <c:v>1.6</c:v>
                </c:pt>
                <c:pt idx="140">
                  <c:v>1.6</c:v>
                </c:pt>
                <c:pt idx="141">
                  <c:v>1.6</c:v>
                </c:pt>
                <c:pt idx="142">
                  <c:v>1.605</c:v>
                </c:pt>
                <c:pt idx="143">
                  <c:v>1.605</c:v>
                </c:pt>
                <c:pt idx="144">
                  <c:v>1.605</c:v>
                </c:pt>
                <c:pt idx="145">
                  <c:v>1.605</c:v>
                </c:pt>
                <c:pt idx="146">
                  <c:v>1.605</c:v>
                </c:pt>
                <c:pt idx="147">
                  <c:v>1.6099999999999999</c:v>
                </c:pt>
                <c:pt idx="148">
                  <c:v>1.6099999999999999</c:v>
                </c:pt>
                <c:pt idx="149">
                  <c:v>1.6099999999999999</c:v>
                </c:pt>
                <c:pt idx="150">
                  <c:v>1.615</c:v>
                </c:pt>
                <c:pt idx="151">
                  <c:v>1.62</c:v>
                </c:pt>
                <c:pt idx="152">
                  <c:v>1.62</c:v>
                </c:pt>
                <c:pt idx="153">
                  <c:v>1.62</c:v>
                </c:pt>
                <c:pt idx="154">
                  <c:v>1.62</c:v>
                </c:pt>
                <c:pt idx="155">
                  <c:v>1.62</c:v>
                </c:pt>
                <c:pt idx="156">
                  <c:v>1.625</c:v>
                </c:pt>
                <c:pt idx="157">
                  <c:v>1.625</c:v>
                </c:pt>
                <c:pt idx="158">
                  <c:v>1.625</c:v>
                </c:pt>
                <c:pt idx="159">
                  <c:v>1.625</c:v>
                </c:pt>
                <c:pt idx="160">
                  <c:v>1.625</c:v>
                </c:pt>
                <c:pt idx="161">
                  <c:v>1.625</c:v>
                </c:pt>
                <c:pt idx="162">
                  <c:v>1.62</c:v>
                </c:pt>
                <c:pt idx="163">
                  <c:v>1.62</c:v>
                </c:pt>
                <c:pt idx="164">
                  <c:v>1.62</c:v>
                </c:pt>
                <c:pt idx="165">
                  <c:v>1.625</c:v>
                </c:pt>
                <c:pt idx="166">
                  <c:v>1.625</c:v>
                </c:pt>
                <c:pt idx="167">
                  <c:v>1.625</c:v>
                </c:pt>
                <c:pt idx="168">
                  <c:v>1.625</c:v>
                </c:pt>
                <c:pt idx="169">
                  <c:v>1.63</c:v>
                </c:pt>
                <c:pt idx="170">
                  <c:v>1.63</c:v>
                </c:pt>
                <c:pt idx="171">
                  <c:v>1.63</c:v>
                </c:pt>
                <c:pt idx="172">
                  <c:v>1.63</c:v>
                </c:pt>
                <c:pt idx="173">
                  <c:v>1.635</c:v>
                </c:pt>
                <c:pt idx="174">
                  <c:v>1.635</c:v>
                </c:pt>
                <c:pt idx="175">
                  <c:v>1.635</c:v>
                </c:pt>
                <c:pt idx="176">
                  <c:v>1.635</c:v>
                </c:pt>
                <c:pt idx="177">
                  <c:v>1.6400000000000001</c:v>
                </c:pt>
                <c:pt idx="178">
                  <c:v>1.645</c:v>
                </c:pt>
                <c:pt idx="179">
                  <c:v>1.6400000000000001</c:v>
                </c:pt>
                <c:pt idx="180">
                  <c:v>1.645</c:v>
                </c:pt>
                <c:pt idx="181">
                  <c:v>1.645</c:v>
                </c:pt>
                <c:pt idx="182">
                  <c:v>1.645</c:v>
                </c:pt>
                <c:pt idx="183">
                  <c:v>1.645</c:v>
                </c:pt>
                <c:pt idx="184">
                  <c:v>1.645</c:v>
                </c:pt>
                <c:pt idx="185">
                  <c:v>1.65</c:v>
                </c:pt>
                <c:pt idx="186">
                  <c:v>1.65</c:v>
                </c:pt>
                <c:pt idx="187">
                  <c:v>1.65</c:v>
                </c:pt>
                <c:pt idx="188">
                  <c:v>1.655</c:v>
                </c:pt>
                <c:pt idx="189">
                  <c:v>1.655</c:v>
                </c:pt>
                <c:pt idx="190">
                  <c:v>1.655</c:v>
                </c:pt>
                <c:pt idx="191">
                  <c:v>1.655</c:v>
                </c:pt>
                <c:pt idx="192">
                  <c:v>1.655</c:v>
                </c:pt>
                <c:pt idx="193">
                  <c:v>1.6600000000000001</c:v>
                </c:pt>
                <c:pt idx="194">
                  <c:v>1.655</c:v>
                </c:pt>
                <c:pt idx="195">
                  <c:v>1.655</c:v>
                </c:pt>
                <c:pt idx="196">
                  <c:v>1.665</c:v>
                </c:pt>
                <c:pt idx="197">
                  <c:v>1.665</c:v>
                </c:pt>
                <c:pt idx="198">
                  <c:v>1.6600000000000001</c:v>
                </c:pt>
                <c:pt idx="199">
                  <c:v>1.665</c:v>
                </c:pt>
                <c:pt idx="200">
                  <c:v>1.67</c:v>
                </c:pt>
                <c:pt idx="201">
                  <c:v>1.67</c:v>
                </c:pt>
                <c:pt idx="202">
                  <c:v>1.67</c:v>
                </c:pt>
                <c:pt idx="203">
                  <c:v>1.67</c:v>
                </c:pt>
                <c:pt idx="204">
                  <c:v>1.67</c:v>
                </c:pt>
                <c:pt idx="205">
                  <c:v>1.67</c:v>
                </c:pt>
                <c:pt idx="206">
                  <c:v>1.67</c:v>
                </c:pt>
                <c:pt idx="207">
                  <c:v>1.67</c:v>
                </c:pt>
                <c:pt idx="208">
                  <c:v>1.67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F7A-41E1-A816-F75BCD4FBD83}"/>
            </c:ext>
          </c:extLst>
        </c:ser>
        <c:ser>
          <c:idx val="3"/>
          <c:order val="3"/>
          <c:tx>
            <c:strRef>
              <c:f>'[A2 -  Processed WT &amp; GYRO Graphs.xlsx]Wheeltracking Processing'!$F$2</c:f>
              <c:strCache>
                <c:ptCount val="1"/>
                <c:pt idx="0">
                  <c:v>Bio + 20% RA (Warm) 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'[A2 -  Processed WT &amp; GYRO Graphs.xlsx]Wheeltracking Processing'!$B$3:$B$211</c:f>
              <c:numCache>
                <c:formatCode>General</c:formatCode>
                <c:ptCount val="209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150</c:v>
                </c:pt>
                <c:pt idx="12">
                  <c:v>200</c:v>
                </c:pt>
                <c:pt idx="13">
                  <c:v>250</c:v>
                </c:pt>
                <c:pt idx="14">
                  <c:v>300</c:v>
                </c:pt>
                <c:pt idx="15">
                  <c:v>350</c:v>
                </c:pt>
                <c:pt idx="16">
                  <c:v>400</c:v>
                </c:pt>
                <c:pt idx="17">
                  <c:v>450</c:v>
                </c:pt>
                <c:pt idx="18">
                  <c:v>500</c:v>
                </c:pt>
                <c:pt idx="19">
                  <c:v>550</c:v>
                </c:pt>
                <c:pt idx="20">
                  <c:v>600</c:v>
                </c:pt>
                <c:pt idx="21">
                  <c:v>650</c:v>
                </c:pt>
                <c:pt idx="22">
                  <c:v>700</c:v>
                </c:pt>
                <c:pt idx="23">
                  <c:v>750</c:v>
                </c:pt>
                <c:pt idx="24">
                  <c:v>800</c:v>
                </c:pt>
                <c:pt idx="25">
                  <c:v>850</c:v>
                </c:pt>
                <c:pt idx="26">
                  <c:v>900</c:v>
                </c:pt>
                <c:pt idx="27">
                  <c:v>950</c:v>
                </c:pt>
                <c:pt idx="28">
                  <c:v>1000</c:v>
                </c:pt>
                <c:pt idx="29">
                  <c:v>1050</c:v>
                </c:pt>
                <c:pt idx="30">
                  <c:v>1100</c:v>
                </c:pt>
                <c:pt idx="31">
                  <c:v>1150</c:v>
                </c:pt>
                <c:pt idx="32">
                  <c:v>1200</c:v>
                </c:pt>
                <c:pt idx="33">
                  <c:v>1250</c:v>
                </c:pt>
                <c:pt idx="34">
                  <c:v>1300</c:v>
                </c:pt>
                <c:pt idx="35">
                  <c:v>1350</c:v>
                </c:pt>
                <c:pt idx="36">
                  <c:v>1400</c:v>
                </c:pt>
                <c:pt idx="37">
                  <c:v>1450</c:v>
                </c:pt>
                <c:pt idx="38">
                  <c:v>1500</c:v>
                </c:pt>
                <c:pt idx="39">
                  <c:v>1550</c:v>
                </c:pt>
                <c:pt idx="40">
                  <c:v>1600</c:v>
                </c:pt>
                <c:pt idx="41">
                  <c:v>1650</c:v>
                </c:pt>
                <c:pt idx="42">
                  <c:v>1700</c:v>
                </c:pt>
                <c:pt idx="43">
                  <c:v>1750</c:v>
                </c:pt>
                <c:pt idx="44">
                  <c:v>1800</c:v>
                </c:pt>
                <c:pt idx="45">
                  <c:v>1850</c:v>
                </c:pt>
                <c:pt idx="46">
                  <c:v>1900</c:v>
                </c:pt>
                <c:pt idx="47">
                  <c:v>1950</c:v>
                </c:pt>
                <c:pt idx="48">
                  <c:v>2000</c:v>
                </c:pt>
                <c:pt idx="49">
                  <c:v>2050</c:v>
                </c:pt>
                <c:pt idx="50">
                  <c:v>2100</c:v>
                </c:pt>
                <c:pt idx="51">
                  <c:v>2150</c:v>
                </c:pt>
                <c:pt idx="52">
                  <c:v>2200</c:v>
                </c:pt>
                <c:pt idx="53">
                  <c:v>2250</c:v>
                </c:pt>
                <c:pt idx="54">
                  <c:v>2300</c:v>
                </c:pt>
                <c:pt idx="55">
                  <c:v>2350</c:v>
                </c:pt>
                <c:pt idx="56">
                  <c:v>2400</c:v>
                </c:pt>
                <c:pt idx="57">
                  <c:v>2450</c:v>
                </c:pt>
                <c:pt idx="58">
                  <c:v>2500</c:v>
                </c:pt>
                <c:pt idx="59">
                  <c:v>2550</c:v>
                </c:pt>
                <c:pt idx="60">
                  <c:v>2600</c:v>
                </c:pt>
                <c:pt idx="61">
                  <c:v>2650</c:v>
                </c:pt>
                <c:pt idx="62">
                  <c:v>2700</c:v>
                </c:pt>
                <c:pt idx="63">
                  <c:v>2750</c:v>
                </c:pt>
                <c:pt idx="64">
                  <c:v>2800</c:v>
                </c:pt>
                <c:pt idx="65">
                  <c:v>2850</c:v>
                </c:pt>
                <c:pt idx="66">
                  <c:v>2900</c:v>
                </c:pt>
                <c:pt idx="67">
                  <c:v>2950</c:v>
                </c:pt>
                <c:pt idx="68">
                  <c:v>3000</c:v>
                </c:pt>
                <c:pt idx="69">
                  <c:v>3050</c:v>
                </c:pt>
                <c:pt idx="70">
                  <c:v>3100</c:v>
                </c:pt>
                <c:pt idx="71">
                  <c:v>3150</c:v>
                </c:pt>
                <c:pt idx="72">
                  <c:v>3200</c:v>
                </c:pt>
                <c:pt idx="73">
                  <c:v>3250</c:v>
                </c:pt>
                <c:pt idx="74">
                  <c:v>3300</c:v>
                </c:pt>
                <c:pt idx="75">
                  <c:v>3350</c:v>
                </c:pt>
                <c:pt idx="76">
                  <c:v>3400</c:v>
                </c:pt>
                <c:pt idx="77">
                  <c:v>3450</c:v>
                </c:pt>
                <c:pt idx="78">
                  <c:v>3500</c:v>
                </c:pt>
                <c:pt idx="79">
                  <c:v>3550</c:v>
                </c:pt>
                <c:pt idx="80">
                  <c:v>3600</c:v>
                </c:pt>
                <c:pt idx="81">
                  <c:v>3650</c:v>
                </c:pt>
                <c:pt idx="82">
                  <c:v>3700</c:v>
                </c:pt>
                <c:pt idx="83">
                  <c:v>3750</c:v>
                </c:pt>
                <c:pt idx="84">
                  <c:v>3800</c:v>
                </c:pt>
                <c:pt idx="85">
                  <c:v>3850</c:v>
                </c:pt>
                <c:pt idx="86">
                  <c:v>3900</c:v>
                </c:pt>
                <c:pt idx="87">
                  <c:v>3950</c:v>
                </c:pt>
                <c:pt idx="88">
                  <c:v>4000</c:v>
                </c:pt>
                <c:pt idx="89">
                  <c:v>4050</c:v>
                </c:pt>
                <c:pt idx="90">
                  <c:v>4100</c:v>
                </c:pt>
                <c:pt idx="91">
                  <c:v>4150</c:v>
                </c:pt>
                <c:pt idx="92">
                  <c:v>4200</c:v>
                </c:pt>
                <c:pt idx="93">
                  <c:v>4250</c:v>
                </c:pt>
                <c:pt idx="94">
                  <c:v>4300</c:v>
                </c:pt>
                <c:pt idx="95">
                  <c:v>4350</c:v>
                </c:pt>
                <c:pt idx="96">
                  <c:v>4400</c:v>
                </c:pt>
                <c:pt idx="97">
                  <c:v>4450</c:v>
                </c:pt>
                <c:pt idx="98">
                  <c:v>4500</c:v>
                </c:pt>
                <c:pt idx="99">
                  <c:v>4550</c:v>
                </c:pt>
                <c:pt idx="100">
                  <c:v>4600</c:v>
                </c:pt>
                <c:pt idx="101">
                  <c:v>4650</c:v>
                </c:pt>
                <c:pt idx="102">
                  <c:v>4700</c:v>
                </c:pt>
                <c:pt idx="103">
                  <c:v>4750</c:v>
                </c:pt>
                <c:pt idx="104">
                  <c:v>4800</c:v>
                </c:pt>
                <c:pt idx="105">
                  <c:v>4850</c:v>
                </c:pt>
                <c:pt idx="106">
                  <c:v>4900</c:v>
                </c:pt>
                <c:pt idx="107">
                  <c:v>4950</c:v>
                </c:pt>
                <c:pt idx="108">
                  <c:v>5000</c:v>
                </c:pt>
                <c:pt idx="109">
                  <c:v>5050</c:v>
                </c:pt>
                <c:pt idx="110">
                  <c:v>5100</c:v>
                </c:pt>
                <c:pt idx="111">
                  <c:v>5150</c:v>
                </c:pt>
                <c:pt idx="112">
                  <c:v>5200</c:v>
                </c:pt>
                <c:pt idx="113">
                  <c:v>5250</c:v>
                </c:pt>
                <c:pt idx="114">
                  <c:v>5300</c:v>
                </c:pt>
                <c:pt idx="115">
                  <c:v>5350</c:v>
                </c:pt>
                <c:pt idx="116">
                  <c:v>5400</c:v>
                </c:pt>
                <c:pt idx="117">
                  <c:v>5450</c:v>
                </c:pt>
                <c:pt idx="118">
                  <c:v>5500</c:v>
                </c:pt>
                <c:pt idx="119">
                  <c:v>5550</c:v>
                </c:pt>
                <c:pt idx="120">
                  <c:v>5600</c:v>
                </c:pt>
                <c:pt idx="121">
                  <c:v>5650</c:v>
                </c:pt>
                <c:pt idx="122">
                  <c:v>5700</c:v>
                </c:pt>
                <c:pt idx="123">
                  <c:v>5750</c:v>
                </c:pt>
                <c:pt idx="124">
                  <c:v>5800</c:v>
                </c:pt>
                <c:pt idx="125">
                  <c:v>5850</c:v>
                </c:pt>
                <c:pt idx="126">
                  <c:v>5900</c:v>
                </c:pt>
                <c:pt idx="127">
                  <c:v>5950</c:v>
                </c:pt>
                <c:pt idx="128">
                  <c:v>6000</c:v>
                </c:pt>
                <c:pt idx="129">
                  <c:v>6050</c:v>
                </c:pt>
                <c:pt idx="130">
                  <c:v>6100</c:v>
                </c:pt>
                <c:pt idx="131">
                  <c:v>6150</c:v>
                </c:pt>
                <c:pt idx="132">
                  <c:v>6200</c:v>
                </c:pt>
                <c:pt idx="133">
                  <c:v>6250</c:v>
                </c:pt>
                <c:pt idx="134">
                  <c:v>6300</c:v>
                </c:pt>
                <c:pt idx="135">
                  <c:v>6350</c:v>
                </c:pt>
                <c:pt idx="136">
                  <c:v>6400</c:v>
                </c:pt>
                <c:pt idx="137">
                  <c:v>6450</c:v>
                </c:pt>
                <c:pt idx="138">
                  <c:v>6500</c:v>
                </c:pt>
                <c:pt idx="139">
                  <c:v>6550</c:v>
                </c:pt>
                <c:pt idx="140">
                  <c:v>6600</c:v>
                </c:pt>
                <c:pt idx="141">
                  <c:v>6650</c:v>
                </c:pt>
                <c:pt idx="142">
                  <c:v>6700</c:v>
                </c:pt>
                <c:pt idx="143">
                  <c:v>6750</c:v>
                </c:pt>
                <c:pt idx="144">
                  <c:v>6800</c:v>
                </c:pt>
                <c:pt idx="145">
                  <c:v>6850</c:v>
                </c:pt>
                <c:pt idx="146">
                  <c:v>6900</c:v>
                </c:pt>
                <c:pt idx="147">
                  <c:v>6950</c:v>
                </c:pt>
                <c:pt idx="148">
                  <c:v>7000</c:v>
                </c:pt>
                <c:pt idx="149">
                  <c:v>7050</c:v>
                </c:pt>
                <c:pt idx="150">
                  <c:v>7100</c:v>
                </c:pt>
                <c:pt idx="151">
                  <c:v>7150</c:v>
                </c:pt>
                <c:pt idx="152">
                  <c:v>7200</c:v>
                </c:pt>
                <c:pt idx="153">
                  <c:v>7250</c:v>
                </c:pt>
                <c:pt idx="154">
                  <c:v>7300</c:v>
                </c:pt>
                <c:pt idx="155">
                  <c:v>7350</c:v>
                </c:pt>
                <c:pt idx="156">
                  <c:v>7400</c:v>
                </c:pt>
                <c:pt idx="157">
                  <c:v>7450</c:v>
                </c:pt>
                <c:pt idx="158">
                  <c:v>7500</c:v>
                </c:pt>
                <c:pt idx="159">
                  <c:v>7550</c:v>
                </c:pt>
                <c:pt idx="160">
                  <c:v>7600</c:v>
                </c:pt>
                <c:pt idx="161">
                  <c:v>7650</c:v>
                </c:pt>
                <c:pt idx="162">
                  <c:v>7700</c:v>
                </c:pt>
                <c:pt idx="163">
                  <c:v>7750</c:v>
                </c:pt>
                <c:pt idx="164">
                  <c:v>7800</c:v>
                </c:pt>
                <c:pt idx="165">
                  <c:v>7850</c:v>
                </c:pt>
                <c:pt idx="166">
                  <c:v>7900</c:v>
                </c:pt>
                <c:pt idx="167">
                  <c:v>7950</c:v>
                </c:pt>
                <c:pt idx="168">
                  <c:v>8000</c:v>
                </c:pt>
                <c:pt idx="169">
                  <c:v>8050</c:v>
                </c:pt>
                <c:pt idx="170">
                  <c:v>8100</c:v>
                </c:pt>
                <c:pt idx="171">
                  <c:v>8150</c:v>
                </c:pt>
                <c:pt idx="172">
                  <c:v>8200</c:v>
                </c:pt>
                <c:pt idx="173">
                  <c:v>8250</c:v>
                </c:pt>
                <c:pt idx="174">
                  <c:v>8300</c:v>
                </c:pt>
                <c:pt idx="175">
                  <c:v>8350</c:v>
                </c:pt>
                <c:pt idx="176">
                  <c:v>8400</c:v>
                </c:pt>
                <c:pt idx="177">
                  <c:v>8450</c:v>
                </c:pt>
                <c:pt idx="178">
                  <c:v>8500</c:v>
                </c:pt>
                <c:pt idx="179">
                  <c:v>8550</c:v>
                </c:pt>
                <c:pt idx="180">
                  <c:v>8600</c:v>
                </c:pt>
                <c:pt idx="181">
                  <c:v>8650</c:v>
                </c:pt>
                <c:pt idx="182">
                  <c:v>8700</c:v>
                </c:pt>
                <c:pt idx="183">
                  <c:v>8750</c:v>
                </c:pt>
                <c:pt idx="184">
                  <c:v>8800</c:v>
                </c:pt>
                <c:pt idx="185">
                  <c:v>8850</c:v>
                </c:pt>
                <c:pt idx="186">
                  <c:v>8900</c:v>
                </c:pt>
                <c:pt idx="187">
                  <c:v>8950</c:v>
                </c:pt>
                <c:pt idx="188">
                  <c:v>9000</c:v>
                </c:pt>
                <c:pt idx="189">
                  <c:v>9050</c:v>
                </c:pt>
                <c:pt idx="190">
                  <c:v>9100</c:v>
                </c:pt>
                <c:pt idx="191">
                  <c:v>9150</c:v>
                </c:pt>
                <c:pt idx="192">
                  <c:v>9200</c:v>
                </c:pt>
                <c:pt idx="193">
                  <c:v>9250</c:v>
                </c:pt>
                <c:pt idx="194">
                  <c:v>9300</c:v>
                </c:pt>
                <c:pt idx="195">
                  <c:v>9350</c:v>
                </c:pt>
                <c:pt idx="196">
                  <c:v>9400</c:v>
                </c:pt>
                <c:pt idx="197">
                  <c:v>9450</c:v>
                </c:pt>
                <c:pt idx="198">
                  <c:v>9500</c:v>
                </c:pt>
                <c:pt idx="199">
                  <c:v>9550</c:v>
                </c:pt>
                <c:pt idx="200">
                  <c:v>9600</c:v>
                </c:pt>
                <c:pt idx="201">
                  <c:v>9650</c:v>
                </c:pt>
                <c:pt idx="202">
                  <c:v>9700</c:v>
                </c:pt>
                <c:pt idx="203">
                  <c:v>9750</c:v>
                </c:pt>
                <c:pt idx="204">
                  <c:v>9800</c:v>
                </c:pt>
                <c:pt idx="205">
                  <c:v>9850</c:v>
                </c:pt>
                <c:pt idx="206">
                  <c:v>9900</c:v>
                </c:pt>
                <c:pt idx="207">
                  <c:v>9950</c:v>
                </c:pt>
                <c:pt idx="208">
                  <c:v>10000</c:v>
                </c:pt>
              </c:numCache>
            </c:numRef>
          </c:xVal>
          <c:yVal>
            <c:numRef>
              <c:f>'[A2 -  Processed WT &amp; GYRO Graphs.xlsx]Wheeltracking Processing'!$F$3:$F$211</c:f>
              <c:numCache>
                <c:formatCode>0.00</c:formatCode>
                <c:ptCount val="209"/>
                <c:pt idx="0">
                  <c:v>0</c:v>
                </c:pt>
                <c:pt idx="1">
                  <c:v>0.29000000000000004</c:v>
                </c:pt>
                <c:pt idx="2">
                  <c:v>0.435</c:v>
                </c:pt>
                <c:pt idx="3">
                  <c:v>0.51500000000000001</c:v>
                </c:pt>
                <c:pt idx="4">
                  <c:v>0.56499999999999995</c:v>
                </c:pt>
                <c:pt idx="5">
                  <c:v>0.625</c:v>
                </c:pt>
                <c:pt idx="6">
                  <c:v>0.66500000000000004</c:v>
                </c:pt>
                <c:pt idx="7">
                  <c:v>0.69</c:v>
                </c:pt>
                <c:pt idx="8">
                  <c:v>0.72</c:v>
                </c:pt>
                <c:pt idx="9">
                  <c:v>0.755</c:v>
                </c:pt>
                <c:pt idx="10">
                  <c:v>0.79</c:v>
                </c:pt>
                <c:pt idx="11">
                  <c:v>0.9</c:v>
                </c:pt>
                <c:pt idx="12">
                  <c:v>0.95</c:v>
                </c:pt>
                <c:pt idx="13">
                  <c:v>0.99</c:v>
                </c:pt>
                <c:pt idx="14">
                  <c:v>1.02</c:v>
                </c:pt>
                <c:pt idx="15">
                  <c:v>1.05</c:v>
                </c:pt>
                <c:pt idx="16">
                  <c:v>1.0750000000000002</c:v>
                </c:pt>
                <c:pt idx="17">
                  <c:v>1.095</c:v>
                </c:pt>
                <c:pt idx="18">
                  <c:v>1.115</c:v>
                </c:pt>
                <c:pt idx="19">
                  <c:v>1.135</c:v>
                </c:pt>
                <c:pt idx="20">
                  <c:v>1.1499999999999999</c:v>
                </c:pt>
                <c:pt idx="21">
                  <c:v>1.1600000000000001</c:v>
                </c:pt>
                <c:pt idx="22">
                  <c:v>1.1749999999999998</c:v>
                </c:pt>
                <c:pt idx="23">
                  <c:v>1.19</c:v>
                </c:pt>
                <c:pt idx="24">
                  <c:v>1.2</c:v>
                </c:pt>
                <c:pt idx="25">
                  <c:v>1.21</c:v>
                </c:pt>
                <c:pt idx="26">
                  <c:v>1.22</c:v>
                </c:pt>
                <c:pt idx="27">
                  <c:v>1.23</c:v>
                </c:pt>
                <c:pt idx="28">
                  <c:v>1.2349999999999999</c:v>
                </c:pt>
                <c:pt idx="29">
                  <c:v>1.2450000000000001</c:v>
                </c:pt>
                <c:pt idx="30">
                  <c:v>1.25</c:v>
                </c:pt>
                <c:pt idx="31">
                  <c:v>1.26</c:v>
                </c:pt>
                <c:pt idx="32">
                  <c:v>1.26</c:v>
                </c:pt>
                <c:pt idx="33">
                  <c:v>1.27</c:v>
                </c:pt>
                <c:pt idx="34">
                  <c:v>1.2749999999999999</c:v>
                </c:pt>
                <c:pt idx="35">
                  <c:v>1.2850000000000001</c:v>
                </c:pt>
                <c:pt idx="36">
                  <c:v>1.2850000000000001</c:v>
                </c:pt>
                <c:pt idx="37">
                  <c:v>1.2949999999999999</c:v>
                </c:pt>
                <c:pt idx="38">
                  <c:v>1.3</c:v>
                </c:pt>
                <c:pt idx="39">
                  <c:v>1.3</c:v>
                </c:pt>
                <c:pt idx="40">
                  <c:v>1.3050000000000002</c:v>
                </c:pt>
                <c:pt idx="41">
                  <c:v>1.31</c:v>
                </c:pt>
                <c:pt idx="42">
                  <c:v>1.31</c:v>
                </c:pt>
                <c:pt idx="43">
                  <c:v>1.32</c:v>
                </c:pt>
                <c:pt idx="44">
                  <c:v>1.3250000000000002</c:v>
                </c:pt>
                <c:pt idx="45">
                  <c:v>1.33</c:v>
                </c:pt>
                <c:pt idx="46">
                  <c:v>1.335</c:v>
                </c:pt>
                <c:pt idx="47">
                  <c:v>1.335</c:v>
                </c:pt>
                <c:pt idx="48">
                  <c:v>1.345</c:v>
                </c:pt>
                <c:pt idx="49">
                  <c:v>1.345</c:v>
                </c:pt>
                <c:pt idx="50">
                  <c:v>1.35</c:v>
                </c:pt>
                <c:pt idx="51">
                  <c:v>1.3599999999999999</c:v>
                </c:pt>
                <c:pt idx="52">
                  <c:v>1.365</c:v>
                </c:pt>
                <c:pt idx="53">
                  <c:v>1.37</c:v>
                </c:pt>
                <c:pt idx="54">
                  <c:v>1.37</c:v>
                </c:pt>
                <c:pt idx="55">
                  <c:v>1.375</c:v>
                </c:pt>
                <c:pt idx="56">
                  <c:v>1.38</c:v>
                </c:pt>
                <c:pt idx="57">
                  <c:v>1.385</c:v>
                </c:pt>
                <c:pt idx="58">
                  <c:v>1.3900000000000001</c:v>
                </c:pt>
                <c:pt idx="59">
                  <c:v>1.395</c:v>
                </c:pt>
                <c:pt idx="60">
                  <c:v>1.395</c:v>
                </c:pt>
                <c:pt idx="61">
                  <c:v>1.395</c:v>
                </c:pt>
                <c:pt idx="62">
                  <c:v>1.405</c:v>
                </c:pt>
                <c:pt idx="63">
                  <c:v>1.405</c:v>
                </c:pt>
                <c:pt idx="64">
                  <c:v>1.405</c:v>
                </c:pt>
                <c:pt idx="65">
                  <c:v>1.4100000000000001</c:v>
                </c:pt>
                <c:pt idx="66">
                  <c:v>1.415</c:v>
                </c:pt>
                <c:pt idx="67">
                  <c:v>1.42</c:v>
                </c:pt>
                <c:pt idx="68">
                  <c:v>1.42</c:v>
                </c:pt>
                <c:pt idx="69">
                  <c:v>1.425</c:v>
                </c:pt>
                <c:pt idx="70">
                  <c:v>1.4300000000000002</c:v>
                </c:pt>
                <c:pt idx="71">
                  <c:v>1.4300000000000002</c:v>
                </c:pt>
                <c:pt idx="72">
                  <c:v>1.4300000000000002</c:v>
                </c:pt>
                <c:pt idx="73">
                  <c:v>1.4350000000000001</c:v>
                </c:pt>
                <c:pt idx="74">
                  <c:v>1.4350000000000001</c:v>
                </c:pt>
                <c:pt idx="75">
                  <c:v>1.4350000000000001</c:v>
                </c:pt>
                <c:pt idx="76">
                  <c:v>1.44</c:v>
                </c:pt>
                <c:pt idx="77">
                  <c:v>1.4450000000000001</c:v>
                </c:pt>
                <c:pt idx="78">
                  <c:v>1.4450000000000001</c:v>
                </c:pt>
                <c:pt idx="79">
                  <c:v>1.4450000000000001</c:v>
                </c:pt>
                <c:pt idx="80">
                  <c:v>1.4550000000000001</c:v>
                </c:pt>
                <c:pt idx="81">
                  <c:v>1.4550000000000001</c:v>
                </c:pt>
                <c:pt idx="82">
                  <c:v>1.4550000000000001</c:v>
                </c:pt>
                <c:pt idx="83">
                  <c:v>1.4550000000000001</c:v>
                </c:pt>
                <c:pt idx="84">
                  <c:v>1.4550000000000001</c:v>
                </c:pt>
                <c:pt idx="85">
                  <c:v>1.46</c:v>
                </c:pt>
                <c:pt idx="86">
                  <c:v>1.4649999999999999</c:v>
                </c:pt>
                <c:pt idx="87">
                  <c:v>1.4649999999999999</c:v>
                </c:pt>
                <c:pt idx="88">
                  <c:v>1.4649999999999999</c:v>
                </c:pt>
                <c:pt idx="89">
                  <c:v>1.4649999999999999</c:v>
                </c:pt>
                <c:pt idx="90">
                  <c:v>1.4649999999999999</c:v>
                </c:pt>
                <c:pt idx="91">
                  <c:v>1.47</c:v>
                </c:pt>
                <c:pt idx="92">
                  <c:v>1.47</c:v>
                </c:pt>
                <c:pt idx="93">
                  <c:v>1.47</c:v>
                </c:pt>
                <c:pt idx="94">
                  <c:v>1.48</c:v>
                </c:pt>
                <c:pt idx="95">
                  <c:v>1.48</c:v>
                </c:pt>
                <c:pt idx="96">
                  <c:v>1.48</c:v>
                </c:pt>
                <c:pt idx="97">
                  <c:v>1.4849999999999999</c:v>
                </c:pt>
                <c:pt idx="98">
                  <c:v>1.4849999999999999</c:v>
                </c:pt>
                <c:pt idx="99">
                  <c:v>1.49</c:v>
                </c:pt>
                <c:pt idx="100">
                  <c:v>1.49</c:v>
                </c:pt>
                <c:pt idx="101">
                  <c:v>1.4950000000000001</c:v>
                </c:pt>
                <c:pt idx="102">
                  <c:v>1.4950000000000001</c:v>
                </c:pt>
                <c:pt idx="103">
                  <c:v>1.4950000000000001</c:v>
                </c:pt>
                <c:pt idx="104">
                  <c:v>1.4950000000000001</c:v>
                </c:pt>
                <c:pt idx="105">
                  <c:v>1.4950000000000001</c:v>
                </c:pt>
                <c:pt idx="106">
                  <c:v>1.4950000000000001</c:v>
                </c:pt>
                <c:pt idx="107">
                  <c:v>1.5049999999999999</c:v>
                </c:pt>
                <c:pt idx="108">
                  <c:v>1.5049999999999999</c:v>
                </c:pt>
                <c:pt idx="109">
                  <c:v>1.5049999999999999</c:v>
                </c:pt>
                <c:pt idx="110">
                  <c:v>1.5049999999999999</c:v>
                </c:pt>
                <c:pt idx="111">
                  <c:v>1.5049999999999999</c:v>
                </c:pt>
                <c:pt idx="112">
                  <c:v>1.5049999999999999</c:v>
                </c:pt>
                <c:pt idx="113">
                  <c:v>1.5049999999999999</c:v>
                </c:pt>
                <c:pt idx="114">
                  <c:v>1.5150000000000001</c:v>
                </c:pt>
                <c:pt idx="115">
                  <c:v>1.5150000000000001</c:v>
                </c:pt>
                <c:pt idx="116">
                  <c:v>1.5150000000000001</c:v>
                </c:pt>
                <c:pt idx="117">
                  <c:v>1.5150000000000001</c:v>
                </c:pt>
                <c:pt idx="118">
                  <c:v>1.52</c:v>
                </c:pt>
                <c:pt idx="119">
                  <c:v>1.52</c:v>
                </c:pt>
                <c:pt idx="120">
                  <c:v>1.52</c:v>
                </c:pt>
                <c:pt idx="121">
                  <c:v>1.5249999999999999</c:v>
                </c:pt>
                <c:pt idx="122">
                  <c:v>1.53</c:v>
                </c:pt>
                <c:pt idx="123">
                  <c:v>1.53</c:v>
                </c:pt>
                <c:pt idx="124">
                  <c:v>1.53</c:v>
                </c:pt>
                <c:pt idx="125">
                  <c:v>1.53</c:v>
                </c:pt>
                <c:pt idx="126">
                  <c:v>1.53</c:v>
                </c:pt>
                <c:pt idx="127">
                  <c:v>1.53</c:v>
                </c:pt>
                <c:pt idx="128">
                  <c:v>1.5350000000000001</c:v>
                </c:pt>
                <c:pt idx="129">
                  <c:v>1.5350000000000001</c:v>
                </c:pt>
                <c:pt idx="130">
                  <c:v>1.5350000000000001</c:v>
                </c:pt>
                <c:pt idx="131">
                  <c:v>1.5350000000000001</c:v>
                </c:pt>
                <c:pt idx="132">
                  <c:v>1.5350000000000001</c:v>
                </c:pt>
                <c:pt idx="133">
                  <c:v>1.5350000000000001</c:v>
                </c:pt>
                <c:pt idx="134">
                  <c:v>1.54</c:v>
                </c:pt>
                <c:pt idx="135">
                  <c:v>1.54</c:v>
                </c:pt>
                <c:pt idx="136">
                  <c:v>1.5449999999999999</c:v>
                </c:pt>
                <c:pt idx="137">
                  <c:v>1.54</c:v>
                </c:pt>
                <c:pt idx="138">
                  <c:v>1.54</c:v>
                </c:pt>
                <c:pt idx="139">
                  <c:v>1.5499999999999998</c:v>
                </c:pt>
                <c:pt idx="140">
                  <c:v>1.5499999999999998</c:v>
                </c:pt>
                <c:pt idx="141">
                  <c:v>1.5499999999999998</c:v>
                </c:pt>
                <c:pt idx="142">
                  <c:v>1.5499999999999998</c:v>
                </c:pt>
                <c:pt idx="143">
                  <c:v>1.5499999999999998</c:v>
                </c:pt>
                <c:pt idx="144">
                  <c:v>1.5549999999999999</c:v>
                </c:pt>
                <c:pt idx="145">
                  <c:v>1.5499999999999998</c:v>
                </c:pt>
                <c:pt idx="146">
                  <c:v>1.5549999999999999</c:v>
                </c:pt>
                <c:pt idx="147">
                  <c:v>1.56</c:v>
                </c:pt>
                <c:pt idx="148">
                  <c:v>1.5549999999999999</c:v>
                </c:pt>
                <c:pt idx="149">
                  <c:v>1.56</c:v>
                </c:pt>
                <c:pt idx="150">
                  <c:v>1.56</c:v>
                </c:pt>
                <c:pt idx="151">
                  <c:v>1.56</c:v>
                </c:pt>
                <c:pt idx="152">
                  <c:v>1.56</c:v>
                </c:pt>
                <c:pt idx="153">
                  <c:v>1.5649999999999999</c:v>
                </c:pt>
                <c:pt idx="154">
                  <c:v>1.5649999999999999</c:v>
                </c:pt>
                <c:pt idx="155">
                  <c:v>1.5699999999999998</c:v>
                </c:pt>
                <c:pt idx="156">
                  <c:v>1.5699999999999998</c:v>
                </c:pt>
                <c:pt idx="157">
                  <c:v>1.5699999999999998</c:v>
                </c:pt>
                <c:pt idx="158">
                  <c:v>1.5699999999999998</c:v>
                </c:pt>
                <c:pt idx="159">
                  <c:v>1.575</c:v>
                </c:pt>
                <c:pt idx="160">
                  <c:v>1.5699999999999998</c:v>
                </c:pt>
                <c:pt idx="161">
                  <c:v>1.58</c:v>
                </c:pt>
                <c:pt idx="162">
                  <c:v>1.58</c:v>
                </c:pt>
                <c:pt idx="163">
                  <c:v>1.58</c:v>
                </c:pt>
                <c:pt idx="164">
                  <c:v>1.58</c:v>
                </c:pt>
                <c:pt idx="165">
                  <c:v>1.58</c:v>
                </c:pt>
                <c:pt idx="166">
                  <c:v>1.585</c:v>
                </c:pt>
                <c:pt idx="167">
                  <c:v>1.585</c:v>
                </c:pt>
                <c:pt idx="168">
                  <c:v>1.585</c:v>
                </c:pt>
                <c:pt idx="169">
                  <c:v>1.585</c:v>
                </c:pt>
                <c:pt idx="170">
                  <c:v>1.5899999999999999</c:v>
                </c:pt>
                <c:pt idx="171">
                  <c:v>1.5899999999999999</c:v>
                </c:pt>
                <c:pt idx="172">
                  <c:v>1.5899999999999999</c:v>
                </c:pt>
                <c:pt idx="173">
                  <c:v>1.595</c:v>
                </c:pt>
                <c:pt idx="174">
                  <c:v>1.5899999999999999</c:v>
                </c:pt>
                <c:pt idx="175">
                  <c:v>1.5899999999999999</c:v>
                </c:pt>
                <c:pt idx="176">
                  <c:v>1.595</c:v>
                </c:pt>
                <c:pt idx="177">
                  <c:v>1.6</c:v>
                </c:pt>
                <c:pt idx="178">
                  <c:v>1.595</c:v>
                </c:pt>
                <c:pt idx="179">
                  <c:v>1.595</c:v>
                </c:pt>
                <c:pt idx="180">
                  <c:v>1.595</c:v>
                </c:pt>
                <c:pt idx="181">
                  <c:v>1.595</c:v>
                </c:pt>
                <c:pt idx="182">
                  <c:v>1.6</c:v>
                </c:pt>
                <c:pt idx="183">
                  <c:v>1.595</c:v>
                </c:pt>
                <c:pt idx="184">
                  <c:v>1.5899999999999999</c:v>
                </c:pt>
                <c:pt idx="185">
                  <c:v>1.5899999999999999</c:v>
                </c:pt>
                <c:pt idx="186">
                  <c:v>1.5899999999999999</c:v>
                </c:pt>
                <c:pt idx="187">
                  <c:v>1.6</c:v>
                </c:pt>
                <c:pt idx="188">
                  <c:v>1.6</c:v>
                </c:pt>
                <c:pt idx="189">
                  <c:v>1.6</c:v>
                </c:pt>
                <c:pt idx="190">
                  <c:v>1.6</c:v>
                </c:pt>
                <c:pt idx="191">
                  <c:v>1.605</c:v>
                </c:pt>
                <c:pt idx="192">
                  <c:v>1.605</c:v>
                </c:pt>
                <c:pt idx="193">
                  <c:v>1.605</c:v>
                </c:pt>
                <c:pt idx="194">
                  <c:v>1.605</c:v>
                </c:pt>
                <c:pt idx="195">
                  <c:v>1.605</c:v>
                </c:pt>
                <c:pt idx="196">
                  <c:v>1.6099999999999999</c:v>
                </c:pt>
                <c:pt idx="197">
                  <c:v>1.605</c:v>
                </c:pt>
                <c:pt idx="198">
                  <c:v>1.605</c:v>
                </c:pt>
                <c:pt idx="199">
                  <c:v>1.605</c:v>
                </c:pt>
                <c:pt idx="200">
                  <c:v>1.605</c:v>
                </c:pt>
                <c:pt idx="201">
                  <c:v>1.605</c:v>
                </c:pt>
                <c:pt idx="202">
                  <c:v>1.605</c:v>
                </c:pt>
                <c:pt idx="203">
                  <c:v>1.605</c:v>
                </c:pt>
                <c:pt idx="204">
                  <c:v>1.615</c:v>
                </c:pt>
                <c:pt idx="205">
                  <c:v>1.615</c:v>
                </c:pt>
                <c:pt idx="206">
                  <c:v>1.6099999999999999</c:v>
                </c:pt>
                <c:pt idx="207">
                  <c:v>1.615</c:v>
                </c:pt>
                <c:pt idx="208">
                  <c:v>1.615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0F7A-41E1-A816-F75BCD4FBD83}"/>
            </c:ext>
          </c:extLst>
        </c:ser>
        <c:ser>
          <c:idx val="4"/>
          <c:order val="4"/>
          <c:tx>
            <c:strRef>
              <c:f>'[A2 -  Processed WT &amp; GYRO Graphs.xlsx]Wheeltracking Processing'!$N$2</c:f>
              <c:strCache>
                <c:ptCount val="1"/>
                <c:pt idx="0">
                  <c:v>Error Control + 0% RA (Warm) 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'[A2 -  Processed WT &amp; GYRO Graphs.xlsx]Wheeltracking Processing'!$O$3:$O$6</c:f>
                <c:numCache>
                  <c:formatCode>General</c:formatCode>
                  <c:ptCount val="4"/>
                  <c:pt idx="0">
                    <c:v>0.13788582233137631</c:v>
                  </c:pt>
                  <c:pt idx="1">
                    <c:v>0.1484924240491754</c:v>
                  </c:pt>
                  <c:pt idx="2">
                    <c:v>0.1590990257669741</c:v>
                  </c:pt>
                  <c:pt idx="3">
                    <c:v>0.16970562748477122</c:v>
                  </c:pt>
                </c:numCache>
              </c:numRef>
            </c:plus>
            <c:minus>
              <c:numRef>
                <c:f>'[A2 -  Processed WT &amp; GYRO Graphs.xlsx]Wheeltracking Processing'!$O$3:$O$6</c:f>
                <c:numCache>
                  <c:formatCode>General</c:formatCode>
                  <c:ptCount val="4"/>
                  <c:pt idx="0">
                    <c:v>0.13788582233137631</c:v>
                  </c:pt>
                  <c:pt idx="1">
                    <c:v>0.1484924240491754</c:v>
                  </c:pt>
                  <c:pt idx="2">
                    <c:v>0.1590990257669741</c:v>
                  </c:pt>
                  <c:pt idx="3">
                    <c:v>0.16970562748477122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1"/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accent1"/>
                </a:solidFill>
                <a:round/>
              </a:ln>
              <a:effectLst/>
            </c:spPr>
          </c:errBars>
          <c:xVal>
            <c:numRef>
              <c:f>'[A2 -  Processed WT &amp; GYRO Graphs.xlsx]Wheeltracking Processing'!$M$3:$M$6</c:f>
              <c:numCache>
                <c:formatCode>General</c:formatCode>
                <c:ptCount val="4"/>
                <c:pt idx="0">
                  <c:v>2500</c:v>
                </c:pt>
                <c:pt idx="1">
                  <c:v>5000</c:v>
                </c:pt>
                <c:pt idx="2">
                  <c:v>7500</c:v>
                </c:pt>
                <c:pt idx="3">
                  <c:v>10000</c:v>
                </c:pt>
              </c:numCache>
            </c:numRef>
          </c:xVal>
          <c:yVal>
            <c:numRef>
              <c:f>'[A2 -  Processed WT &amp; GYRO Graphs.xlsx]Wheeltracking Processing'!$N$3:$N$6</c:f>
              <c:numCache>
                <c:formatCode>0.00</c:formatCode>
                <c:ptCount val="4"/>
                <c:pt idx="0">
                  <c:v>1.4550000000000001</c:v>
                </c:pt>
                <c:pt idx="1">
                  <c:v>1.57</c:v>
                </c:pt>
                <c:pt idx="2">
                  <c:v>1.6549999999999998</c:v>
                </c:pt>
                <c:pt idx="3">
                  <c:v>1.73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0F7A-41E1-A816-F75BCD4FBD83}"/>
            </c:ext>
          </c:extLst>
        </c:ser>
        <c:ser>
          <c:idx val="5"/>
          <c:order val="5"/>
          <c:tx>
            <c:strRef>
              <c:f>'[A2 -  Processed WT &amp; GYRO Graphs.xlsx]Wheeltracking Processing'!$P$2</c:f>
              <c:strCache>
                <c:ptCount val="1"/>
                <c:pt idx="0">
                  <c:v>Error Bio + 0% RA (Hot) 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'[A2 -  Processed WT &amp; GYRO Graphs.xlsx]Wheeltracking Processing'!$Q$3:$Q$6</c:f>
                <c:numCache>
                  <c:formatCode>General</c:formatCode>
                  <c:ptCount val="4"/>
                  <c:pt idx="0">
                    <c:v>6.7175144212722068E-2</c:v>
                  </c:pt>
                  <c:pt idx="1">
                    <c:v>4.5961940777125551E-2</c:v>
                  </c:pt>
                  <c:pt idx="2">
                    <c:v>2.8284271247461849E-2</c:v>
                  </c:pt>
                  <c:pt idx="3">
                    <c:v>2.4748737341529107E-2</c:v>
                  </c:pt>
                </c:numCache>
              </c:numRef>
            </c:plus>
            <c:minus>
              <c:numRef>
                <c:f>'[A2 -  Processed WT &amp; GYRO Graphs.xlsx]Wheeltracking Processing'!$Q$3:$Q$6</c:f>
                <c:numCache>
                  <c:formatCode>General</c:formatCode>
                  <c:ptCount val="4"/>
                  <c:pt idx="0">
                    <c:v>6.7175144212722068E-2</c:v>
                  </c:pt>
                  <c:pt idx="1">
                    <c:v>4.5961940777125551E-2</c:v>
                  </c:pt>
                  <c:pt idx="2">
                    <c:v>2.8284271247461849E-2</c:v>
                  </c:pt>
                  <c:pt idx="3">
                    <c:v>2.4748737341529107E-2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2"/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accent2"/>
                </a:solidFill>
                <a:round/>
              </a:ln>
              <a:effectLst/>
            </c:spPr>
          </c:errBars>
          <c:xVal>
            <c:numRef>
              <c:f>'[A2 -  Processed WT &amp; GYRO Graphs.xlsx]Wheeltracking Processing'!$M$3:$M$6</c:f>
              <c:numCache>
                <c:formatCode>General</c:formatCode>
                <c:ptCount val="4"/>
                <c:pt idx="0">
                  <c:v>2500</c:v>
                </c:pt>
                <c:pt idx="1">
                  <c:v>5000</c:v>
                </c:pt>
                <c:pt idx="2">
                  <c:v>7500</c:v>
                </c:pt>
                <c:pt idx="3">
                  <c:v>10000</c:v>
                </c:pt>
              </c:numCache>
            </c:numRef>
          </c:xVal>
          <c:yVal>
            <c:numRef>
              <c:f>'[A2 -  Processed WT &amp; GYRO Graphs.xlsx]Wheeltracking Processing'!$P$3:$P$6</c:f>
              <c:numCache>
                <c:formatCode>0.00</c:formatCode>
                <c:ptCount val="4"/>
                <c:pt idx="0">
                  <c:v>1.7549999999999999</c:v>
                </c:pt>
                <c:pt idx="1">
                  <c:v>1.915</c:v>
                </c:pt>
                <c:pt idx="2">
                  <c:v>2.0299999999999998</c:v>
                </c:pt>
                <c:pt idx="3">
                  <c:v>2.0949999999999998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0F7A-41E1-A816-F75BCD4FBD83}"/>
            </c:ext>
          </c:extLst>
        </c:ser>
        <c:ser>
          <c:idx val="6"/>
          <c:order val="6"/>
          <c:tx>
            <c:strRef>
              <c:f>'[A2 -  Processed WT &amp; GYRO Graphs.xlsx]Wheeltracking Processing'!$R$2</c:f>
              <c:strCache>
                <c:ptCount val="1"/>
                <c:pt idx="0">
                  <c:v>Error Bio + 0% RA (Warm) 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'[A2 -  Processed WT &amp; GYRO Graphs.xlsx]Wheeltracking Processing'!$S$3:$S$6</c:f>
                <c:numCache>
                  <c:formatCode>General</c:formatCode>
                  <c:ptCount val="4"/>
                  <c:pt idx="0">
                    <c:v>7.0710678118654738E-2</c:v>
                  </c:pt>
                  <c:pt idx="1">
                    <c:v>0.1025304832720494</c:v>
                  </c:pt>
                  <c:pt idx="2">
                    <c:v>0.10960155108391488</c:v>
                  </c:pt>
                  <c:pt idx="3">
                    <c:v>0.10606601717798214</c:v>
                  </c:pt>
                </c:numCache>
              </c:numRef>
            </c:plus>
            <c:minus>
              <c:numRef>
                <c:f>'[A2 -  Processed WT &amp; GYRO Graphs.xlsx]Wheeltracking Processing'!$S$3:$S$6</c:f>
                <c:numCache>
                  <c:formatCode>General</c:formatCode>
                  <c:ptCount val="4"/>
                  <c:pt idx="0">
                    <c:v>7.0710678118654738E-2</c:v>
                  </c:pt>
                  <c:pt idx="1">
                    <c:v>0.1025304832720494</c:v>
                  </c:pt>
                  <c:pt idx="2">
                    <c:v>0.10960155108391488</c:v>
                  </c:pt>
                  <c:pt idx="3">
                    <c:v>0.10606601717798214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3"/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accent3"/>
                </a:solidFill>
                <a:round/>
              </a:ln>
              <a:effectLst/>
            </c:spPr>
          </c:errBars>
          <c:xVal>
            <c:numRef>
              <c:f>'[A2 -  Processed WT &amp; GYRO Graphs.xlsx]Wheeltracking Processing'!$M$3:$M$6</c:f>
              <c:numCache>
                <c:formatCode>General</c:formatCode>
                <c:ptCount val="4"/>
                <c:pt idx="0">
                  <c:v>2500</c:v>
                </c:pt>
                <c:pt idx="1">
                  <c:v>5000</c:v>
                </c:pt>
                <c:pt idx="2">
                  <c:v>7500</c:v>
                </c:pt>
                <c:pt idx="3">
                  <c:v>10000</c:v>
                </c:pt>
              </c:numCache>
            </c:numRef>
          </c:xVal>
          <c:yVal>
            <c:numRef>
              <c:f>'[A2 -  Processed WT &amp; GYRO Graphs.xlsx]Wheeltracking Processing'!$R$3:$R$6</c:f>
              <c:numCache>
                <c:formatCode>0.00</c:formatCode>
                <c:ptCount val="4"/>
                <c:pt idx="0">
                  <c:v>1.38</c:v>
                </c:pt>
                <c:pt idx="1">
                  <c:v>1.5249999999999999</c:v>
                </c:pt>
                <c:pt idx="2">
                  <c:v>1.625</c:v>
                </c:pt>
                <c:pt idx="3">
                  <c:v>1.67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0F7A-41E1-A816-F75BCD4FBD83}"/>
            </c:ext>
          </c:extLst>
        </c:ser>
        <c:ser>
          <c:idx val="7"/>
          <c:order val="7"/>
          <c:tx>
            <c:strRef>
              <c:f>'[A2 -  Processed WT &amp; GYRO Graphs.xlsx]Wheeltracking Processing'!$T$2</c:f>
              <c:strCache>
                <c:ptCount val="1"/>
                <c:pt idx="0">
                  <c:v>Error Bio + 20% RA (Warm) 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'[A2 -  Processed WT &amp; GYRO Graphs.xlsx]Wheeltracking Processing'!$U$3:$U$6</c:f>
                <c:numCache>
                  <c:formatCode>General</c:formatCode>
                  <c:ptCount val="4"/>
                  <c:pt idx="0">
                    <c:v>4.2426406871192812E-2</c:v>
                  </c:pt>
                  <c:pt idx="1">
                    <c:v>6.010407640085659E-2</c:v>
                  </c:pt>
                  <c:pt idx="2">
                    <c:v>7.0710678118654738E-2</c:v>
                  </c:pt>
                  <c:pt idx="3">
                    <c:v>8.1317279836452955E-2</c:v>
                  </c:pt>
                </c:numCache>
              </c:numRef>
            </c:plus>
            <c:minus>
              <c:numRef>
                <c:f>'[A2 -  Processed WT &amp; GYRO Graphs.xlsx]Wheeltracking Processing'!$U$3:$U$6</c:f>
                <c:numCache>
                  <c:formatCode>General</c:formatCode>
                  <c:ptCount val="4"/>
                  <c:pt idx="0">
                    <c:v>4.2426406871192812E-2</c:v>
                  </c:pt>
                  <c:pt idx="1">
                    <c:v>6.010407640085659E-2</c:v>
                  </c:pt>
                  <c:pt idx="2">
                    <c:v>7.0710678118654738E-2</c:v>
                  </c:pt>
                  <c:pt idx="3">
                    <c:v>8.1317279836452955E-2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4"/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accent4"/>
                </a:solidFill>
                <a:round/>
              </a:ln>
              <a:effectLst/>
            </c:spPr>
          </c:errBars>
          <c:xVal>
            <c:numRef>
              <c:f>'[A2 -  Processed WT &amp; GYRO Graphs.xlsx]Wheeltracking Processing'!$M$3:$M$6</c:f>
              <c:numCache>
                <c:formatCode>General</c:formatCode>
                <c:ptCount val="4"/>
                <c:pt idx="0">
                  <c:v>2500</c:v>
                </c:pt>
                <c:pt idx="1">
                  <c:v>5000</c:v>
                </c:pt>
                <c:pt idx="2">
                  <c:v>7500</c:v>
                </c:pt>
                <c:pt idx="3">
                  <c:v>10000</c:v>
                </c:pt>
              </c:numCache>
            </c:numRef>
          </c:xVal>
          <c:yVal>
            <c:numRef>
              <c:f>'[A2 -  Processed WT &amp; GYRO Graphs.xlsx]Wheeltracking Processing'!$T$3:$T$6</c:f>
              <c:numCache>
                <c:formatCode>0.00</c:formatCode>
                <c:ptCount val="4"/>
                <c:pt idx="0">
                  <c:v>1.3900000000000001</c:v>
                </c:pt>
                <c:pt idx="1">
                  <c:v>1.5049999999999999</c:v>
                </c:pt>
                <c:pt idx="2">
                  <c:v>1.5699999999999998</c:v>
                </c:pt>
                <c:pt idx="3">
                  <c:v>1.615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0F7A-41E1-A816-F75BCD4FBD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8289168"/>
        <c:axId val="658291328"/>
      </c:scatterChart>
      <c:valAx>
        <c:axId val="658289168"/>
        <c:scaling>
          <c:orientation val="minMax"/>
          <c:max val="1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noProof="0" dirty="0"/>
                  <a:t>Number of Load Cycles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58291328"/>
        <c:crosses val="autoZero"/>
        <c:crossBetween val="midCat"/>
      </c:valAx>
      <c:valAx>
        <c:axId val="658291328"/>
        <c:scaling>
          <c:orientation val="minMax"/>
          <c:max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noProof="0" dirty="0"/>
                  <a:t>Mean Rut Depth (mm)</a:t>
                </a:r>
              </a:p>
            </c:rich>
          </c:tx>
          <c:layout>
            <c:manualLayout>
              <c:xMode val="edge"/>
              <c:yMode val="edge"/>
              <c:x val="8.7990487789472247E-3"/>
              <c:y val="0.339929897246627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582891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"/>
          <c:y val="0.88939819168000533"/>
          <c:w val="0.99781923621179092"/>
          <c:h val="9.23702677548168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24822794921608"/>
          <c:y val="1.7850507489594016E-2"/>
          <c:w val="0.83909080060249175"/>
          <c:h val="0.78466476749499625"/>
        </c:manualLayout>
      </c:layout>
      <c:scatterChart>
        <c:scatterStyle val="lineMarker"/>
        <c:varyColors val="0"/>
        <c:ser>
          <c:idx val="0"/>
          <c:order val="0"/>
          <c:tx>
            <c:strRef>
              <c:f>'[Virgin Binder A2 &amp; A34 (contains all data).xlsx]Black Space'!$Q$6</c:f>
              <c:strCache>
                <c:ptCount val="1"/>
                <c:pt idx="0">
                  <c:v>Control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'[Virgin Binder A2 &amp; A34 (contains all data).xlsx]Black Space'!$P$7:$P$468</c:f>
              <c:numCache>
                <c:formatCode>General</c:formatCode>
                <c:ptCount val="462"/>
                <c:pt idx="33">
                  <c:v>61.99</c:v>
                </c:pt>
                <c:pt idx="34">
                  <c:v>62.38</c:v>
                </c:pt>
                <c:pt idx="35">
                  <c:v>62.1</c:v>
                </c:pt>
                <c:pt idx="36">
                  <c:v>61.63</c:v>
                </c:pt>
                <c:pt idx="37">
                  <c:v>61.02</c:v>
                </c:pt>
                <c:pt idx="38">
                  <c:v>60.26</c:v>
                </c:pt>
                <c:pt idx="39">
                  <c:v>59.31</c:v>
                </c:pt>
                <c:pt idx="40">
                  <c:v>58.24</c:v>
                </c:pt>
                <c:pt idx="41">
                  <c:v>57.06</c:v>
                </c:pt>
                <c:pt idx="42">
                  <c:v>55.8</c:v>
                </c:pt>
                <c:pt idx="43">
                  <c:v>54.74</c:v>
                </c:pt>
                <c:pt idx="44">
                  <c:v>62.59</c:v>
                </c:pt>
                <c:pt idx="45">
                  <c:v>62.6</c:v>
                </c:pt>
                <c:pt idx="46">
                  <c:v>62.72</c:v>
                </c:pt>
                <c:pt idx="47">
                  <c:v>62.78</c:v>
                </c:pt>
                <c:pt idx="48">
                  <c:v>62.72</c:v>
                </c:pt>
                <c:pt idx="49">
                  <c:v>62.53</c:v>
                </c:pt>
                <c:pt idx="50">
                  <c:v>62.16</c:v>
                </c:pt>
                <c:pt idx="51">
                  <c:v>61.6</c:v>
                </c:pt>
                <c:pt idx="52">
                  <c:v>60.89</c:v>
                </c:pt>
                <c:pt idx="53">
                  <c:v>60.01</c:v>
                </c:pt>
                <c:pt idx="54">
                  <c:v>59.15</c:v>
                </c:pt>
                <c:pt idx="55">
                  <c:v>62.86</c:v>
                </c:pt>
                <c:pt idx="56">
                  <c:v>62.63</c:v>
                </c:pt>
                <c:pt idx="57">
                  <c:v>62.57</c:v>
                </c:pt>
                <c:pt idx="58">
                  <c:v>62.68</c:v>
                </c:pt>
                <c:pt idx="59">
                  <c:v>62.87</c:v>
                </c:pt>
                <c:pt idx="60">
                  <c:v>63.08</c:v>
                </c:pt>
                <c:pt idx="61">
                  <c:v>63.22</c:v>
                </c:pt>
                <c:pt idx="62">
                  <c:v>63.23</c:v>
                </c:pt>
                <c:pt idx="63">
                  <c:v>63.07</c:v>
                </c:pt>
                <c:pt idx="64">
                  <c:v>62.71</c:v>
                </c:pt>
                <c:pt idx="65">
                  <c:v>62.06</c:v>
                </c:pt>
                <c:pt idx="66">
                  <c:v>67.3</c:v>
                </c:pt>
                <c:pt idx="67">
                  <c:v>66.02</c:v>
                </c:pt>
                <c:pt idx="68">
                  <c:v>64.55</c:v>
                </c:pt>
                <c:pt idx="69">
                  <c:v>63.93</c:v>
                </c:pt>
                <c:pt idx="70">
                  <c:v>62.88</c:v>
                </c:pt>
                <c:pt idx="71">
                  <c:v>62.51</c:v>
                </c:pt>
                <c:pt idx="72">
                  <c:v>62.29</c:v>
                </c:pt>
                <c:pt idx="73">
                  <c:v>62.23</c:v>
                </c:pt>
                <c:pt idx="74">
                  <c:v>62.32</c:v>
                </c:pt>
                <c:pt idx="75">
                  <c:v>62.48</c:v>
                </c:pt>
                <c:pt idx="76">
                  <c:v>62.76</c:v>
                </c:pt>
                <c:pt idx="77">
                  <c:v>66.099999999999994</c:v>
                </c:pt>
                <c:pt idx="78">
                  <c:v>66.02</c:v>
                </c:pt>
                <c:pt idx="79">
                  <c:v>65.87</c:v>
                </c:pt>
                <c:pt idx="80">
                  <c:v>65.55</c:v>
                </c:pt>
                <c:pt idx="81">
                  <c:v>64.7</c:v>
                </c:pt>
                <c:pt idx="82">
                  <c:v>63.89</c:v>
                </c:pt>
                <c:pt idx="83">
                  <c:v>63.27</c:v>
                </c:pt>
                <c:pt idx="84">
                  <c:v>62.81</c:v>
                </c:pt>
                <c:pt idx="85">
                  <c:v>62.61</c:v>
                </c:pt>
                <c:pt idx="86">
                  <c:v>62.65</c:v>
                </c:pt>
                <c:pt idx="87">
                  <c:v>62.66</c:v>
                </c:pt>
                <c:pt idx="88">
                  <c:v>63.72</c:v>
                </c:pt>
                <c:pt idx="89">
                  <c:v>65.510000000000005</c:v>
                </c:pt>
                <c:pt idx="90">
                  <c:v>66.400000000000006</c:v>
                </c:pt>
                <c:pt idx="91">
                  <c:v>66.400000000000006</c:v>
                </c:pt>
                <c:pt idx="92">
                  <c:v>66.28</c:v>
                </c:pt>
                <c:pt idx="93">
                  <c:v>65.569999999999993</c:v>
                </c:pt>
                <c:pt idx="94">
                  <c:v>64.88</c:v>
                </c:pt>
                <c:pt idx="95">
                  <c:v>64.09</c:v>
                </c:pt>
                <c:pt idx="96">
                  <c:v>63.45</c:v>
                </c:pt>
                <c:pt idx="97">
                  <c:v>63.08</c:v>
                </c:pt>
                <c:pt idx="98">
                  <c:v>63.02</c:v>
                </c:pt>
                <c:pt idx="99">
                  <c:v>58.65</c:v>
                </c:pt>
                <c:pt idx="100">
                  <c:v>62.35</c:v>
                </c:pt>
                <c:pt idx="101">
                  <c:v>64.599999999999994</c:v>
                </c:pt>
                <c:pt idx="102">
                  <c:v>66.03</c:v>
                </c:pt>
                <c:pt idx="103">
                  <c:v>66.680000000000007</c:v>
                </c:pt>
                <c:pt idx="104">
                  <c:v>66.709999999999994</c:v>
                </c:pt>
                <c:pt idx="105">
                  <c:v>66.37</c:v>
                </c:pt>
                <c:pt idx="106">
                  <c:v>65.69</c:v>
                </c:pt>
                <c:pt idx="107">
                  <c:v>64.91</c:v>
                </c:pt>
                <c:pt idx="108">
                  <c:v>64.17</c:v>
                </c:pt>
                <c:pt idx="109">
                  <c:v>63.94</c:v>
                </c:pt>
                <c:pt idx="110">
                  <c:v>51.29</c:v>
                </c:pt>
                <c:pt idx="111">
                  <c:v>56.65</c:v>
                </c:pt>
                <c:pt idx="112">
                  <c:v>60.5</c:v>
                </c:pt>
                <c:pt idx="113">
                  <c:v>63.33</c:v>
                </c:pt>
                <c:pt idx="114">
                  <c:v>65.22</c:v>
                </c:pt>
                <c:pt idx="115">
                  <c:v>66.31</c:v>
                </c:pt>
                <c:pt idx="116">
                  <c:v>66.75</c:v>
                </c:pt>
                <c:pt idx="117">
                  <c:v>66.650000000000006</c:v>
                </c:pt>
                <c:pt idx="118">
                  <c:v>66.19</c:v>
                </c:pt>
                <c:pt idx="119">
                  <c:v>65.5</c:v>
                </c:pt>
                <c:pt idx="120">
                  <c:v>64.62</c:v>
                </c:pt>
                <c:pt idx="121">
                  <c:v>43.68</c:v>
                </c:pt>
                <c:pt idx="122">
                  <c:v>49.61</c:v>
                </c:pt>
                <c:pt idx="123">
                  <c:v>54.74</c:v>
                </c:pt>
                <c:pt idx="124">
                  <c:v>58.94</c:v>
                </c:pt>
                <c:pt idx="125">
                  <c:v>62.15</c:v>
                </c:pt>
                <c:pt idx="126">
                  <c:v>64.41</c:v>
                </c:pt>
                <c:pt idx="127">
                  <c:v>65.84</c:v>
                </c:pt>
                <c:pt idx="128">
                  <c:v>66.55</c:v>
                </c:pt>
                <c:pt idx="129">
                  <c:v>66.7</c:v>
                </c:pt>
                <c:pt idx="130">
                  <c:v>66.41</c:v>
                </c:pt>
                <c:pt idx="131">
                  <c:v>66.09</c:v>
                </c:pt>
                <c:pt idx="132">
                  <c:v>36.82</c:v>
                </c:pt>
                <c:pt idx="133">
                  <c:v>42.58</c:v>
                </c:pt>
                <c:pt idx="134">
                  <c:v>48.28</c:v>
                </c:pt>
                <c:pt idx="135">
                  <c:v>53.48</c:v>
                </c:pt>
                <c:pt idx="136">
                  <c:v>57.86</c:v>
                </c:pt>
                <c:pt idx="137">
                  <c:v>61.27</c:v>
                </c:pt>
                <c:pt idx="138">
                  <c:v>63.76</c:v>
                </c:pt>
                <c:pt idx="139">
                  <c:v>65.38</c:v>
                </c:pt>
                <c:pt idx="140">
                  <c:v>66.290000000000006</c:v>
                </c:pt>
                <c:pt idx="141">
                  <c:v>66.59</c:v>
                </c:pt>
                <c:pt idx="142">
                  <c:v>66.38</c:v>
                </c:pt>
                <c:pt idx="143">
                  <c:v>31.52</c:v>
                </c:pt>
                <c:pt idx="144">
                  <c:v>36.67</c:v>
                </c:pt>
                <c:pt idx="145">
                  <c:v>42.29</c:v>
                </c:pt>
                <c:pt idx="146">
                  <c:v>47.95</c:v>
                </c:pt>
                <c:pt idx="147">
                  <c:v>53.16</c:v>
                </c:pt>
                <c:pt idx="148">
                  <c:v>57.58</c:v>
                </c:pt>
                <c:pt idx="149">
                  <c:v>61.05</c:v>
                </c:pt>
                <c:pt idx="150">
                  <c:v>63.55</c:v>
                </c:pt>
                <c:pt idx="151">
                  <c:v>65.2</c:v>
                </c:pt>
                <c:pt idx="152">
                  <c:v>66.09</c:v>
                </c:pt>
                <c:pt idx="153">
                  <c:v>66.27</c:v>
                </c:pt>
                <c:pt idx="187">
                  <c:v>61.58</c:v>
                </c:pt>
                <c:pt idx="188">
                  <c:v>62.03</c:v>
                </c:pt>
                <c:pt idx="189">
                  <c:v>61.96</c:v>
                </c:pt>
                <c:pt idx="190">
                  <c:v>61.6</c:v>
                </c:pt>
                <c:pt idx="191">
                  <c:v>61.03</c:v>
                </c:pt>
                <c:pt idx="192">
                  <c:v>60.28</c:v>
                </c:pt>
                <c:pt idx="193">
                  <c:v>59.36</c:v>
                </c:pt>
                <c:pt idx="194">
                  <c:v>58.32</c:v>
                </c:pt>
                <c:pt idx="195">
                  <c:v>57.21</c:v>
                </c:pt>
                <c:pt idx="196">
                  <c:v>56.03</c:v>
                </c:pt>
                <c:pt idx="197">
                  <c:v>54.76</c:v>
                </c:pt>
                <c:pt idx="198">
                  <c:v>62.52</c:v>
                </c:pt>
                <c:pt idx="199">
                  <c:v>63.81</c:v>
                </c:pt>
                <c:pt idx="200">
                  <c:v>63.68</c:v>
                </c:pt>
                <c:pt idx="201">
                  <c:v>63.48</c:v>
                </c:pt>
                <c:pt idx="202">
                  <c:v>62.96</c:v>
                </c:pt>
                <c:pt idx="203">
                  <c:v>62.51</c:v>
                </c:pt>
                <c:pt idx="204">
                  <c:v>61.76</c:v>
                </c:pt>
                <c:pt idx="205">
                  <c:v>60.99</c:v>
                </c:pt>
                <c:pt idx="206">
                  <c:v>60.16</c:v>
                </c:pt>
                <c:pt idx="207">
                  <c:v>59.25</c:v>
                </c:pt>
                <c:pt idx="208">
                  <c:v>58.52</c:v>
                </c:pt>
                <c:pt idx="209">
                  <c:v>64.39</c:v>
                </c:pt>
                <c:pt idx="210">
                  <c:v>64.010000000000005</c:v>
                </c:pt>
                <c:pt idx="211">
                  <c:v>64.88</c:v>
                </c:pt>
                <c:pt idx="212">
                  <c:v>64.59</c:v>
                </c:pt>
                <c:pt idx="213">
                  <c:v>64.400000000000006</c:v>
                </c:pt>
                <c:pt idx="214">
                  <c:v>64.27</c:v>
                </c:pt>
                <c:pt idx="215">
                  <c:v>63.75</c:v>
                </c:pt>
                <c:pt idx="216">
                  <c:v>63.23</c:v>
                </c:pt>
                <c:pt idx="217">
                  <c:v>62.59</c:v>
                </c:pt>
                <c:pt idx="218">
                  <c:v>61.9</c:v>
                </c:pt>
                <c:pt idx="219">
                  <c:v>61.18</c:v>
                </c:pt>
                <c:pt idx="220">
                  <c:v>62.41</c:v>
                </c:pt>
                <c:pt idx="221">
                  <c:v>63.32</c:v>
                </c:pt>
                <c:pt idx="222">
                  <c:v>64.25</c:v>
                </c:pt>
                <c:pt idx="223">
                  <c:v>65</c:v>
                </c:pt>
                <c:pt idx="224">
                  <c:v>65.040000000000006</c:v>
                </c:pt>
                <c:pt idx="225">
                  <c:v>65.12</c:v>
                </c:pt>
                <c:pt idx="226">
                  <c:v>65.040000000000006</c:v>
                </c:pt>
                <c:pt idx="227">
                  <c:v>64.760000000000005</c:v>
                </c:pt>
                <c:pt idx="228">
                  <c:v>64.36</c:v>
                </c:pt>
                <c:pt idx="229">
                  <c:v>63.86</c:v>
                </c:pt>
                <c:pt idx="230">
                  <c:v>63.02</c:v>
                </c:pt>
                <c:pt idx="231">
                  <c:v>57.33</c:v>
                </c:pt>
                <c:pt idx="232">
                  <c:v>59.88</c:v>
                </c:pt>
                <c:pt idx="233">
                  <c:v>62.08</c:v>
                </c:pt>
                <c:pt idx="234">
                  <c:v>63.82</c:v>
                </c:pt>
                <c:pt idx="235">
                  <c:v>64.680000000000007</c:v>
                </c:pt>
                <c:pt idx="236">
                  <c:v>65.3</c:v>
                </c:pt>
                <c:pt idx="237">
                  <c:v>65.61</c:v>
                </c:pt>
                <c:pt idx="238">
                  <c:v>65.62</c:v>
                </c:pt>
                <c:pt idx="239">
                  <c:v>65.459999999999994</c:v>
                </c:pt>
                <c:pt idx="240">
                  <c:v>65.16</c:v>
                </c:pt>
                <c:pt idx="241">
                  <c:v>65.05</c:v>
                </c:pt>
                <c:pt idx="242">
                  <c:v>49.99</c:v>
                </c:pt>
                <c:pt idx="243">
                  <c:v>54.85</c:v>
                </c:pt>
                <c:pt idx="244">
                  <c:v>58.42</c:v>
                </c:pt>
                <c:pt idx="245">
                  <c:v>61.12</c:v>
                </c:pt>
                <c:pt idx="246">
                  <c:v>63.18</c:v>
                </c:pt>
                <c:pt idx="247">
                  <c:v>64.53</c:v>
                </c:pt>
                <c:pt idx="248">
                  <c:v>65.430000000000007</c:v>
                </c:pt>
                <c:pt idx="249">
                  <c:v>65.88</c:v>
                </c:pt>
                <c:pt idx="250">
                  <c:v>66.040000000000006</c:v>
                </c:pt>
                <c:pt idx="251">
                  <c:v>65.989999999999995</c:v>
                </c:pt>
                <c:pt idx="252">
                  <c:v>65.55</c:v>
                </c:pt>
                <c:pt idx="253">
                  <c:v>42.64</c:v>
                </c:pt>
                <c:pt idx="254">
                  <c:v>48.27</c:v>
                </c:pt>
                <c:pt idx="255">
                  <c:v>53</c:v>
                </c:pt>
                <c:pt idx="256">
                  <c:v>57</c:v>
                </c:pt>
                <c:pt idx="257">
                  <c:v>60.28</c:v>
                </c:pt>
                <c:pt idx="258">
                  <c:v>62.67</c:v>
                </c:pt>
                <c:pt idx="259">
                  <c:v>64.430000000000007</c:v>
                </c:pt>
                <c:pt idx="260">
                  <c:v>65.52</c:v>
                </c:pt>
                <c:pt idx="261">
                  <c:v>66.16</c:v>
                </c:pt>
                <c:pt idx="262">
                  <c:v>66.45</c:v>
                </c:pt>
                <c:pt idx="263">
                  <c:v>66.260000000000005</c:v>
                </c:pt>
                <c:pt idx="264">
                  <c:v>35.96</c:v>
                </c:pt>
                <c:pt idx="265">
                  <c:v>41.47</c:v>
                </c:pt>
                <c:pt idx="266">
                  <c:v>46.64</c:v>
                </c:pt>
                <c:pt idx="267">
                  <c:v>51.54</c:v>
                </c:pt>
                <c:pt idx="268">
                  <c:v>55.87</c:v>
                </c:pt>
                <c:pt idx="269">
                  <c:v>59.39</c:v>
                </c:pt>
                <c:pt idx="270">
                  <c:v>62.15</c:v>
                </c:pt>
                <c:pt idx="271">
                  <c:v>64.09</c:v>
                </c:pt>
                <c:pt idx="272">
                  <c:v>65.41</c:v>
                </c:pt>
                <c:pt idx="273">
                  <c:v>66.209999999999994</c:v>
                </c:pt>
                <c:pt idx="274">
                  <c:v>66.39</c:v>
                </c:pt>
                <c:pt idx="275">
                  <c:v>31.9</c:v>
                </c:pt>
                <c:pt idx="276">
                  <c:v>36.299999999999997</c:v>
                </c:pt>
                <c:pt idx="277">
                  <c:v>40.94</c:v>
                </c:pt>
                <c:pt idx="278">
                  <c:v>45.87</c:v>
                </c:pt>
                <c:pt idx="279">
                  <c:v>50.72</c:v>
                </c:pt>
                <c:pt idx="280">
                  <c:v>55.06</c:v>
                </c:pt>
                <c:pt idx="281">
                  <c:v>58.73</c:v>
                </c:pt>
                <c:pt idx="282">
                  <c:v>61.58</c:v>
                </c:pt>
                <c:pt idx="283">
                  <c:v>63.68</c:v>
                </c:pt>
                <c:pt idx="284">
                  <c:v>65.11</c:v>
                </c:pt>
                <c:pt idx="285">
                  <c:v>66.22</c:v>
                </c:pt>
                <c:pt idx="286">
                  <c:v>30.73</c:v>
                </c:pt>
                <c:pt idx="287">
                  <c:v>33.51</c:v>
                </c:pt>
                <c:pt idx="288">
                  <c:v>37.03</c:v>
                </c:pt>
                <c:pt idx="289">
                  <c:v>41.27</c:v>
                </c:pt>
                <c:pt idx="290">
                  <c:v>45.92</c:v>
                </c:pt>
                <c:pt idx="291">
                  <c:v>50.55</c:v>
                </c:pt>
                <c:pt idx="292">
                  <c:v>54.81</c:v>
                </c:pt>
                <c:pt idx="293">
                  <c:v>58.42</c:v>
                </c:pt>
                <c:pt idx="294">
                  <c:v>61.26</c:v>
                </c:pt>
                <c:pt idx="295">
                  <c:v>63.37</c:v>
                </c:pt>
                <c:pt idx="296">
                  <c:v>64.760000000000005</c:v>
                </c:pt>
                <c:pt idx="297">
                  <c:v>32.21</c:v>
                </c:pt>
                <c:pt idx="298">
                  <c:v>33.619999999999997</c:v>
                </c:pt>
                <c:pt idx="299">
                  <c:v>35.82</c:v>
                </c:pt>
                <c:pt idx="300">
                  <c:v>38.979999999999997</c:v>
                </c:pt>
                <c:pt idx="301">
                  <c:v>42.87</c:v>
                </c:pt>
                <c:pt idx="302">
                  <c:v>47.16</c:v>
                </c:pt>
                <c:pt idx="303">
                  <c:v>51.45</c:v>
                </c:pt>
                <c:pt idx="304">
                  <c:v>55.42</c:v>
                </c:pt>
                <c:pt idx="305">
                  <c:v>58.76</c:v>
                </c:pt>
                <c:pt idx="306">
                  <c:v>61.38</c:v>
                </c:pt>
                <c:pt idx="307">
                  <c:v>63.06</c:v>
                </c:pt>
                <c:pt idx="341">
                  <c:v>60.82</c:v>
                </c:pt>
                <c:pt idx="342">
                  <c:v>62.52</c:v>
                </c:pt>
                <c:pt idx="343">
                  <c:v>61.52</c:v>
                </c:pt>
                <c:pt idx="344">
                  <c:v>61.13</c:v>
                </c:pt>
                <c:pt idx="345">
                  <c:v>60.47</c:v>
                </c:pt>
                <c:pt idx="346">
                  <c:v>59.6</c:v>
                </c:pt>
                <c:pt idx="347">
                  <c:v>58.47</c:v>
                </c:pt>
                <c:pt idx="348">
                  <c:v>57.27</c:v>
                </c:pt>
                <c:pt idx="349">
                  <c:v>55.98</c:v>
                </c:pt>
                <c:pt idx="350">
                  <c:v>54.58</c:v>
                </c:pt>
                <c:pt idx="351">
                  <c:v>53.16</c:v>
                </c:pt>
                <c:pt idx="352">
                  <c:v>59.84</c:v>
                </c:pt>
                <c:pt idx="353">
                  <c:v>62.04</c:v>
                </c:pt>
                <c:pt idx="354">
                  <c:v>62.57</c:v>
                </c:pt>
                <c:pt idx="355">
                  <c:v>62.83</c:v>
                </c:pt>
                <c:pt idx="356">
                  <c:v>62.69</c:v>
                </c:pt>
                <c:pt idx="357">
                  <c:v>62.32</c:v>
                </c:pt>
                <c:pt idx="358">
                  <c:v>61.72</c:v>
                </c:pt>
                <c:pt idx="359">
                  <c:v>60.88</c:v>
                </c:pt>
                <c:pt idx="360">
                  <c:v>59.9</c:v>
                </c:pt>
                <c:pt idx="361">
                  <c:v>58.81</c:v>
                </c:pt>
                <c:pt idx="362">
                  <c:v>57.83</c:v>
                </c:pt>
                <c:pt idx="363">
                  <c:v>59.34</c:v>
                </c:pt>
                <c:pt idx="364">
                  <c:v>60.15</c:v>
                </c:pt>
                <c:pt idx="365">
                  <c:v>61.67</c:v>
                </c:pt>
                <c:pt idx="366">
                  <c:v>62.36</c:v>
                </c:pt>
                <c:pt idx="367">
                  <c:v>62.88</c:v>
                </c:pt>
                <c:pt idx="368">
                  <c:v>63.41</c:v>
                </c:pt>
                <c:pt idx="369">
                  <c:v>63.34</c:v>
                </c:pt>
                <c:pt idx="370">
                  <c:v>63.09</c:v>
                </c:pt>
                <c:pt idx="371">
                  <c:v>62.58</c:v>
                </c:pt>
                <c:pt idx="372">
                  <c:v>61.87</c:v>
                </c:pt>
                <c:pt idx="373">
                  <c:v>61.16</c:v>
                </c:pt>
                <c:pt idx="374">
                  <c:v>56.9</c:v>
                </c:pt>
                <c:pt idx="375">
                  <c:v>57.78</c:v>
                </c:pt>
                <c:pt idx="376">
                  <c:v>59.47</c:v>
                </c:pt>
                <c:pt idx="377">
                  <c:v>60.75</c:v>
                </c:pt>
                <c:pt idx="378">
                  <c:v>61.73</c:v>
                </c:pt>
                <c:pt idx="379">
                  <c:v>62.65</c:v>
                </c:pt>
                <c:pt idx="380">
                  <c:v>63.36</c:v>
                </c:pt>
                <c:pt idx="381">
                  <c:v>63.76</c:v>
                </c:pt>
                <c:pt idx="382">
                  <c:v>63.87</c:v>
                </c:pt>
                <c:pt idx="383">
                  <c:v>63.69</c:v>
                </c:pt>
                <c:pt idx="384">
                  <c:v>63.12</c:v>
                </c:pt>
                <c:pt idx="385">
                  <c:v>51.73</c:v>
                </c:pt>
                <c:pt idx="386">
                  <c:v>54.29</c:v>
                </c:pt>
                <c:pt idx="387">
                  <c:v>56.49</c:v>
                </c:pt>
                <c:pt idx="388">
                  <c:v>58.48</c:v>
                </c:pt>
                <c:pt idx="389">
                  <c:v>59.77</c:v>
                </c:pt>
                <c:pt idx="390">
                  <c:v>61.16</c:v>
                </c:pt>
                <c:pt idx="391">
                  <c:v>62.3</c:v>
                </c:pt>
                <c:pt idx="392">
                  <c:v>63.21</c:v>
                </c:pt>
                <c:pt idx="393">
                  <c:v>63.87</c:v>
                </c:pt>
                <c:pt idx="394">
                  <c:v>64.239999999999995</c:v>
                </c:pt>
                <c:pt idx="395">
                  <c:v>64.59</c:v>
                </c:pt>
                <c:pt idx="396">
                  <c:v>45.63</c:v>
                </c:pt>
                <c:pt idx="397">
                  <c:v>49.63</c:v>
                </c:pt>
                <c:pt idx="398">
                  <c:v>52.79</c:v>
                </c:pt>
                <c:pt idx="399">
                  <c:v>55.41</c:v>
                </c:pt>
                <c:pt idx="400">
                  <c:v>57.47</c:v>
                </c:pt>
                <c:pt idx="401">
                  <c:v>59.22</c:v>
                </c:pt>
                <c:pt idx="402">
                  <c:v>60.7</c:v>
                </c:pt>
                <c:pt idx="403">
                  <c:v>61.93</c:v>
                </c:pt>
                <c:pt idx="404">
                  <c:v>62.98</c:v>
                </c:pt>
                <c:pt idx="405">
                  <c:v>63.84</c:v>
                </c:pt>
                <c:pt idx="406">
                  <c:v>64.17</c:v>
                </c:pt>
                <c:pt idx="407">
                  <c:v>39.36</c:v>
                </c:pt>
                <c:pt idx="408">
                  <c:v>44.12</c:v>
                </c:pt>
                <c:pt idx="409">
                  <c:v>48.1</c:v>
                </c:pt>
                <c:pt idx="410">
                  <c:v>51.54</c:v>
                </c:pt>
                <c:pt idx="411">
                  <c:v>54.45</c:v>
                </c:pt>
                <c:pt idx="412">
                  <c:v>56.79</c:v>
                </c:pt>
                <c:pt idx="413">
                  <c:v>58.74</c:v>
                </c:pt>
                <c:pt idx="414">
                  <c:v>60.3</c:v>
                </c:pt>
                <c:pt idx="415">
                  <c:v>61.65</c:v>
                </c:pt>
                <c:pt idx="416">
                  <c:v>62.8</c:v>
                </c:pt>
                <c:pt idx="417">
                  <c:v>63.53</c:v>
                </c:pt>
                <c:pt idx="418">
                  <c:v>33.840000000000003</c:v>
                </c:pt>
                <c:pt idx="419">
                  <c:v>38.380000000000003</c:v>
                </c:pt>
                <c:pt idx="420">
                  <c:v>42.69</c:v>
                </c:pt>
                <c:pt idx="421">
                  <c:v>46.8</c:v>
                </c:pt>
                <c:pt idx="422">
                  <c:v>50.52</c:v>
                </c:pt>
                <c:pt idx="423">
                  <c:v>53.64</c:v>
                </c:pt>
                <c:pt idx="424">
                  <c:v>56.26</c:v>
                </c:pt>
                <c:pt idx="425">
                  <c:v>58.32</c:v>
                </c:pt>
                <c:pt idx="426">
                  <c:v>60.02</c:v>
                </c:pt>
                <c:pt idx="427">
                  <c:v>61.44</c:v>
                </c:pt>
                <c:pt idx="428">
                  <c:v>62.88</c:v>
                </c:pt>
                <c:pt idx="429">
                  <c:v>30.45</c:v>
                </c:pt>
                <c:pt idx="430">
                  <c:v>34.15</c:v>
                </c:pt>
                <c:pt idx="431">
                  <c:v>37.97</c:v>
                </c:pt>
                <c:pt idx="432">
                  <c:v>42.07</c:v>
                </c:pt>
                <c:pt idx="433">
                  <c:v>46.13</c:v>
                </c:pt>
                <c:pt idx="434">
                  <c:v>49.82</c:v>
                </c:pt>
                <c:pt idx="435">
                  <c:v>53.08</c:v>
                </c:pt>
                <c:pt idx="436">
                  <c:v>55.73</c:v>
                </c:pt>
                <c:pt idx="437">
                  <c:v>57.89</c:v>
                </c:pt>
                <c:pt idx="438">
                  <c:v>59.64</c:v>
                </c:pt>
                <c:pt idx="439">
                  <c:v>60.95</c:v>
                </c:pt>
                <c:pt idx="440">
                  <c:v>29.8</c:v>
                </c:pt>
                <c:pt idx="441">
                  <c:v>31.96</c:v>
                </c:pt>
                <c:pt idx="442">
                  <c:v>34.729999999999997</c:v>
                </c:pt>
                <c:pt idx="443">
                  <c:v>38.19</c:v>
                </c:pt>
                <c:pt idx="444">
                  <c:v>42.05</c:v>
                </c:pt>
                <c:pt idx="445">
                  <c:v>45.91</c:v>
                </c:pt>
                <c:pt idx="446">
                  <c:v>49.58</c:v>
                </c:pt>
                <c:pt idx="447">
                  <c:v>52.75</c:v>
                </c:pt>
                <c:pt idx="448">
                  <c:v>55.42</c:v>
                </c:pt>
                <c:pt idx="449">
                  <c:v>57.58</c:v>
                </c:pt>
                <c:pt idx="450">
                  <c:v>59.04</c:v>
                </c:pt>
                <c:pt idx="451">
                  <c:v>31.45</c:v>
                </c:pt>
                <c:pt idx="452">
                  <c:v>32.24</c:v>
                </c:pt>
                <c:pt idx="453">
                  <c:v>33.67</c:v>
                </c:pt>
                <c:pt idx="454">
                  <c:v>36.03</c:v>
                </c:pt>
                <c:pt idx="455">
                  <c:v>39.14</c:v>
                </c:pt>
                <c:pt idx="456">
                  <c:v>42.66</c:v>
                </c:pt>
                <c:pt idx="457">
                  <c:v>46.34</c:v>
                </c:pt>
                <c:pt idx="458">
                  <c:v>49.77</c:v>
                </c:pt>
                <c:pt idx="459">
                  <c:v>52.81</c:v>
                </c:pt>
                <c:pt idx="460">
                  <c:v>55.34</c:v>
                </c:pt>
                <c:pt idx="461">
                  <c:v>57.13</c:v>
                </c:pt>
              </c:numCache>
            </c:numRef>
          </c:xVal>
          <c:yVal>
            <c:numRef>
              <c:f>'[Virgin Binder A2 &amp; A34 (contains all data).xlsx]Black Space'!$Q$7:$Q$468</c:f>
              <c:numCache>
                <c:formatCode>General</c:formatCode>
                <c:ptCount val="462"/>
                <c:pt idx="33">
                  <c:v>80100.000000000073</c:v>
                </c:pt>
                <c:pt idx="34">
                  <c:v>111000.00000000025</c:v>
                </c:pt>
                <c:pt idx="35">
                  <c:v>154000.00000000003</c:v>
                </c:pt>
                <c:pt idx="36">
                  <c:v>213000.00000000041</c:v>
                </c:pt>
                <c:pt idx="37">
                  <c:v>293000.00000000029</c:v>
                </c:pt>
                <c:pt idx="38">
                  <c:v>402000.00000000064</c:v>
                </c:pt>
                <c:pt idx="39">
                  <c:v>547000.00000000128</c:v>
                </c:pt>
                <c:pt idx="40">
                  <c:v>742000.00000000175</c:v>
                </c:pt>
                <c:pt idx="41">
                  <c:v>998000.00000000268</c:v>
                </c:pt>
                <c:pt idx="42">
                  <c:v>1339999.9999999995</c:v>
                </c:pt>
                <c:pt idx="43">
                  <c:v>1770000.0000000026</c:v>
                </c:pt>
                <c:pt idx="44">
                  <c:v>32899.999999999985</c:v>
                </c:pt>
                <c:pt idx="45">
                  <c:v>45500.000000000051</c:v>
                </c:pt>
                <c:pt idx="46">
                  <c:v>63100.000000000058</c:v>
                </c:pt>
                <c:pt idx="47">
                  <c:v>87400.000000000189</c:v>
                </c:pt>
                <c:pt idx="48">
                  <c:v>121000</c:v>
                </c:pt>
                <c:pt idx="49">
                  <c:v>168000.00000000023</c:v>
                </c:pt>
                <c:pt idx="50">
                  <c:v>232000.00000000015</c:v>
                </c:pt>
                <c:pt idx="51">
                  <c:v>320000.00000000041</c:v>
                </c:pt>
                <c:pt idx="52">
                  <c:v>439000.00000000076</c:v>
                </c:pt>
                <c:pt idx="53">
                  <c:v>599000.0000000014</c:v>
                </c:pt>
                <c:pt idx="54">
                  <c:v>813000.00000000093</c:v>
                </c:pt>
                <c:pt idx="55">
                  <c:v>14700.000000000029</c:v>
                </c:pt>
                <c:pt idx="56">
                  <c:v>20199.999999999996</c:v>
                </c:pt>
                <c:pt idx="57">
                  <c:v>28000.000000000051</c:v>
                </c:pt>
                <c:pt idx="58">
                  <c:v>38600.000000000022</c:v>
                </c:pt>
                <c:pt idx="59">
                  <c:v>53300.000000000058</c:v>
                </c:pt>
                <c:pt idx="60">
                  <c:v>73800.00000000016</c:v>
                </c:pt>
                <c:pt idx="61">
                  <c:v>102000.0000000002</c:v>
                </c:pt>
                <c:pt idx="62">
                  <c:v>142000.00000000012</c:v>
                </c:pt>
                <c:pt idx="63">
                  <c:v>197000.00000000047</c:v>
                </c:pt>
                <c:pt idx="64">
                  <c:v>273000.00000000064</c:v>
                </c:pt>
                <c:pt idx="65">
                  <c:v>378000</c:v>
                </c:pt>
                <c:pt idx="66">
                  <c:v>6809.9999999999991</c:v>
                </c:pt>
                <c:pt idx="67">
                  <c:v>9450.0000000000055</c:v>
                </c:pt>
                <c:pt idx="68">
                  <c:v>13100.000000000024</c:v>
                </c:pt>
                <c:pt idx="69">
                  <c:v>18000.00000000004</c:v>
                </c:pt>
                <c:pt idx="70">
                  <c:v>24700.00000000004</c:v>
                </c:pt>
                <c:pt idx="71">
                  <c:v>34000.000000000029</c:v>
                </c:pt>
                <c:pt idx="72">
                  <c:v>47000.000000000022</c:v>
                </c:pt>
                <c:pt idx="73">
                  <c:v>65000.000000000138</c:v>
                </c:pt>
                <c:pt idx="74">
                  <c:v>90300.000000000116</c:v>
                </c:pt>
                <c:pt idx="75">
                  <c:v>126000.00000000007</c:v>
                </c:pt>
                <c:pt idx="76">
                  <c:v>175000.00000000035</c:v>
                </c:pt>
                <c:pt idx="77">
                  <c:v>3440.0000000000032</c:v>
                </c:pt>
                <c:pt idx="78">
                  <c:v>4839.9999999999991</c:v>
                </c:pt>
                <c:pt idx="79">
                  <c:v>6770.0000000000018</c:v>
                </c:pt>
                <c:pt idx="80">
                  <c:v>9400.0000000000109</c:v>
                </c:pt>
                <c:pt idx="81">
                  <c:v>13000.000000000015</c:v>
                </c:pt>
                <c:pt idx="82">
                  <c:v>17900.000000000007</c:v>
                </c:pt>
                <c:pt idx="83">
                  <c:v>24600.000000000025</c:v>
                </c:pt>
                <c:pt idx="84">
                  <c:v>33800.000000000051</c:v>
                </c:pt>
                <c:pt idx="85">
                  <c:v>46800.000000000036</c:v>
                </c:pt>
                <c:pt idx="86">
                  <c:v>65100.000000000058</c:v>
                </c:pt>
                <c:pt idx="87">
                  <c:v>91600</c:v>
                </c:pt>
                <c:pt idx="88">
                  <c:v>1770.0000000000014</c:v>
                </c:pt>
                <c:pt idx="89">
                  <c:v>2520.0000000000027</c:v>
                </c:pt>
                <c:pt idx="90">
                  <c:v>3560.0000000000036</c:v>
                </c:pt>
                <c:pt idx="91">
                  <c:v>4990.0000000000018</c:v>
                </c:pt>
                <c:pt idx="92">
                  <c:v>6950.0000000000009</c:v>
                </c:pt>
                <c:pt idx="93">
                  <c:v>9630.0000000000036</c:v>
                </c:pt>
                <c:pt idx="94">
                  <c:v>13300.000000000005</c:v>
                </c:pt>
                <c:pt idx="95">
                  <c:v>18300.000000000015</c:v>
                </c:pt>
                <c:pt idx="96">
                  <c:v>25300.000000000015</c:v>
                </c:pt>
                <c:pt idx="97">
                  <c:v>35200.000000000036</c:v>
                </c:pt>
                <c:pt idx="98">
                  <c:v>49300.000000000007</c:v>
                </c:pt>
                <c:pt idx="99">
                  <c:v>732.00000000000045</c:v>
                </c:pt>
                <c:pt idx="100">
                  <c:v>1020.0000000000007</c:v>
                </c:pt>
                <c:pt idx="101">
                  <c:v>1440.0000000000018</c:v>
                </c:pt>
                <c:pt idx="102">
                  <c:v>2040.0000000000016</c:v>
                </c:pt>
                <c:pt idx="103">
                  <c:v>2910.0000000000014</c:v>
                </c:pt>
                <c:pt idx="104">
                  <c:v>4140.0000000000073</c:v>
                </c:pt>
                <c:pt idx="105">
                  <c:v>5860.0000000000036</c:v>
                </c:pt>
                <c:pt idx="106">
                  <c:v>8260.0000000000055</c:v>
                </c:pt>
                <c:pt idx="107">
                  <c:v>11599.999999999993</c:v>
                </c:pt>
                <c:pt idx="108">
                  <c:v>16000.000000000031</c:v>
                </c:pt>
                <c:pt idx="109">
                  <c:v>22100.000000000022</c:v>
                </c:pt>
                <c:pt idx="110">
                  <c:v>459.00000000000006</c:v>
                </c:pt>
                <c:pt idx="111">
                  <c:v>620.00000000000023</c:v>
                </c:pt>
                <c:pt idx="112">
                  <c:v>854.00000000000034</c:v>
                </c:pt>
                <c:pt idx="113">
                  <c:v>1200</c:v>
                </c:pt>
                <c:pt idx="114">
                  <c:v>1690.0000000000005</c:v>
                </c:pt>
                <c:pt idx="115">
                  <c:v>2410.0000000000023</c:v>
                </c:pt>
                <c:pt idx="116">
                  <c:v>3419.9999999999995</c:v>
                </c:pt>
                <c:pt idx="117">
                  <c:v>4870.0000000000045</c:v>
                </c:pt>
                <c:pt idx="118">
                  <c:v>6880.0000000000064</c:v>
                </c:pt>
                <c:pt idx="119">
                  <c:v>9650.0000000000036</c:v>
                </c:pt>
                <c:pt idx="120">
                  <c:v>13500.00000000002</c:v>
                </c:pt>
                <c:pt idx="121">
                  <c:v>323.00000000000023</c:v>
                </c:pt>
                <c:pt idx="122">
                  <c:v>416.00000000000034</c:v>
                </c:pt>
                <c:pt idx="123">
                  <c:v>552.00000000000034</c:v>
                </c:pt>
                <c:pt idx="124">
                  <c:v>752.00000000000011</c:v>
                </c:pt>
                <c:pt idx="125">
                  <c:v>1050.0000000000009</c:v>
                </c:pt>
                <c:pt idx="126">
                  <c:v>1470.0000000000011</c:v>
                </c:pt>
                <c:pt idx="127">
                  <c:v>2090.0000000000023</c:v>
                </c:pt>
                <c:pt idx="128">
                  <c:v>2980.0000000000036</c:v>
                </c:pt>
                <c:pt idx="129">
                  <c:v>4240.0000000000009</c:v>
                </c:pt>
                <c:pt idx="130">
                  <c:v>5990.0000000000109</c:v>
                </c:pt>
                <c:pt idx="131">
                  <c:v>8420.0000000000073</c:v>
                </c:pt>
                <c:pt idx="132">
                  <c:v>249.00000000000017</c:v>
                </c:pt>
                <c:pt idx="133">
                  <c:v>305.00000000000006</c:v>
                </c:pt>
                <c:pt idx="134">
                  <c:v>387.00000000000006</c:v>
                </c:pt>
                <c:pt idx="135">
                  <c:v>508.00000000000051</c:v>
                </c:pt>
                <c:pt idx="136">
                  <c:v>688.00000000000057</c:v>
                </c:pt>
                <c:pt idx="137">
                  <c:v>952.00000000000045</c:v>
                </c:pt>
                <c:pt idx="138">
                  <c:v>1340.0000000000011</c:v>
                </c:pt>
                <c:pt idx="139">
                  <c:v>1890.0000000000025</c:v>
                </c:pt>
                <c:pt idx="140">
                  <c:v>2690.0000000000027</c:v>
                </c:pt>
                <c:pt idx="141">
                  <c:v>3810.0000000000018</c:v>
                </c:pt>
                <c:pt idx="142">
                  <c:v>5390.0000000000082</c:v>
                </c:pt>
                <c:pt idx="143">
                  <c:v>203.00000000000014</c:v>
                </c:pt>
                <c:pt idx="144">
                  <c:v>239.99999999999997</c:v>
                </c:pt>
                <c:pt idx="145">
                  <c:v>292.00000000000028</c:v>
                </c:pt>
                <c:pt idx="146">
                  <c:v>368.99999999999994</c:v>
                </c:pt>
                <c:pt idx="147">
                  <c:v>484.00000000000023</c:v>
                </c:pt>
                <c:pt idx="148">
                  <c:v>654.00000000000011</c:v>
                </c:pt>
                <c:pt idx="149">
                  <c:v>904.00000000000045</c:v>
                </c:pt>
                <c:pt idx="150">
                  <c:v>1270.0000000000002</c:v>
                </c:pt>
                <c:pt idx="151">
                  <c:v>1790.0000000000018</c:v>
                </c:pt>
                <c:pt idx="152">
                  <c:v>2540.0000000000027</c:v>
                </c:pt>
                <c:pt idx="153">
                  <c:v>3600.0000000000045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88E-4E8B-8ACC-08D37AE03F6C}"/>
            </c:ext>
          </c:extLst>
        </c:ser>
        <c:ser>
          <c:idx val="1"/>
          <c:order val="1"/>
          <c:tx>
            <c:strRef>
              <c:f>'[Virgin Binder A2 &amp; A34 (contains all data).xlsx]Black Space'!$R$6</c:f>
              <c:strCache>
                <c:ptCount val="1"/>
                <c:pt idx="0">
                  <c:v>Bio-binder PMB 1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'[Virgin Binder A2 &amp; A34 (contains all data).xlsx]Black Space'!$P$7:$P$468</c:f>
              <c:numCache>
                <c:formatCode>General</c:formatCode>
                <c:ptCount val="462"/>
                <c:pt idx="33">
                  <c:v>61.99</c:v>
                </c:pt>
                <c:pt idx="34">
                  <c:v>62.38</c:v>
                </c:pt>
                <c:pt idx="35">
                  <c:v>62.1</c:v>
                </c:pt>
                <c:pt idx="36">
                  <c:v>61.63</c:v>
                </c:pt>
                <c:pt idx="37">
                  <c:v>61.02</c:v>
                </c:pt>
                <c:pt idx="38">
                  <c:v>60.26</c:v>
                </c:pt>
                <c:pt idx="39">
                  <c:v>59.31</c:v>
                </c:pt>
                <c:pt idx="40">
                  <c:v>58.24</c:v>
                </c:pt>
                <c:pt idx="41">
                  <c:v>57.06</c:v>
                </c:pt>
                <c:pt idx="42">
                  <c:v>55.8</c:v>
                </c:pt>
                <c:pt idx="43">
                  <c:v>54.74</c:v>
                </c:pt>
                <c:pt idx="44">
                  <c:v>62.59</c:v>
                </c:pt>
                <c:pt idx="45">
                  <c:v>62.6</c:v>
                </c:pt>
                <c:pt idx="46">
                  <c:v>62.72</c:v>
                </c:pt>
                <c:pt idx="47">
                  <c:v>62.78</c:v>
                </c:pt>
                <c:pt idx="48">
                  <c:v>62.72</c:v>
                </c:pt>
                <c:pt idx="49">
                  <c:v>62.53</c:v>
                </c:pt>
                <c:pt idx="50">
                  <c:v>62.16</c:v>
                </c:pt>
                <c:pt idx="51">
                  <c:v>61.6</c:v>
                </c:pt>
                <c:pt idx="52">
                  <c:v>60.89</c:v>
                </c:pt>
                <c:pt idx="53">
                  <c:v>60.01</c:v>
                </c:pt>
                <c:pt idx="54">
                  <c:v>59.15</c:v>
                </c:pt>
                <c:pt idx="55">
                  <c:v>62.86</c:v>
                </c:pt>
                <c:pt idx="56">
                  <c:v>62.63</c:v>
                </c:pt>
                <c:pt idx="57">
                  <c:v>62.57</c:v>
                </c:pt>
                <c:pt idx="58">
                  <c:v>62.68</c:v>
                </c:pt>
                <c:pt idx="59">
                  <c:v>62.87</c:v>
                </c:pt>
                <c:pt idx="60">
                  <c:v>63.08</c:v>
                </c:pt>
                <c:pt idx="61">
                  <c:v>63.22</c:v>
                </c:pt>
                <c:pt idx="62">
                  <c:v>63.23</c:v>
                </c:pt>
                <c:pt idx="63">
                  <c:v>63.07</c:v>
                </c:pt>
                <c:pt idx="64">
                  <c:v>62.71</c:v>
                </c:pt>
                <c:pt idx="65">
                  <c:v>62.06</c:v>
                </c:pt>
                <c:pt idx="66">
                  <c:v>67.3</c:v>
                </c:pt>
                <c:pt idx="67">
                  <c:v>66.02</c:v>
                </c:pt>
                <c:pt idx="68">
                  <c:v>64.55</c:v>
                </c:pt>
                <c:pt idx="69">
                  <c:v>63.93</c:v>
                </c:pt>
                <c:pt idx="70">
                  <c:v>62.88</c:v>
                </c:pt>
                <c:pt idx="71">
                  <c:v>62.51</c:v>
                </c:pt>
                <c:pt idx="72">
                  <c:v>62.29</c:v>
                </c:pt>
                <c:pt idx="73">
                  <c:v>62.23</c:v>
                </c:pt>
                <c:pt idx="74">
                  <c:v>62.32</c:v>
                </c:pt>
                <c:pt idx="75">
                  <c:v>62.48</c:v>
                </c:pt>
                <c:pt idx="76">
                  <c:v>62.76</c:v>
                </c:pt>
                <c:pt idx="77">
                  <c:v>66.099999999999994</c:v>
                </c:pt>
                <c:pt idx="78">
                  <c:v>66.02</c:v>
                </c:pt>
                <c:pt idx="79">
                  <c:v>65.87</c:v>
                </c:pt>
                <c:pt idx="80">
                  <c:v>65.55</c:v>
                </c:pt>
                <c:pt idx="81">
                  <c:v>64.7</c:v>
                </c:pt>
                <c:pt idx="82">
                  <c:v>63.89</c:v>
                </c:pt>
                <c:pt idx="83">
                  <c:v>63.27</c:v>
                </c:pt>
                <c:pt idx="84">
                  <c:v>62.81</c:v>
                </c:pt>
                <c:pt idx="85">
                  <c:v>62.61</c:v>
                </c:pt>
                <c:pt idx="86">
                  <c:v>62.65</c:v>
                </c:pt>
                <c:pt idx="87">
                  <c:v>62.66</c:v>
                </c:pt>
                <c:pt idx="88">
                  <c:v>63.72</c:v>
                </c:pt>
                <c:pt idx="89">
                  <c:v>65.510000000000005</c:v>
                </c:pt>
                <c:pt idx="90">
                  <c:v>66.400000000000006</c:v>
                </c:pt>
                <c:pt idx="91">
                  <c:v>66.400000000000006</c:v>
                </c:pt>
                <c:pt idx="92">
                  <c:v>66.28</c:v>
                </c:pt>
                <c:pt idx="93">
                  <c:v>65.569999999999993</c:v>
                </c:pt>
                <c:pt idx="94">
                  <c:v>64.88</c:v>
                </c:pt>
                <c:pt idx="95">
                  <c:v>64.09</c:v>
                </c:pt>
                <c:pt idx="96">
                  <c:v>63.45</c:v>
                </c:pt>
                <c:pt idx="97">
                  <c:v>63.08</c:v>
                </c:pt>
                <c:pt idx="98">
                  <c:v>63.02</c:v>
                </c:pt>
                <c:pt idx="99">
                  <c:v>58.65</c:v>
                </c:pt>
                <c:pt idx="100">
                  <c:v>62.35</c:v>
                </c:pt>
                <c:pt idx="101">
                  <c:v>64.599999999999994</c:v>
                </c:pt>
                <c:pt idx="102">
                  <c:v>66.03</c:v>
                </c:pt>
                <c:pt idx="103">
                  <c:v>66.680000000000007</c:v>
                </c:pt>
                <c:pt idx="104">
                  <c:v>66.709999999999994</c:v>
                </c:pt>
                <c:pt idx="105">
                  <c:v>66.37</c:v>
                </c:pt>
                <c:pt idx="106">
                  <c:v>65.69</c:v>
                </c:pt>
                <c:pt idx="107">
                  <c:v>64.91</c:v>
                </c:pt>
                <c:pt idx="108">
                  <c:v>64.17</c:v>
                </c:pt>
                <c:pt idx="109">
                  <c:v>63.94</c:v>
                </c:pt>
                <c:pt idx="110">
                  <c:v>51.29</c:v>
                </c:pt>
                <c:pt idx="111">
                  <c:v>56.65</c:v>
                </c:pt>
                <c:pt idx="112">
                  <c:v>60.5</c:v>
                </c:pt>
                <c:pt idx="113">
                  <c:v>63.33</c:v>
                </c:pt>
                <c:pt idx="114">
                  <c:v>65.22</c:v>
                </c:pt>
                <c:pt idx="115">
                  <c:v>66.31</c:v>
                </c:pt>
                <c:pt idx="116">
                  <c:v>66.75</c:v>
                </c:pt>
                <c:pt idx="117">
                  <c:v>66.650000000000006</c:v>
                </c:pt>
                <c:pt idx="118">
                  <c:v>66.19</c:v>
                </c:pt>
                <c:pt idx="119">
                  <c:v>65.5</c:v>
                </c:pt>
                <c:pt idx="120">
                  <c:v>64.62</c:v>
                </c:pt>
                <c:pt idx="121">
                  <c:v>43.68</c:v>
                </c:pt>
                <c:pt idx="122">
                  <c:v>49.61</c:v>
                </c:pt>
                <c:pt idx="123">
                  <c:v>54.74</c:v>
                </c:pt>
                <c:pt idx="124">
                  <c:v>58.94</c:v>
                </c:pt>
                <c:pt idx="125">
                  <c:v>62.15</c:v>
                </c:pt>
                <c:pt idx="126">
                  <c:v>64.41</c:v>
                </c:pt>
                <c:pt idx="127">
                  <c:v>65.84</c:v>
                </c:pt>
                <c:pt idx="128">
                  <c:v>66.55</c:v>
                </c:pt>
                <c:pt idx="129">
                  <c:v>66.7</c:v>
                </c:pt>
                <c:pt idx="130">
                  <c:v>66.41</c:v>
                </c:pt>
                <c:pt idx="131">
                  <c:v>66.09</c:v>
                </c:pt>
                <c:pt idx="132">
                  <c:v>36.82</c:v>
                </c:pt>
                <c:pt idx="133">
                  <c:v>42.58</c:v>
                </c:pt>
                <c:pt idx="134">
                  <c:v>48.28</c:v>
                </c:pt>
                <c:pt idx="135">
                  <c:v>53.48</c:v>
                </c:pt>
                <c:pt idx="136">
                  <c:v>57.86</c:v>
                </c:pt>
                <c:pt idx="137">
                  <c:v>61.27</c:v>
                </c:pt>
                <c:pt idx="138">
                  <c:v>63.76</c:v>
                </c:pt>
                <c:pt idx="139">
                  <c:v>65.38</c:v>
                </c:pt>
                <c:pt idx="140">
                  <c:v>66.290000000000006</c:v>
                </c:pt>
                <c:pt idx="141">
                  <c:v>66.59</c:v>
                </c:pt>
                <c:pt idx="142">
                  <c:v>66.38</c:v>
                </c:pt>
                <c:pt idx="143">
                  <c:v>31.52</c:v>
                </c:pt>
                <c:pt idx="144">
                  <c:v>36.67</c:v>
                </c:pt>
                <c:pt idx="145">
                  <c:v>42.29</c:v>
                </c:pt>
                <c:pt idx="146">
                  <c:v>47.95</c:v>
                </c:pt>
                <c:pt idx="147">
                  <c:v>53.16</c:v>
                </c:pt>
                <c:pt idx="148">
                  <c:v>57.58</c:v>
                </c:pt>
                <c:pt idx="149">
                  <c:v>61.05</c:v>
                </c:pt>
                <c:pt idx="150">
                  <c:v>63.55</c:v>
                </c:pt>
                <c:pt idx="151">
                  <c:v>65.2</c:v>
                </c:pt>
                <c:pt idx="152">
                  <c:v>66.09</c:v>
                </c:pt>
                <c:pt idx="153">
                  <c:v>66.27</c:v>
                </c:pt>
                <c:pt idx="187">
                  <c:v>61.58</c:v>
                </c:pt>
                <c:pt idx="188">
                  <c:v>62.03</c:v>
                </c:pt>
                <c:pt idx="189">
                  <c:v>61.96</c:v>
                </c:pt>
                <c:pt idx="190">
                  <c:v>61.6</c:v>
                </c:pt>
                <c:pt idx="191">
                  <c:v>61.03</c:v>
                </c:pt>
                <c:pt idx="192">
                  <c:v>60.28</c:v>
                </c:pt>
                <c:pt idx="193">
                  <c:v>59.36</c:v>
                </c:pt>
                <c:pt idx="194">
                  <c:v>58.32</c:v>
                </c:pt>
                <c:pt idx="195">
                  <c:v>57.21</c:v>
                </c:pt>
                <c:pt idx="196">
                  <c:v>56.03</c:v>
                </c:pt>
                <c:pt idx="197">
                  <c:v>54.76</c:v>
                </c:pt>
                <c:pt idx="198">
                  <c:v>62.52</c:v>
                </c:pt>
                <c:pt idx="199">
                  <c:v>63.81</c:v>
                </c:pt>
                <c:pt idx="200">
                  <c:v>63.68</c:v>
                </c:pt>
                <c:pt idx="201">
                  <c:v>63.48</c:v>
                </c:pt>
                <c:pt idx="202">
                  <c:v>62.96</c:v>
                </c:pt>
                <c:pt idx="203">
                  <c:v>62.51</c:v>
                </c:pt>
                <c:pt idx="204">
                  <c:v>61.76</c:v>
                </c:pt>
                <c:pt idx="205">
                  <c:v>60.99</c:v>
                </c:pt>
                <c:pt idx="206">
                  <c:v>60.16</c:v>
                </c:pt>
                <c:pt idx="207">
                  <c:v>59.25</c:v>
                </c:pt>
                <c:pt idx="208">
                  <c:v>58.52</c:v>
                </c:pt>
                <c:pt idx="209">
                  <c:v>64.39</c:v>
                </c:pt>
                <c:pt idx="210">
                  <c:v>64.010000000000005</c:v>
                </c:pt>
                <c:pt idx="211">
                  <c:v>64.88</c:v>
                </c:pt>
                <c:pt idx="212">
                  <c:v>64.59</c:v>
                </c:pt>
                <c:pt idx="213">
                  <c:v>64.400000000000006</c:v>
                </c:pt>
                <c:pt idx="214">
                  <c:v>64.27</c:v>
                </c:pt>
                <c:pt idx="215">
                  <c:v>63.75</c:v>
                </c:pt>
                <c:pt idx="216">
                  <c:v>63.23</c:v>
                </c:pt>
                <c:pt idx="217">
                  <c:v>62.59</c:v>
                </c:pt>
                <c:pt idx="218">
                  <c:v>61.9</c:v>
                </c:pt>
                <c:pt idx="219">
                  <c:v>61.18</c:v>
                </c:pt>
                <c:pt idx="220">
                  <c:v>62.41</c:v>
                </c:pt>
                <c:pt idx="221">
                  <c:v>63.32</c:v>
                </c:pt>
                <c:pt idx="222">
                  <c:v>64.25</c:v>
                </c:pt>
                <c:pt idx="223">
                  <c:v>65</c:v>
                </c:pt>
                <c:pt idx="224">
                  <c:v>65.040000000000006</c:v>
                </c:pt>
                <c:pt idx="225">
                  <c:v>65.12</c:v>
                </c:pt>
                <c:pt idx="226">
                  <c:v>65.040000000000006</c:v>
                </c:pt>
                <c:pt idx="227">
                  <c:v>64.760000000000005</c:v>
                </c:pt>
                <c:pt idx="228">
                  <c:v>64.36</c:v>
                </c:pt>
                <c:pt idx="229">
                  <c:v>63.86</c:v>
                </c:pt>
                <c:pt idx="230">
                  <c:v>63.02</c:v>
                </c:pt>
                <c:pt idx="231">
                  <c:v>57.33</c:v>
                </c:pt>
                <c:pt idx="232">
                  <c:v>59.88</c:v>
                </c:pt>
                <c:pt idx="233">
                  <c:v>62.08</c:v>
                </c:pt>
                <c:pt idx="234">
                  <c:v>63.82</c:v>
                </c:pt>
                <c:pt idx="235">
                  <c:v>64.680000000000007</c:v>
                </c:pt>
                <c:pt idx="236">
                  <c:v>65.3</c:v>
                </c:pt>
                <c:pt idx="237">
                  <c:v>65.61</c:v>
                </c:pt>
                <c:pt idx="238">
                  <c:v>65.62</c:v>
                </c:pt>
                <c:pt idx="239">
                  <c:v>65.459999999999994</c:v>
                </c:pt>
                <c:pt idx="240">
                  <c:v>65.16</c:v>
                </c:pt>
                <c:pt idx="241">
                  <c:v>65.05</c:v>
                </c:pt>
                <c:pt idx="242">
                  <c:v>49.99</c:v>
                </c:pt>
                <c:pt idx="243">
                  <c:v>54.85</c:v>
                </c:pt>
                <c:pt idx="244">
                  <c:v>58.42</c:v>
                </c:pt>
                <c:pt idx="245">
                  <c:v>61.12</c:v>
                </c:pt>
                <c:pt idx="246">
                  <c:v>63.18</c:v>
                </c:pt>
                <c:pt idx="247">
                  <c:v>64.53</c:v>
                </c:pt>
                <c:pt idx="248">
                  <c:v>65.430000000000007</c:v>
                </c:pt>
                <c:pt idx="249">
                  <c:v>65.88</c:v>
                </c:pt>
                <c:pt idx="250">
                  <c:v>66.040000000000006</c:v>
                </c:pt>
                <c:pt idx="251">
                  <c:v>65.989999999999995</c:v>
                </c:pt>
                <c:pt idx="252">
                  <c:v>65.55</c:v>
                </c:pt>
                <c:pt idx="253">
                  <c:v>42.64</c:v>
                </c:pt>
                <c:pt idx="254">
                  <c:v>48.27</c:v>
                </c:pt>
                <c:pt idx="255">
                  <c:v>53</c:v>
                </c:pt>
                <c:pt idx="256">
                  <c:v>57</c:v>
                </c:pt>
                <c:pt idx="257">
                  <c:v>60.28</c:v>
                </c:pt>
                <c:pt idx="258">
                  <c:v>62.67</c:v>
                </c:pt>
                <c:pt idx="259">
                  <c:v>64.430000000000007</c:v>
                </c:pt>
                <c:pt idx="260">
                  <c:v>65.52</c:v>
                </c:pt>
                <c:pt idx="261">
                  <c:v>66.16</c:v>
                </c:pt>
                <c:pt idx="262">
                  <c:v>66.45</c:v>
                </c:pt>
                <c:pt idx="263">
                  <c:v>66.260000000000005</c:v>
                </c:pt>
                <c:pt idx="264">
                  <c:v>35.96</c:v>
                </c:pt>
                <c:pt idx="265">
                  <c:v>41.47</c:v>
                </c:pt>
                <c:pt idx="266">
                  <c:v>46.64</c:v>
                </c:pt>
                <c:pt idx="267">
                  <c:v>51.54</c:v>
                </c:pt>
                <c:pt idx="268">
                  <c:v>55.87</c:v>
                </c:pt>
                <c:pt idx="269">
                  <c:v>59.39</c:v>
                </c:pt>
                <c:pt idx="270">
                  <c:v>62.15</c:v>
                </c:pt>
                <c:pt idx="271">
                  <c:v>64.09</c:v>
                </c:pt>
                <c:pt idx="272">
                  <c:v>65.41</c:v>
                </c:pt>
                <c:pt idx="273">
                  <c:v>66.209999999999994</c:v>
                </c:pt>
                <c:pt idx="274">
                  <c:v>66.39</c:v>
                </c:pt>
                <c:pt idx="275">
                  <c:v>31.9</c:v>
                </c:pt>
                <c:pt idx="276">
                  <c:v>36.299999999999997</c:v>
                </c:pt>
                <c:pt idx="277">
                  <c:v>40.94</c:v>
                </c:pt>
                <c:pt idx="278">
                  <c:v>45.87</c:v>
                </c:pt>
                <c:pt idx="279">
                  <c:v>50.72</c:v>
                </c:pt>
                <c:pt idx="280">
                  <c:v>55.06</c:v>
                </c:pt>
                <c:pt idx="281">
                  <c:v>58.73</c:v>
                </c:pt>
                <c:pt idx="282">
                  <c:v>61.58</c:v>
                </c:pt>
                <c:pt idx="283">
                  <c:v>63.68</c:v>
                </c:pt>
                <c:pt idx="284">
                  <c:v>65.11</c:v>
                </c:pt>
                <c:pt idx="285">
                  <c:v>66.22</c:v>
                </c:pt>
                <c:pt idx="286">
                  <c:v>30.73</c:v>
                </c:pt>
                <c:pt idx="287">
                  <c:v>33.51</c:v>
                </c:pt>
                <c:pt idx="288">
                  <c:v>37.03</c:v>
                </c:pt>
                <c:pt idx="289">
                  <c:v>41.27</c:v>
                </c:pt>
                <c:pt idx="290">
                  <c:v>45.92</c:v>
                </c:pt>
                <c:pt idx="291">
                  <c:v>50.55</c:v>
                </c:pt>
                <c:pt idx="292">
                  <c:v>54.81</c:v>
                </c:pt>
                <c:pt idx="293">
                  <c:v>58.42</c:v>
                </c:pt>
                <c:pt idx="294">
                  <c:v>61.26</c:v>
                </c:pt>
                <c:pt idx="295">
                  <c:v>63.37</c:v>
                </c:pt>
                <c:pt idx="296">
                  <c:v>64.760000000000005</c:v>
                </c:pt>
                <c:pt idx="297">
                  <c:v>32.21</c:v>
                </c:pt>
                <c:pt idx="298">
                  <c:v>33.619999999999997</c:v>
                </c:pt>
                <c:pt idx="299">
                  <c:v>35.82</c:v>
                </c:pt>
                <c:pt idx="300">
                  <c:v>38.979999999999997</c:v>
                </c:pt>
                <c:pt idx="301">
                  <c:v>42.87</c:v>
                </c:pt>
                <c:pt idx="302">
                  <c:v>47.16</c:v>
                </c:pt>
                <c:pt idx="303">
                  <c:v>51.45</c:v>
                </c:pt>
                <c:pt idx="304">
                  <c:v>55.42</c:v>
                </c:pt>
                <c:pt idx="305">
                  <c:v>58.76</c:v>
                </c:pt>
                <c:pt idx="306">
                  <c:v>61.38</c:v>
                </c:pt>
                <c:pt idx="307">
                  <c:v>63.06</c:v>
                </c:pt>
                <c:pt idx="341">
                  <c:v>60.82</c:v>
                </c:pt>
                <c:pt idx="342">
                  <c:v>62.52</c:v>
                </c:pt>
                <c:pt idx="343">
                  <c:v>61.52</c:v>
                </c:pt>
                <c:pt idx="344">
                  <c:v>61.13</c:v>
                </c:pt>
                <c:pt idx="345">
                  <c:v>60.47</c:v>
                </c:pt>
                <c:pt idx="346">
                  <c:v>59.6</c:v>
                </c:pt>
                <c:pt idx="347">
                  <c:v>58.47</c:v>
                </c:pt>
                <c:pt idx="348">
                  <c:v>57.27</c:v>
                </c:pt>
                <c:pt idx="349">
                  <c:v>55.98</c:v>
                </c:pt>
                <c:pt idx="350">
                  <c:v>54.58</c:v>
                </c:pt>
                <c:pt idx="351">
                  <c:v>53.16</c:v>
                </c:pt>
                <c:pt idx="352">
                  <c:v>59.84</c:v>
                </c:pt>
                <c:pt idx="353">
                  <c:v>62.04</c:v>
                </c:pt>
                <c:pt idx="354">
                  <c:v>62.57</c:v>
                </c:pt>
                <c:pt idx="355">
                  <c:v>62.83</c:v>
                </c:pt>
                <c:pt idx="356">
                  <c:v>62.69</c:v>
                </c:pt>
                <c:pt idx="357">
                  <c:v>62.32</c:v>
                </c:pt>
                <c:pt idx="358">
                  <c:v>61.72</c:v>
                </c:pt>
                <c:pt idx="359">
                  <c:v>60.88</c:v>
                </c:pt>
                <c:pt idx="360">
                  <c:v>59.9</c:v>
                </c:pt>
                <c:pt idx="361">
                  <c:v>58.81</c:v>
                </c:pt>
                <c:pt idx="362">
                  <c:v>57.83</c:v>
                </c:pt>
                <c:pt idx="363">
                  <c:v>59.34</c:v>
                </c:pt>
                <c:pt idx="364">
                  <c:v>60.15</c:v>
                </c:pt>
                <c:pt idx="365">
                  <c:v>61.67</c:v>
                </c:pt>
                <c:pt idx="366">
                  <c:v>62.36</c:v>
                </c:pt>
                <c:pt idx="367">
                  <c:v>62.88</c:v>
                </c:pt>
                <c:pt idx="368">
                  <c:v>63.41</c:v>
                </c:pt>
                <c:pt idx="369">
                  <c:v>63.34</c:v>
                </c:pt>
                <c:pt idx="370">
                  <c:v>63.09</c:v>
                </c:pt>
                <c:pt idx="371">
                  <c:v>62.58</c:v>
                </c:pt>
                <c:pt idx="372">
                  <c:v>61.87</c:v>
                </c:pt>
                <c:pt idx="373">
                  <c:v>61.16</c:v>
                </c:pt>
                <c:pt idx="374">
                  <c:v>56.9</c:v>
                </c:pt>
                <c:pt idx="375">
                  <c:v>57.78</c:v>
                </c:pt>
                <c:pt idx="376">
                  <c:v>59.47</c:v>
                </c:pt>
                <c:pt idx="377">
                  <c:v>60.75</c:v>
                </c:pt>
                <c:pt idx="378">
                  <c:v>61.73</c:v>
                </c:pt>
                <c:pt idx="379">
                  <c:v>62.65</c:v>
                </c:pt>
                <c:pt idx="380">
                  <c:v>63.36</c:v>
                </c:pt>
                <c:pt idx="381">
                  <c:v>63.76</c:v>
                </c:pt>
                <c:pt idx="382">
                  <c:v>63.87</c:v>
                </c:pt>
                <c:pt idx="383">
                  <c:v>63.69</c:v>
                </c:pt>
                <c:pt idx="384">
                  <c:v>63.12</c:v>
                </c:pt>
                <c:pt idx="385">
                  <c:v>51.73</c:v>
                </c:pt>
                <c:pt idx="386">
                  <c:v>54.29</c:v>
                </c:pt>
                <c:pt idx="387">
                  <c:v>56.49</c:v>
                </c:pt>
                <c:pt idx="388">
                  <c:v>58.48</c:v>
                </c:pt>
                <c:pt idx="389">
                  <c:v>59.77</c:v>
                </c:pt>
                <c:pt idx="390">
                  <c:v>61.16</c:v>
                </c:pt>
                <c:pt idx="391">
                  <c:v>62.3</c:v>
                </c:pt>
                <c:pt idx="392">
                  <c:v>63.21</c:v>
                </c:pt>
                <c:pt idx="393">
                  <c:v>63.87</c:v>
                </c:pt>
                <c:pt idx="394">
                  <c:v>64.239999999999995</c:v>
                </c:pt>
                <c:pt idx="395">
                  <c:v>64.59</c:v>
                </c:pt>
                <c:pt idx="396">
                  <c:v>45.63</c:v>
                </c:pt>
                <c:pt idx="397">
                  <c:v>49.63</c:v>
                </c:pt>
                <c:pt idx="398">
                  <c:v>52.79</c:v>
                </c:pt>
                <c:pt idx="399">
                  <c:v>55.41</c:v>
                </c:pt>
                <c:pt idx="400">
                  <c:v>57.47</c:v>
                </c:pt>
                <c:pt idx="401">
                  <c:v>59.22</c:v>
                </c:pt>
                <c:pt idx="402">
                  <c:v>60.7</c:v>
                </c:pt>
                <c:pt idx="403">
                  <c:v>61.93</c:v>
                </c:pt>
                <c:pt idx="404">
                  <c:v>62.98</c:v>
                </c:pt>
                <c:pt idx="405">
                  <c:v>63.84</c:v>
                </c:pt>
                <c:pt idx="406">
                  <c:v>64.17</c:v>
                </c:pt>
                <c:pt idx="407">
                  <c:v>39.36</c:v>
                </c:pt>
                <c:pt idx="408">
                  <c:v>44.12</c:v>
                </c:pt>
                <c:pt idx="409">
                  <c:v>48.1</c:v>
                </c:pt>
                <c:pt idx="410">
                  <c:v>51.54</c:v>
                </c:pt>
                <c:pt idx="411">
                  <c:v>54.45</c:v>
                </c:pt>
                <c:pt idx="412">
                  <c:v>56.79</c:v>
                </c:pt>
                <c:pt idx="413">
                  <c:v>58.74</c:v>
                </c:pt>
                <c:pt idx="414">
                  <c:v>60.3</c:v>
                </c:pt>
                <c:pt idx="415">
                  <c:v>61.65</c:v>
                </c:pt>
                <c:pt idx="416">
                  <c:v>62.8</c:v>
                </c:pt>
                <c:pt idx="417">
                  <c:v>63.53</c:v>
                </c:pt>
                <c:pt idx="418">
                  <c:v>33.840000000000003</c:v>
                </c:pt>
                <c:pt idx="419">
                  <c:v>38.380000000000003</c:v>
                </c:pt>
                <c:pt idx="420">
                  <c:v>42.69</c:v>
                </c:pt>
                <c:pt idx="421">
                  <c:v>46.8</c:v>
                </c:pt>
                <c:pt idx="422">
                  <c:v>50.52</c:v>
                </c:pt>
                <c:pt idx="423">
                  <c:v>53.64</c:v>
                </c:pt>
                <c:pt idx="424">
                  <c:v>56.26</c:v>
                </c:pt>
                <c:pt idx="425">
                  <c:v>58.32</c:v>
                </c:pt>
                <c:pt idx="426">
                  <c:v>60.02</c:v>
                </c:pt>
                <c:pt idx="427">
                  <c:v>61.44</c:v>
                </c:pt>
                <c:pt idx="428">
                  <c:v>62.88</c:v>
                </c:pt>
                <c:pt idx="429">
                  <c:v>30.45</c:v>
                </c:pt>
                <c:pt idx="430">
                  <c:v>34.15</c:v>
                </c:pt>
                <c:pt idx="431">
                  <c:v>37.97</c:v>
                </c:pt>
                <c:pt idx="432">
                  <c:v>42.07</c:v>
                </c:pt>
                <c:pt idx="433">
                  <c:v>46.13</c:v>
                </c:pt>
                <c:pt idx="434">
                  <c:v>49.82</c:v>
                </c:pt>
                <c:pt idx="435">
                  <c:v>53.08</c:v>
                </c:pt>
                <c:pt idx="436">
                  <c:v>55.73</c:v>
                </c:pt>
                <c:pt idx="437">
                  <c:v>57.89</c:v>
                </c:pt>
                <c:pt idx="438">
                  <c:v>59.64</c:v>
                </c:pt>
                <c:pt idx="439">
                  <c:v>60.95</c:v>
                </c:pt>
                <c:pt idx="440">
                  <c:v>29.8</c:v>
                </c:pt>
                <c:pt idx="441">
                  <c:v>31.96</c:v>
                </c:pt>
                <c:pt idx="442">
                  <c:v>34.729999999999997</c:v>
                </c:pt>
                <c:pt idx="443">
                  <c:v>38.19</c:v>
                </c:pt>
                <c:pt idx="444">
                  <c:v>42.05</c:v>
                </c:pt>
                <c:pt idx="445">
                  <c:v>45.91</c:v>
                </c:pt>
                <c:pt idx="446">
                  <c:v>49.58</c:v>
                </c:pt>
                <c:pt idx="447">
                  <c:v>52.75</c:v>
                </c:pt>
                <c:pt idx="448">
                  <c:v>55.42</c:v>
                </c:pt>
                <c:pt idx="449">
                  <c:v>57.58</c:v>
                </c:pt>
                <c:pt idx="450">
                  <c:v>59.04</c:v>
                </c:pt>
                <c:pt idx="451">
                  <c:v>31.45</c:v>
                </c:pt>
                <c:pt idx="452">
                  <c:v>32.24</c:v>
                </c:pt>
                <c:pt idx="453">
                  <c:v>33.67</c:v>
                </c:pt>
                <c:pt idx="454">
                  <c:v>36.03</c:v>
                </c:pt>
                <c:pt idx="455">
                  <c:v>39.14</c:v>
                </c:pt>
                <c:pt idx="456">
                  <c:v>42.66</c:v>
                </c:pt>
                <c:pt idx="457">
                  <c:v>46.34</c:v>
                </c:pt>
                <c:pt idx="458">
                  <c:v>49.77</c:v>
                </c:pt>
                <c:pt idx="459">
                  <c:v>52.81</c:v>
                </c:pt>
                <c:pt idx="460">
                  <c:v>55.34</c:v>
                </c:pt>
                <c:pt idx="461">
                  <c:v>57.13</c:v>
                </c:pt>
              </c:numCache>
            </c:numRef>
          </c:xVal>
          <c:yVal>
            <c:numRef>
              <c:f>'[Virgin Binder A2 &amp; A34 (contains all data).xlsx]Black Space'!$R$7:$R$468</c:f>
              <c:numCache>
                <c:formatCode>General</c:formatCode>
                <c:ptCount val="462"/>
                <c:pt idx="187">
                  <c:v>57000.000000000044</c:v>
                </c:pt>
                <c:pt idx="188">
                  <c:v>79800.000000000131</c:v>
                </c:pt>
                <c:pt idx="189">
                  <c:v>111000.00000000025</c:v>
                </c:pt>
                <c:pt idx="190">
                  <c:v>152999.99999999994</c:v>
                </c:pt>
                <c:pt idx="191">
                  <c:v>211000.00000000055</c:v>
                </c:pt>
                <c:pt idx="192">
                  <c:v>290000.00000000041</c:v>
                </c:pt>
                <c:pt idx="193">
                  <c:v>395000.00000000064</c:v>
                </c:pt>
                <c:pt idx="194">
                  <c:v>535000.0000000007</c:v>
                </c:pt>
                <c:pt idx="195">
                  <c:v>720000</c:v>
                </c:pt>
                <c:pt idx="196">
                  <c:v>963000.00000000256</c:v>
                </c:pt>
                <c:pt idx="197">
                  <c:v>1280000.0000000019</c:v>
                </c:pt>
                <c:pt idx="198">
                  <c:v>23900.000000000018</c:v>
                </c:pt>
                <c:pt idx="199">
                  <c:v>32700.000000000044</c:v>
                </c:pt>
                <c:pt idx="200">
                  <c:v>45200.000000000116</c:v>
                </c:pt>
                <c:pt idx="201">
                  <c:v>62600.000000000073</c:v>
                </c:pt>
                <c:pt idx="202">
                  <c:v>86799.999999999985</c:v>
                </c:pt>
                <c:pt idx="203">
                  <c:v>120000.00000000028</c:v>
                </c:pt>
                <c:pt idx="204">
                  <c:v>167000.00000000017</c:v>
                </c:pt>
                <c:pt idx="205">
                  <c:v>230000.0000000002</c:v>
                </c:pt>
                <c:pt idx="206">
                  <c:v>315000.00000000047</c:v>
                </c:pt>
                <c:pt idx="207">
                  <c:v>430000.00000000017</c:v>
                </c:pt>
                <c:pt idx="208">
                  <c:v>582000.00000000058</c:v>
                </c:pt>
                <c:pt idx="209">
                  <c:v>11300.000000000007</c:v>
                </c:pt>
                <c:pt idx="210">
                  <c:v>15200.000000000007</c:v>
                </c:pt>
                <c:pt idx="211">
                  <c:v>20699.999999999985</c:v>
                </c:pt>
                <c:pt idx="212">
                  <c:v>28400.000000000044</c:v>
                </c:pt>
                <c:pt idx="213">
                  <c:v>39200.000000000036</c:v>
                </c:pt>
                <c:pt idx="214">
                  <c:v>54400.000000000007</c:v>
                </c:pt>
                <c:pt idx="215">
                  <c:v>75700.000000000146</c:v>
                </c:pt>
                <c:pt idx="216">
                  <c:v>105000.00000000022</c:v>
                </c:pt>
                <c:pt idx="217">
                  <c:v>146000.0000000002</c:v>
                </c:pt>
                <c:pt idx="218">
                  <c:v>203000.00000000009</c:v>
                </c:pt>
                <c:pt idx="219">
                  <c:v>280000.00000000035</c:v>
                </c:pt>
                <c:pt idx="220">
                  <c:v>5700.0000000000082</c:v>
                </c:pt>
                <c:pt idx="221">
                  <c:v>7650.0000000000009</c:v>
                </c:pt>
                <c:pt idx="222">
                  <c:v>10300.000000000005</c:v>
                </c:pt>
                <c:pt idx="223">
                  <c:v>13900.000000000002</c:v>
                </c:pt>
                <c:pt idx="224">
                  <c:v>19000.000000000025</c:v>
                </c:pt>
                <c:pt idx="225">
                  <c:v>26000.000000000029</c:v>
                </c:pt>
                <c:pt idx="226">
                  <c:v>35900.000000000036</c:v>
                </c:pt>
                <c:pt idx="227">
                  <c:v>49900.000000000073</c:v>
                </c:pt>
                <c:pt idx="228">
                  <c:v>69600.000000000044</c:v>
                </c:pt>
                <c:pt idx="229">
                  <c:v>97300.000000000029</c:v>
                </c:pt>
                <c:pt idx="230">
                  <c:v>137000.00000000012</c:v>
                </c:pt>
                <c:pt idx="231">
                  <c:v>3250.0000000000032</c:v>
                </c:pt>
                <c:pt idx="232">
                  <c:v>4330.0000000000036</c:v>
                </c:pt>
                <c:pt idx="233">
                  <c:v>5820.0000000000036</c:v>
                </c:pt>
                <c:pt idx="234">
                  <c:v>7820.0000000000027</c:v>
                </c:pt>
                <c:pt idx="235">
                  <c:v>10600.000000000011</c:v>
                </c:pt>
                <c:pt idx="236">
                  <c:v>14300.000000000002</c:v>
                </c:pt>
                <c:pt idx="237">
                  <c:v>19500.000000000044</c:v>
                </c:pt>
                <c:pt idx="238">
                  <c:v>26799.999999999982</c:v>
                </c:pt>
                <c:pt idx="239">
                  <c:v>37200.000000000036</c:v>
                </c:pt>
                <c:pt idx="240">
                  <c:v>51900.000000000058</c:v>
                </c:pt>
                <c:pt idx="241">
                  <c:v>72200.000000000015</c:v>
                </c:pt>
                <c:pt idx="242">
                  <c:v>1950.0000000000005</c:v>
                </c:pt>
                <c:pt idx="243">
                  <c:v>2570.0000000000014</c:v>
                </c:pt>
                <c:pt idx="244">
                  <c:v>3429.9999999999991</c:v>
                </c:pt>
                <c:pt idx="245">
                  <c:v>4580.0000000000027</c:v>
                </c:pt>
                <c:pt idx="246">
                  <c:v>6150.0000000000045</c:v>
                </c:pt>
                <c:pt idx="247">
                  <c:v>8270.0000000000073</c:v>
                </c:pt>
                <c:pt idx="248">
                  <c:v>11200.000000000011</c:v>
                </c:pt>
                <c:pt idx="249">
                  <c:v>15300.000000000004</c:v>
                </c:pt>
                <c:pt idx="250">
                  <c:v>21000.000000000022</c:v>
                </c:pt>
                <c:pt idx="251">
                  <c:v>29099.999999999996</c:v>
                </c:pt>
                <c:pt idx="252">
                  <c:v>41100.000000000036</c:v>
                </c:pt>
                <c:pt idx="253">
                  <c:v>933.00000000000091</c:v>
                </c:pt>
                <c:pt idx="254">
                  <c:v>1190.0000000000005</c:v>
                </c:pt>
                <c:pt idx="255">
                  <c:v>1560.0000000000018</c:v>
                </c:pt>
                <c:pt idx="256">
                  <c:v>2100</c:v>
                </c:pt>
                <c:pt idx="257">
                  <c:v>2870.0000000000014</c:v>
                </c:pt>
                <c:pt idx="258">
                  <c:v>4000.0000000000068</c:v>
                </c:pt>
                <c:pt idx="259">
                  <c:v>5610.0000000000091</c:v>
                </c:pt>
                <c:pt idx="260">
                  <c:v>7909.9999999999982</c:v>
                </c:pt>
                <c:pt idx="261">
                  <c:v>11200.000000000011</c:v>
                </c:pt>
                <c:pt idx="262">
                  <c:v>15799.999999999995</c:v>
                </c:pt>
                <c:pt idx="263">
                  <c:v>22300.000000000011</c:v>
                </c:pt>
                <c:pt idx="264">
                  <c:v>681.00000000000034</c:v>
                </c:pt>
                <c:pt idx="265">
                  <c:v>828.00000000000068</c:v>
                </c:pt>
                <c:pt idx="266">
                  <c:v>1040</c:v>
                </c:pt>
                <c:pt idx="267">
                  <c:v>1350.0000000000005</c:v>
                </c:pt>
                <c:pt idx="268">
                  <c:v>1800.0000000000005</c:v>
                </c:pt>
                <c:pt idx="269">
                  <c:v>2460.0000000000018</c:v>
                </c:pt>
                <c:pt idx="270">
                  <c:v>3399.9999999999991</c:v>
                </c:pt>
                <c:pt idx="271">
                  <c:v>4770.0000000000027</c:v>
                </c:pt>
                <c:pt idx="272">
                  <c:v>6730.0000000000018</c:v>
                </c:pt>
                <c:pt idx="273">
                  <c:v>9510.0000000000018</c:v>
                </c:pt>
                <c:pt idx="274">
                  <c:v>13399.999999999991</c:v>
                </c:pt>
                <c:pt idx="275">
                  <c:v>543.00000000000034</c:v>
                </c:pt>
                <c:pt idx="276">
                  <c:v>640.99999999999989</c:v>
                </c:pt>
                <c:pt idx="277">
                  <c:v>774.00000000000091</c:v>
                </c:pt>
                <c:pt idx="278">
                  <c:v>965.00000000000102</c:v>
                </c:pt>
                <c:pt idx="279">
                  <c:v>1240.0000000000005</c:v>
                </c:pt>
                <c:pt idx="280">
                  <c:v>1650.0000000000014</c:v>
                </c:pt>
                <c:pt idx="281">
                  <c:v>2240.0000000000018</c:v>
                </c:pt>
                <c:pt idx="282">
                  <c:v>3100.0000000000041</c:v>
                </c:pt>
                <c:pt idx="283">
                  <c:v>4330.0000000000036</c:v>
                </c:pt>
                <c:pt idx="284">
                  <c:v>6080.0000000000082</c:v>
                </c:pt>
                <c:pt idx="285">
                  <c:v>8570.0000000000036</c:v>
                </c:pt>
                <c:pt idx="286">
                  <c:v>444</c:v>
                </c:pt>
                <c:pt idx="287">
                  <c:v>516.00000000000045</c:v>
                </c:pt>
                <c:pt idx="288">
                  <c:v>609.00000000000011</c:v>
                </c:pt>
                <c:pt idx="289">
                  <c:v>736.00000000000034</c:v>
                </c:pt>
                <c:pt idx="290">
                  <c:v>918.00000000000023</c:v>
                </c:pt>
                <c:pt idx="291">
                  <c:v>1180.0000000000007</c:v>
                </c:pt>
                <c:pt idx="292">
                  <c:v>1560.0000000000018</c:v>
                </c:pt>
                <c:pt idx="293">
                  <c:v>2110.0000000000009</c:v>
                </c:pt>
                <c:pt idx="294">
                  <c:v>2920.0000000000032</c:v>
                </c:pt>
                <c:pt idx="295">
                  <c:v>4070.0000000000027</c:v>
                </c:pt>
                <c:pt idx="296">
                  <c:v>5700.0000000000082</c:v>
                </c:pt>
                <c:pt idx="297">
                  <c:v>350.00000000000017</c:v>
                </c:pt>
                <c:pt idx="298">
                  <c:v>411.00000000000017</c:v>
                </c:pt>
                <c:pt idx="299">
                  <c:v>484.00000000000023</c:v>
                </c:pt>
                <c:pt idx="300">
                  <c:v>578.00000000000011</c:v>
                </c:pt>
                <c:pt idx="301">
                  <c:v>707.00000000000091</c:v>
                </c:pt>
                <c:pt idx="302">
                  <c:v>887.00000000000057</c:v>
                </c:pt>
                <c:pt idx="303">
                  <c:v>1150.0000000000014</c:v>
                </c:pt>
                <c:pt idx="304">
                  <c:v>1520.0000000000018</c:v>
                </c:pt>
                <c:pt idx="305">
                  <c:v>2070.0000000000018</c:v>
                </c:pt>
                <c:pt idx="306">
                  <c:v>2850.0000000000014</c:v>
                </c:pt>
                <c:pt idx="307">
                  <c:v>3980.0000000000041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88E-4E8B-8ACC-08D37AE03F6C}"/>
            </c:ext>
          </c:extLst>
        </c:ser>
        <c:ser>
          <c:idx val="2"/>
          <c:order val="2"/>
          <c:tx>
            <c:strRef>
              <c:f>'[Virgin Binder A2 &amp; A34 (contains all data).xlsx]Black Space'!$S$6</c:f>
              <c:strCache>
                <c:ptCount val="1"/>
                <c:pt idx="0">
                  <c:v>Bio-binder PMB 2 (LT)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'[Virgin Binder A2 &amp; A34 (contains all data).xlsx]Black Space'!$P$7:$P$468</c:f>
              <c:numCache>
                <c:formatCode>General</c:formatCode>
                <c:ptCount val="462"/>
                <c:pt idx="33">
                  <c:v>61.99</c:v>
                </c:pt>
                <c:pt idx="34">
                  <c:v>62.38</c:v>
                </c:pt>
                <c:pt idx="35">
                  <c:v>62.1</c:v>
                </c:pt>
                <c:pt idx="36">
                  <c:v>61.63</c:v>
                </c:pt>
                <c:pt idx="37">
                  <c:v>61.02</c:v>
                </c:pt>
                <c:pt idx="38">
                  <c:v>60.26</c:v>
                </c:pt>
                <c:pt idx="39">
                  <c:v>59.31</c:v>
                </c:pt>
                <c:pt idx="40">
                  <c:v>58.24</c:v>
                </c:pt>
                <c:pt idx="41">
                  <c:v>57.06</c:v>
                </c:pt>
                <c:pt idx="42">
                  <c:v>55.8</c:v>
                </c:pt>
                <c:pt idx="43">
                  <c:v>54.74</c:v>
                </c:pt>
                <c:pt idx="44">
                  <c:v>62.59</c:v>
                </c:pt>
                <c:pt idx="45">
                  <c:v>62.6</c:v>
                </c:pt>
                <c:pt idx="46">
                  <c:v>62.72</c:v>
                </c:pt>
                <c:pt idx="47">
                  <c:v>62.78</c:v>
                </c:pt>
                <c:pt idx="48">
                  <c:v>62.72</c:v>
                </c:pt>
                <c:pt idx="49">
                  <c:v>62.53</c:v>
                </c:pt>
                <c:pt idx="50">
                  <c:v>62.16</c:v>
                </c:pt>
                <c:pt idx="51">
                  <c:v>61.6</c:v>
                </c:pt>
                <c:pt idx="52">
                  <c:v>60.89</c:v>
                </c:pt>
                <c:pt idx="53">
                  <c:v>60.01</c:v>
                </c:pt>
                <c:pt idx="54">
                  <c:v>59.15</c:v>
                </c:pt>
                <c:pt idx="55">
                  <c:v>62.86</c:v>
                </c:pt>
                <c:pt idx="56">
                  <c:v>62.63</c:v>
                </c:pt>
                <c:pt idx="57">
                  <c:v>62.57</c:v>
                </c:pt>
                <c:pt idx="58">
                  <c:v>62.68</c:v>
                </c:pt>
                <c:pt idx="59">
                  <c:v>62.87</c:v>
                </c:pt>
                <c:pt idx="60">
                  <c:v>63.08</c:v>
                </c:pt>
                <c:pt idx="61">
                  <c:v>63.22</c:v>
                </c:pt>
                <c:pt idx="62">
                  <c:v>63.23</c:v>
                </c:pt>
                <c:pt idx="63">
                  <c:v>63.07</c:v>
                </c:pt>
                <c:pt idx="64">
                  <c:v>62.71</c:v>
                </c:pt>
                <c:pt idx="65">
                  <c:v>62.06</c:v>
                </c:pt>
                <c:pt idx="66">
                  <c:v>67.3</c:v>
                </c:pt>
                <c:pt idx="67">
                  <c:v>66.02</c:v>
                </c:pt>
                <c:pt idx="68">
                  <c:v>64.55</c:v>
                </c:pt>
                <c:pt idx="69">
                  <c:v>63.93</c:v>
                </c:pt>
                <c:pt idx="70">
                  <c:v>62.88</c:v>
                </c:pt>
                <c:pt idx="71">
                  <c:v>62.51</c:v>
                </c:pt>
                <c:pt idx="72">
                  <c:v>62.29</c:v>
                </c:pt>
                <c:pt idx="73">
                  <c:v>62.23</c:v>
                </c:pt>
                <c:pt idx="74">
                  <c:v>62.32</c:v>
                </c:pt>
                <c:pt idx="75">
                  <c:v>62.48</c:v>
                </c:pt>
                <c:pt idx="76">
                  <c:v>62.76</c:v>
                </c:pt>
                <c:pt idx="77">
                  <c:v>66.099999999999994</c:v>
                </c:pt>
                <c:pt idx="78">
                  <c:v>66.02</c:v>
                </c:pt>
                <c:pt idx="79">
                  <c:v>65.87</c:v>
                </c:pt>
                <c:pt idx="80">
                  <c:v>65.55</c:v>
                </c:pt>
                <c:pt idx="81">
                  <c:v>64.7</c:v>
                </c:pt>
                <c:pt idx="82">
                  <c:v>63.89</c:v>
                </c:pt>
                <c:pt idx="83">
                  <c:v>63.27</c:v>
                </c:pt>
                <c:pt idx="84">
                  <c:v>62.81</c:v>
                </c:pt>
                <c:pt idx="85">
                  <c:v>62.61</c:v>
                </c:pt>
                <c:pt idx="86">
                  <c:v>62.65</c:v>
                </c:pt>
                <c:pt idx="87">
                  <c:v>62.66</c:v>
                </c:pt>
                <c:pt idx="88">
                  <c:v>63.72</c:v>
                </c:pt>
                <c:pt idx="89">
                  <c:v>65.510000000000005</c:v>
                </c:pt>
                <c:pt idx="90">
                  <c:v>66.400000000000006</c:v>
                </c:pt>
                <c:pt idx="91">
                  <c:v>66.400000000000006</c:v>
                </c:pt>
                <c:pt idx="92">
                  <c:v>66.28</c:v>
                </c:pt>
                <c:pt idx="93">
                  <c:v>65.569999999999993</c:v>
                </c:pt>
                <c:pt idx="94">
                  <c:v>64.88</c:v>
                </c:pt>
                <c:pt idx="95">
                  <c:v>64.09</c:v>
                </c:pt>
                <c:pt idx="96">
                  <c:v>63.45</c:v>
                </c:pt>
                <c:pt idx="97">
                  <c:v>63.08</c:v>
                </c:pt>
                <c:pt idx="98">
                  <c:v>63.02</c:v>
                </c:pt>
                <c:pt idx="99">
                  <c:v>58.65</c:v>
                </c:pt>
                <c:pt idx="100">
                  <c:v>62.35</c:v>
                </c:pt>
                <c:pt idx="101">
                  <c:v>64.599999999999994</c:v>
                </c:pt>
                <c:pt idx="102">
                  <c:v>66.03</c:v>
                </c:pt>
                <c:pt idx="103">
                  <c:v>66.680000000000007</c:v>
                </c:pt>
                <c:pt idx="104">
                  <c:v>66.709999999999994</c:v>
                </c:pt>
                <c:pt idx="105">
                  <c:v>66.37</c:v>
                </c:pt>
                <c:pt idx="106">
                  <c:v>65.69</c:v>
                </c:pt>
                <c:pt idx="107">
                  <c:v>64.91</c:v>
                </c:pt>
                <c:pt idx="108">
                  <c:v>64.17</c:v>
                </c:pt>
                <c:pt idx="109">
                  <c:v>63.94</c:v>
                </c:pt>
                <c:pt idx="110">
                  <c:v>51.29</c:v>
                </c:pt>
                <c:pt idx="111">
                  <c:v>56.65</c:v>
                </c:pt>
                <c:pt idx="112">
                  <c:v>60.5</c:v>
                </c:pt>
                <c:pt idx="113">
                  <c:v>63.33</c:v>
                </c:pt>
                <c:pt idx="114">
                  <c:v>65.22</c:v>
                </c:pt>
                <c:pt idx="115">
                  <c:v>66.31</c:v>
                </c:pt>
                <c:pt idx="116">
                  <c:v>66.75</c:v>
                </c:pt>
                <c:pt idx="117">
                  <c:v>66.650000000000006</c:v>
                </c:pt>
                <c:pt idx="118">
                  <c:v>66.19</c:v>
                </c:pt>
                <c:pt idx="119">
                  <c:v>65.5</c:v>
                </c:pt>
                <c:pt idx="120">
                  <c:v>64.62</c:v>
                </c:pt>
                <c:pt idx="121">
                  <c:v>43.68</c:v>
                </c:pt>
                <c:pt idx="122">
                  <c:v>49.61</c:v>
                </c:pt>
                <c:pt idx="123">
                  <c:v>54.74</c:v>
                </c:pt>
                <c:pt idx="124">
                  <c:v>58.94</c:v>
                </c:pt>
                <c:pt idx="125">
                  <c:v>62.15</c:v>
                </c:pt>
                <c:pt idx="126">
                  <c:v>64.41</c:v>
                </c:pt>
                <c:pt idx="127">
                  <c:v>65.84</c:v>
                </c:pt>
                <c:pt idx="128">
                  <c:v>66.55</c:v>
                </c:pt>
                <c:pt idx="129">
                  <c:v>66.7</c:v>
                </c:pt>
                <c:pt idx="130">
                  <c:v>66.41</c:v>
                </c:pt>
                <c:pt idx="131">
                  <c:v>66.09</c:v>
                </c:pt>
                <c:pt idx="132">
                  <c:v>36.82</c:v>
                </c:pt>
                <c:pt idx="133">
                  <c:v>42.58</c:v>
                </c:pt>
                <c:pt idx="134">
                  <c:v>48.28</c:v>
                </c:pt>
                <c:pt idx="135">
                  <c:v>53.48</c:v>
                </c:pt>
                <c:pt idx="136">
                  <c:v>57.86</c:v>
                </c:pt>
                <c:pt idx="137">
                  <c:v>61.27</c:v>
                </c:pt>
                <c:pt idx="138">
                  <c:v>63.76</c:v>
                </c:pt>
                <c:pt idx="139">
                  <c:v>65.38</c:v>
                </c:pt>
                <c:pt idx="140">
                  <c:v>66.290000000000006</c:v>
                </c:pt>
                <c:pt idx="141">
                  <c:v>66.59</c:v>
                </c:pt>
                <c:pt idx="142">
                  <c:v>66.38</c:v>
                </c:pt>
                <c:pt idx="143">
                  <c:v>31.52</c:v>
                </c:pt>
                <c:pt idx="144">
                  <c:v>36.67</c:v>
                </c:pt>
                <c:pt idx="145">
                  <c:v>42.29</c:v>
                </c:pt>
                <c:pt idx="146">
                  <c:v>47.95</c:v>
                </c:pt>
                <c:pt idx="147">
                  <c:v>53.16</c:v>
                </c:pt>
                <c:pt idx="148">
                  <c:v>57.58</c:v>
                </c:pt>
                <c:pt idx="149">
                  <c:v>61.05</c:v>
                </c:pt>
                <c:pt idx="150">
                  <c:v>63.55</c:v>
                </c:pt>
                <c:pt idx="151">
                  <c:v>65.2</c:v>
                </c:pt>
                <c:pt idx="152">
                  <c:v>66.09</c:v>
                </c:pt>
                <c:pt idx="153">
                  <c:v>66.27</c:v>
                </c:pt>
                <c:pt idx="187">
                  <c:v>61.58</c:v>
                </c:pt>
                <c:pt idx="188">
                  <c:v>62.03</c:v>
                </c:pt>
                <c:pt idx="189">
                  <c:v>61.96</c:v>
                </c:pt>
                <c:pt idx="190">
                  <c:v>61.6</c:v>
                </c:pt>
                <c:pt idx="191">
                  <c:v>61.03</c:v>
                </c:pt>
                <c:pt idx="192">
                  <c:v>60.28</c:v>
                </c:pt>
                <c:pt idx="193">
                  <c:v>59.36</c:v>
                </c:pt>
                <c:pt idx="194">
                  <c:v>58.32</c:v>
                </c:pt>
                <c:pt idx="195">
                  <c:v>57.21</c:v>
                </c:pt>
                <c:pt idx="196">
                  <c:v>56.03</c:v>
                </c:pt>
                <c:pt idx="197">
                  <c:v>54.76</c:v>
                </c:pt>
                <c:pt idx="198">
                  <c:v>62.52</c:v>
                </c:pt>
                <c:pt idx="199">
                  <c:v>63.81</c:v>
                </c:pt>
                <c:pt idx="200">
                  <c:v>63.68</c:v>
                </c:pt>
                <c:pt idx="201">
                  <c:v>63.48</c:v>
                </c:pt>
                <c:pt idx="202">
                  <c:v>62.96</c:v>
                </c:pt>
                <c:pt idx="203">
                  <c:v>62.51</c:v>
                </c:pt>
                <c:pt idx="204">
                  <c:v>61.76</c:v>
                </c:pt>
                <c:pt idx="205">
                  <c:v>60.99</c:v>
                </c:pt>
                <c:pt idx="206">
                  <c:v>60.16</c:v>
                </c:pt>
                <c:pt idx="207">
                  <c:v>59.25</c:v>
                </c:pt>
                <c:pt idx="208">
                  <c:v>58.52</c:v>
                </c:pt>
                <c:pt idx="209">
                  <c:v>64.39</c:v>
                </c:pt>
                <c:pt idx="210">
                  <c:v>64.010000000000005</c:v>
                </c:pt>
                <c:pt idx="211">
                  <c:v>64.88</c:v>
                </c:pt>
                <c:pt idx="212">
                  <c:v>64.59</c:v>
                </c:pt>
                <c:pt idx="213">
                  <c:v>64.400000000000006</c:v>
                </c:pt>
                <c:pt idx="214">
                  <c:v>64.27</c:v>
                </c:pt>
                <c:pt idx="215">
                  <c:v>63.75</c:v>
                </c:pt>
                <c:pt idx="216">
                  <c:v>63.23</c:v>
                </c:pt>
                <c:pt idx="217">
                  <c:v>62.59</c:v>
                </c:pt>
                <c:pt idx="218">
                  <c:v>61.9</c:v>
                </c:pt>
                <c:pt idx="219">
                  <c:v>61.18</c:v>
                </c:pt>
                <c:pt idx="220">
                  <c:v>62.41</c:v>
                </c:pt>
                <c:pt idx="221">
                  <c:v>63.32</c:v>
                </c:pt>
                <c:pt idx="222">
                  <c:v>64.25</c:v>
                </c:pt>
                <c:pt idx="223">
                  <c:v>65</c:v>
                </c:pt>
                <c:pt idx="224">
                  <c:v>65.040000000000006</c:v>
                </c:pt>
                <c:pt idx="225">
                  <c:v>65.12</c:v>
                </c:pt>
                <c:pt idx="226">
                  <c:v>65.040000000000006</c:v>
                </c:pt>
                <c:pt idx="227">
                  <c:v>64.760000000000005</c:v>
                </c:pt>
                <c:pt idx="228">
                  <c:v>64.36</c:v>
                </c:pt>
                <c:pt idx="229">
                  <c:v>63.86</c:v>
                </c:pt>
                <c:pt idx="230">
                  <c:v>63.02</c:v>
                </c:pt>
                <c:pt idx="231">
                  <c:v>57.33</c:v>
                </c:pt>
                <c:pt idx="232">
                  <c:v>59.88</c:v>
                </c:pt>
                <c:pt idx="233">
                  <c:v>62.08</c:v>
                </c:pt>
                <c:pt idx="234">
                  <c:v>63.82</c:v>
                </c:pt>
                <c:pt idx="235">
                  <c:v>64.680000000000007</c:v>
                </c:pt>
                <c:pt idx="236">
                  <c:v>65.3</c:v>
                </c:pt>
                <c:pt idx="237">
                  <c:v>65.61</c:v>
                </c:pt>
                <c:pt idx="238">
                  <c:v>65.62</c:v>
                </c:pt>
                <c:pt idx="239">
                  <c:v>65.459999999999994</c:v>
                </c:pt>
                <c:pt idx="240">
                  <c:v>65.16</c:v>
                </c:pt>
                <c:pt idx="241">
                  <c:v>65.05</c:v>
                </c:pt>
                <c:pt idx="242">
                  <c:v>49.99</c:v>
                </c:pt>
                <c:pt idx="243">
                  <c:v>54.85</c:v>
                </c:pt>
                <c:pt idx="244">
                  <c:v>58.42</c:v>
                </c:pt>
                <c:pt idx="245">
                  <c:v>61.12</c:v>
                </c:pt>
                <c:pt idx="246">
                  <c:v>63.18</c:v>
                </c:pt>
                <c:pt idx="247">
                  <c:v>64.53</c:v>
                </c:pt>
                <c:pt idx="248">
                  <c:v>65.430000000000007</c:v>
                </c:pt>
                <c:pt idx="249">
                  <c:v>65.88</c:v>
                </c:pt>
                <c:pt idx="250">
                  <c:v>66.040000000000006</c:v>
                </c:pt>
                <c:pt idx="251">
                  <c:v>65.989999999999995</c:v>
                </c:pt>
                <c:pt idx="252">
                  <c:v>65.55</c:v>
                </c:pt>
                <c:pt idx="253">
                  <c:v>42.64</c:v>
                </c:pt>
                <c:pt idx="254">
                  <c:v>48.27</c:v>
                </c:pt>
                <c:pt idx="255">
                  <c:v>53</c:v>
                </c:pt>
                <c:pt idx="256">
                  <c:v>57</c:v>
                </c:pt>
                <c:pt idx="257">
                  <c:v>60.28</c:v>
                </c:pt>
                <c:pt idx="258">
                  <c:v>62.67</c:v>
                </c:pt>
                <c:pt idx="259">
                  <c:v>64.430000000000007</c:v>
                </c:pt>
                <c:pt idx="260">
                  <c:v>65.52</c:v>
                </c:pt>
                <c:pt idx="261">
                  <c:v>66.16</c:v>
                </c:pt>
                <c:pt idx="262">
                  <c:v>66.45</c:v>
                </c:pt>
                <c:pt idx="263">
                  <c:v>66.260000000000005</c:v>
                </c:pt>
                <c:pt idx="264">
                  <c:v>35.96</c:v>
                </c:pt>
                <c:pt idx="265">
                  <c:v>41.47</c:v>
                </c:pt>
                <c:pt idx="266">
                  <c:v>46.64</c:v>
                </c:pt>
                <c:pt idx="267">
                  <c:v>51.54</c:v>
                </c:pt>
                <c:pt idx="268">
                  <c:v>55.87</c:v>
                </c:pt>
                <c:pt idx="269">
                  <c:v>59.39</c:v>
                </c:pt>
                <c:pt idx="270">
                  <c:v>62.15</c:v>
                </c:pt>
                <c:pt idx="271">
                  <c:v>64.09</c:v>
                </c:pt>
                <c:pt idx="272">
                  <c:v>65.41</c:v>
                </c:pt>
                <c:pt idx="273">
                  <c:v>66.209999999999994</c:v>
                </c:pt>
                <c:pt idx="274">
                  <c:v>66.39</c:v>
                </c:pt>
                <c:pt idx="275">
                  <c:v>31.9</c:v>
                </c:pt>
                <c:pt idx="276">
                  <c:v>36.299999999999997</c:v>
                </c:pt>
                <c:pt idx="277">
                  <c:v>40.94</c:v>
                </c:pt>
                <c:pt idx="278">
                  <c:v>45.87</c:v>
                </c:pt>
                <c:pt idx="279">
                  <c:v>50.72</c:v>
                </c:pt>
                <c:pt idx="280">
                  <c:v>55.06</c:v>
                </c:pt>
                <c:pt idx="281">
                  <c:v>58.73</c:v>
                </c:pt>
                <c:pt idx="282">
                  <c:v>61.58</c:v>
                </c:pt>
                <c:pt idx="283">
                  <c:v>63.68</c:v>
                </c:pt>
                <c:pt idx="284">
                  <c:v>65.11</c:v>
                </c:pt>
                <c:pt idx="285">
                  <c:v>66.22</c:v>
                </c:pt>
                <c:pt idx="286">
                  <c:v>30.73</c:v>
                </c:pt>
                <c:pt idx="287">
                  <c:v>33.51</c:v>
                </c:pt>
                <c:pt idx="288">
                  <c:v>37.03</c:v>
                </c:pt>
                <c:pt idx="289">
                  <c:v>41.27</c:v>
                </c:pt>
                <c:pt idx="290">
                  <c:v>45.92</c:v>
                </c:pt>
                <c:pt idx="291">
                  <c:v>50.55</c:v>
                </c:pt>
                <c:pt idx="292">
                  <c:v>54.81</c:v>
                </c:pt>
                <c:pt idx="293">
                  <c:v>58.42</c:v>
                </c:pt>
                <c:pt idx="294">
                  <c:v>61.26</c:v>
                </c:pt>
                <c:pt idx="295">
                  <c:v>63.37</c:v>
                </c:pt>
                <c:pt idx="296">
                  <c:v>64.760000000000005</c:v>
                </c:pt>
                <c:pt idx="297">
                  <c:v>32.21</c:v>
                </c:pt>
                <c:pt idx="298">
                  <c:v>33.619999999999997</c:v>
                </c:pt>
                <c:pt idx="299">
                  <c:v>35.82</c:v>
                </c:pt>
                <c:pt idx="300">
                  <c:v>38.979999999999997</c:v>
                </c:pt>
                <c:pt idx="301">
                  <c:v>42.87</c:v>
                </c:pt>
                <c:pt idx="302">
                  <c:v>47.16</c:v>
                </c:pt>
                <c:pt idx="303">
                  <c:v>51.45</c:v>
                </c:pt>
                <c:pt idx="304">
                  <c:v>55.42</c:v>
                </c:pt>
                <c:pt idx="305">
                  <c:v>58.76</c:v>
                </c:pt>
                <c:pt idx="306">
                  <c:v>61.38</c:v>
                </c:pt>
                <c:pt idx="307">
                  <c:v>63.06</c:v>
                </c:pt>
                <c:pt idx="341">
                  <c:v>60.82</c:v>
                </c:pt>
                <c:pt idx="342">
                  <c:v>62.52</c:v>
                </c:pt>
                <c:pt idx="343">
                  <c:v>61.52</c:v>
                </c:pt>
                <c:pt idx="344">
                  <c:v>61.13</c:v>
                </c:pt>
                <c:pt idx="345">
                  <c:v>60.47</c:v>
                </c:pt>
                <c:pt idx="346">
                  <c:v>59.6</c:v>
                </c:pt>
                <c:pt idx="347">
                  <c:v>58.47</c:v>
                </c:pt>
                <c:pt idx="348">
                  <c:v>57.27</c:v>
                </c:pt>
                <c:pt idx="349">
                  <c:v>55.98</c:v>
                </c:pt>
                <c:pt idx="350">
                  <c:v>54.58</c:v>
                </c:pt>
                <c:pt idx="351">
                  <c:v>53.16</c:v>
                </c:pt>
                <c:pt idx="352">
                  <c:v>59.84</c:v>
                </c:pt>
                <c:pt idx="353">
                  <c:v>62.04</c:v>
                </c:pt>
                <c:pt idx="354">
                  <c:v>62.57</c:v>
                </c:pt>
                <c:pt idx="355">
                  <c:v>62.83</c:v>
                </c:pt>
                <c:pt idx="356">
                  <c:v>62.69</c:v>
                </c:pt>
                <c:pt idx="357">
                  <c:v>62.32</c:v>
                </c:pt>
                <c:pt idx="358">
                  <c:v>61.72</c:v>
                </c:pt>
                <c:pt idx="359">
                  <c:v>60.88</c:v>
                </c:pt>
                <c:pt idx="360">
                  <c:v>59.9</c:v>
                </c:pt>
                <c:pt idx="361">
                  <c:v>58.81</c:v>
                </c:pt>
                <c:pt idx="362">
                  <c:v>57.83</c:v>
                </c:pt>
                <c:pt idx="363">
                  <c:v>59.34</c:v>
                </c:pt>
                <c:pt idx="364">
                  <c:v>60.15</c:v>
                </c:pt>
                <c:pt idx="365">
                  <c:v>61.67</c:v>
                </c:pt>
                <c:pt idx="366">
                  <c:v>62.36</c:v>
                </c:pt>
                <c:pt idx="367">
                  <c:v>62.88</c:v>
                </c:pt>
                <c:pt idx="368">
                  <c:v>63.41</c:v>
                </c:pt>
                <c:pt idx="369">
                  <c:v>63.34</c:v>
                </c:pt>
                <c:pt idx="370">
                  <c:v>63.09</c:v>
                </c:pt>
                <c:pt idx="371">
                  <c:v>62.58</c:v>
                </c:pt>
                <c:pt idx="372">
                  <c:v>61.87</c:v>
                </c:pt>
                <c:pt idx="373">
                  <c:v>61.16</c:v>
                </c:pt>
                <c:pt idx="374">
                  <c:v>56.9</c:v>
                </c:pt>
                <c:pt idx="375">
                  <c:v>57.78</c:v>
                </c:pt>
                <c:pt idx="376">
                  <c:v>59.47</c:v>
                </c:pt>
                <c:pt idx="377">
                  <c:v>60.75</c:v>
                </c:pt>
                <c:pt idx="378">
                  <c:v>61.73</c:v>
                </c:pt>
                <c:pt idx="379">
                  <c:v>62.65</c:v>
                </c:pt>
                <c:pt idx="380">
                  <c:v>63.36</c:v>
                </c:pt>
                <c:pt idx="381">
                  <c:v>63.76</c:v>
                </c:pt>
                <c:pt idx="382">
                  <c:v>63.87</c:v>
                </c:pt>
                <c:pt idx="383">
                  <c:v>63.69</c:v>
                </c:pt>
                <c:pt idx="384">
                  <c:v>63.12</c:v>
                </c:pt>
                <c:pt idx="385">
                  <c:v>51.73</c:v>
                </c:pt>
                <c:pt idx="386">
                  <c:v>54.29</c:v>
                </c:pt>
                <c:pt idx="387">
                  <c:v>56.49</c:v>
                </c:pt>
                <c:pt idx="388">
                  <c:v>58.48</c:v>
                </c:pt>
                <c:pt idx="389">
                  <c:v>59.77</c:v>
                </c:pt>
                <c:pt idx="390">
                  <c:v>61.16</c:v>
                </c:pt>
                <c:pt idx="391">
                  <c:v>62.3</c:v>
                </c:pt>
                <c:pt idx="392">
                  <c:v>63.21</c:v>
                </c:pt>
                <c:pt idx="393">
                  <c:v>63.87</c:v>
                </c:pt>
                <c:pt idx="394">
                  <c:v>64.239999999999995</c:v>
                </c:pt>
                <c:pt idx="395">
                  <c:v>64.59</c:v>
                </c:pt>
                <c:pt idx="396">
                  <c:v>45.63</c:v>
                </c:pt>
                <c:pt idx="397">
                  <c:v>49.63</c:v>
                </c:pt>
                <c:pt idx="398">
                  <c:v>52.79</c:v>
                </c:pt>
                <c:pt idx="399">
                  <c:v>55.41</c:v>
                </c:pt>
                <c:pt idx="400">
                  <c:v>57.47</c:v>
                </c:pt>
                <c:pt idx="401">
                  <c:v>59.22</c:v>
                </c:pt>
                <c:pt idx="402">
                  <c:v>60.7</c:v>
                </c:pt>
                <c:pt idx="403">
                  <c:v>61.93</c:v>
                </c:pt>
                <c:pt idx="404">
                  <c:v>62.98</c:v>
                </c:pt>
                <c:pt idx="405">
                  <c:v>63.84</c:v>
                </c:pt>
                <c:pt idx="406">
                  <c:v>64.17</c:v>
                </c:pt>
                <c:pt idx="407">
                  <c:v>39.36</c:v>
                </c:pt>
                <c:pt idx="408">
                  <c:v>44.12</c:v>
                </c:pt>
                <c:pt idx="409">
                  <c:v>48.1</c:v>
                </c:pt>
                <c:pt idx="410">
                  <c:v>51.54</c:v>
                </c:pt>
                <c:pt idx="411">
                  <c:v>54.45</c:v>
                </c:pt>
                <c:pt idx="412">
                  <c:v>56.79</c:v>
                </c:pt>
                <c:pt idx="413">
                  <c:v>58.74</c:v>
                </c:pt>
                <c:pt idx="414">
                  <c:v>60.3</c:v>
                </c:pt>
                <c:pt idx="415">
                  <c:v>61.65</c:v>
                </c:pt>
                <c:pt idx="416">
                  <c:v>62.8</c:v>
                </c:pt>
                <c:pt idx="417">
                  <c:v>63.53</c:v>
                </c:pt>
                <c:pt idx="418">
                  <c:v>33.840000000000003</c:v>
                </c:pt>
                <c:pt idx="419">
                  <c:v>38.380000000000003</c:v>
                </c:pt>
                <c:pt idx="420">
                  <c:v>42.69</c:v>
                </c:pt>
                <c:pt idx="421">
                  <c:v>46.8</c:v>
                </c:pt>
                <c:pt idx="422">
                  <c:v>50.52</c:v>
                </c:pt>
                <c:pt idx="423">
                  <c:v>53.64</c:v>
                </c:pt>
                <c:pt idx="424">
                  <c:v>56.26</c:v>
                </c:pt>
                <c:pt idx="425">
                  <c:v>58.32</c:v>
                </c:pt>
                <c:pt idx="426">
                  <c:v>60.02</c:v>
                </c:pt>
                <c:pt idx="427">
                  <c:v>61.44</c:v>
                </c:pt>
                <c:pt idx="428">
                  <c:v>62.88</c:v>
                </c:pt>
                <c:pt idx="429">
                  <c:v>30.45</c:v>
                </c:pt>
                <c:pt idx="430">
                  <c:v>34.15</c:v>
                </c:pt>
                <c:pt idx="431">
                  <c:v>37.97</c:v>
                </c:pt>
                <c:pt idx="432">
                  <c:v>42.07</c:v>
                </c:pt>
                <c:pt idx="433">
                  <c:v>46.13</c:v>
                </c:pt>
                <c:pt idx="434">
                  <c:v>49.82</c:v>
                </c:pt>
                <c:pt idx="435">
                  <c:v>53.08</c:v>
                </c:pt>
                <c:pt idx="436">
                  <c:v>55.73</c:v>
                </c:pt>
                <c:pt idx="437">
                  <c:v>57.89</c:v>
                </c:pt>
                <c:pt idx="438">
                  <c:v>59.64</c:v>
                </c:pt>
                <c:pt idx="439">
                  <c:v>60.95</c:v>
                </c:pt>
                <c:pt idx="440">
                  <c:v>29.8</c:v>
                </c:pt>
                <c:pt idx="441">
                  <c:v>31.96</c:v>
                </c:pt>
                <c:pt idx="442">
                  <c:v>34.729999999999997</c:v>
                </c:pt>
                <c:pt idx="443">
                  <c:v>38.19</c:v>
                </c:pt>
                <c:pt idx="444">
                  <c:v>42.05</c:v>
                </c:pt>
                <c:pt idx="445">
                  <c:v>45.91</c:v>
                </c:pt>
                <c:pt idx="446">
                  <c:v>49.58</c:v>
                </c:pt>
                <c:pt idx="447">
                  <c:v>52.75</c:v>
                </c:pt>
                <c:pt idx="448">
                  <c:v>55.42</c:v>
                </c:pt>
                <c:pt idx="449">
                  <c:v>57.58</c:v>
                </c:pt>
                <c:pt idx="450">
                  <c:v>59.04</c:v>
                </c:pt>
                <c:pt idx="451">
                  <c:v>31.45</c:v>
                </c:pt>
                <c:pt idx="452">
                  <c:v>32.24</c:v>
                </c:pt>
                <c:pt idx="453">
                  <c:v>33.67</c:v>
                </c:pt>
                <c:pt idx="454">
                  <c:v>36.03</c:v>
                </c:pt>
                <c:pt idx="455">
                  <c:v>39.14</c:v>
                </c:pt>
                <c:pt idx="456">
                  <c:v>42.66</c:v>
                </c:pt>
                <c:pt idx="457">
                  <c:v>46.34</c:v>
                </c:pt>
                <c:pt idx="458">
                  <c:v>49.77</c:v>
                </c:pt>
                <c:pt idx="459">
                  <c:v>52.81</c:v>
                </c:pt>
                <c:pt idx="460">
                  <c:v>55.34</c:v>
                </c:pt>
                <c:pt idx="461">
                  <c:v>57.13</c:v>
                </c:pt>
              </c:numCache>
            </c:numRef>
          </c:xVal>
          <c:yVal>
            <c:numRef>
              <c:f>'[Virgin Binder A2 &amp; A34 (contains all data).xlsx]Black Space'!$S$7:$S$468</c:f>
              <c:numCache>
                <c:formatCode>General</c:formatCode>
                <c:ptCount val="462"/>
                <c:pt idx="341">
                  <c:v>61070.000000000065</c:v>
                </c:pt>
                <c:pt idx="342">
                  <c:v>83520.000000000073</c:v>
                </c:pt>
                <c:pt idx="343">
                  <c:v>115900.00000000015</c:v>
                </c:pt>
                <c:pt idx="344">
                  <c:v>159000.00000000023</c:v>
                </c:pt>
                <c:pt idx="345">
                  <c:v>217699.99999999988</c:v>
                </c:pt>
                <c:pt idx="346">
                  <c:v>294700.00000000064</c:v>
                </c:pt>
                <c:pt idx="347">
                  <c:v>395900.00000000087</c:v>
                </c:pt>
                <c:pt idx="348">
                  <c:v>531500.0000000007</c:v>
                </c:pt>
                <c:pt idx="349">
                  <c:v>709099.99999999965</c:v>
                </c:pt>
                <c:pt idx="350">
                  <c:v>939100.00000000244</c:v>
                </c:pt>
                <c:pt idx="351">
                  <c:v>1233000.0000000019</c:v>
                </c:pt>
                <c:pt idx="352">
                  <c:v>23380.000000000018</c:v>
                </c:pt>
                <c:pt idx="353">
                  <c:v>32600.000000000047</c:v>
                </c:pt>
                <c:pt idx="354">
                  <c:v>45000.000000000065</c:v>
                </c:pt>
                <c:pt idx="355">
                  <c:v>62540.000000000073</c:v>
                </c:pt>
                <c:pt idx="356">
                  <c:v>86670.000000000087</c:v>
                </c:pt>
                <c:pt idx="357">
                  <c:v>119200.00000000019</c:v>
                </c:pt>
                <c:pt idx="358">
                  <c:v>164500.00000000009</c:v>
                </c:pt>
                <c:pt idx="359">
                  <c:v>224800.00000000047</c:v>
                </c:pt>
                <c:pt idx="360">
                  <c:v>305600.00000000023</c:v>
                </c:pt>
                <c:pt idx="361">
                  <c:v>411299.99999999988</c:v>
                </c:pt>
                <c:pt idx="362">
                  <c:v>551599.99999999988</c:v>
                </c:pt>
                <c:pt idx="363">
                  <c:v>10430.000000000004</c:v>
                </c:pt>
                <c:pt idx="364">
                  <c:v>14220.000000000013</c:v>
                </c:pt>
                <c:pt idx="365">
                  <c:v>19539.999999999996</c:v>
                </c:pt>
                <c:pt idx="366">
                  <c:v>26930.000000000047</c:v>
                </c:pt>
                <c:pt idx="367">
                  <c:v>37430.000000000065</c:v>
                </c:pt>
                <c:pt idx="368">
                  <c:v>52020.000000000015</c:v>
                </c:pt>
                <c:pt idx="369">
                  <c:v>71720.000000000044</c:v>
                </c:pt>
                <c:pt idx="370">
                  <c:v>99780</c:v>
                </c:pt>
                <c:pt idx="371">
                  <c:v>138000.00000000038</c:v>
                </c:pt>
                <c:pt idx="372">
                  <c:v>190100.00000000017</c:v>
                </c:pt>
                <c:pt idx="373">
                  <c:v>259300.00000000012</c:v>
                </c:pt>
                <c:pt idx="374">
                  <c:v>5160.0000000000009</c:v>
                </c:pt>
                <c:pt idx="375">
                  <c:v>6975.0000000000127</c:v>
                </c:pt>
                <c:pt idx="376">
                  <c:v>9460.0000000000073</c:v>
                </c:pt>
                <c:pt idx="377">
                  <c:v>12970.000000000004</c:v>
                </c:pt>
                <c:pt idx="378">
                  <c:v>17970.000000000025</c:v>
                </c:pt>
                <c:pt idx="379">
                  <c:v>24590.000000000015</c:v>
                </c:pt>
                <c:pt idx="380">
                  <c:v>34040.000000000087</c:v>
                </c:pt>
                <c:pt idx="381">
                  <c:v>47330.000000000051</c:v>
                </c:pt>
                <c:pt idx="382">
                  <c:v>65969.999999999985</c:v>
                </c:pt>
                <c:pt idx="383">
                  <c:v>91640.000000000087</c:v>
                </c:pt>
                <c:pt idx="384">
                  <c:v>126700.00000000023</c:v>
                </c:pt>
                <c:pt idx="385">
                  <c:v>2975.0000000000041</c:v>
                </c:pt>
                <c:pt idx="386">
                  <c:v>3931.0000000000073</c:v>
                </c:pt>
                <c:pt idx="387">
                  <c:v>5275.0000000000073</c:v>
                </c:pt>
                <c:pt idx="388">
                  <c:v>7121.00000000001</c:v>
                </c:pt>
                <c:pt idx="389">
                  <c:v>9731.0000000000055</c:v>
                </c:pt>
                <c:pt idx="390">
                  <c:v>13300.000000000005</c:v>
                </c:pt>
                <c:pt idx="391">
                  <c:v>18300.000000000015</c:v>
                </c:pt>
                <c:pt idx="392">
                  <c:v>25360.000000000025</c:v>
                </c:pt>
                <c:pt idx="393">
                  <c:v>35290.000000000022</c:v>
                </c:pt>
                <c:pt idx="394">
                  <c:v>49230.000000000036</c:v>
                </c:pt>
                <c:pt idx="395">
                  <c:v>68669.999999999985</c:v>
                </c:pt>
                <c:pt idx="396">
                  <c:v>1856.0000000000005</c:v>
                </c:pt>
                <c:pt idx="397">
                  <c:v>2385.9999999999995</c:v>
                </c:pt>
                <c:pt idx="398">
                  <c:v>3137.0000000000014</c:v>
                </c:pt>
                <c:pt idx="399">
                  <c:v>4179.0000000000055</c:v>
                </c:pt>
                <c:pt idx="400">
                  <c:v>5633.9999999999973</c:v>
                </c:pt>
                <c:pt idx="401">
                  <c:v>7650.0000000000009</c:v>
                </c:pt>
                <c:pt idx="402">
                  <c:v>10440.000000000007</c:v>
                </c:pt>
                <c:pt idx="403">
                  <c:v>14360.000000000002</c:v>
                </c:pt>
                <c:pt idx="404">
                  <c:v>19870.000000000029</c:v>
                </c:pt>
                <c:pt idx="405">
                  <c:v>27590</c:v>
                </c:pt>
                <c:pt idx="406">
                  <c:v>38400.000000000015</c:v>
                </c:pt>
                <c:pt idx="407">
                  <c:v>1247.0000000000011</c:v>
                </c:pt>
                <c:pt idx="408">
                  <c:v>1553.0000000000011</c:v>
                </c:pt>
                <c:pt idx="409">
                  <c:v>1985.0000000000009</c:v>
                </c:pt>
                <c:pt idx="410">
                  <c:v>2590.0000000000018</c:v>
                </c:pt>
                <c:pt idx="411">
                  <c:v>3433.0000000000036</c:v>
                </c:pt>
                <c:pt idx="412">
                  <c:v>4611.0000000000027</c:v>
                </c:pt>
                <c:pt idx="413">
                  <c:v>6240.0000000000027</c:v>
                </c:pt>
                <c:pt idx="414">
                  <c:v>8520.0000000000146</c:v>
                </c:pt>
                <c:pt idx="415">
                  <c:v>11700.000000000007</c:v>
                </c:pt>
                <c:pt idx="416">
                  <c:v>16150.000000000018</c:v>
                </c:pt>
                <c:pt idx="417">
                  <c:v>22360.000000000007</c:v>
                </c:pt>
                <c:pt idx="418">
                  <c:v>915.10000000000036</c:v>
                </c:pt>
                <c:pt idx="419">
                  <c:v>1096.0000000000005</c:v>
                </c:pt>
                <c:pt idx="420">
                  <c:v>1349.0000000000009</c:v>
                </c:pt>
                <c:pt idx="421">
                  <c:v>1706.0000000000005</c:v>
                </c:pt>
                <c:pt idx="422">
                  <c:v>2208.0000000000018</c:v>
                </c:pt>
                <c:pt idx="423">
                  <c:v>2915.0000000000023</c:v>
                </c:pt>
                <c:pt idx="424">
                  <c:v>3901.0000000000041</c:v>
                </c:pt>
                <c:pt idx="425">
                  <c:v>5280.0000000000055</c:v>
                </c:pt>
                <c:pt idx="426">
                  <c:v>7202.0000000000036</c:v>
                </c:pt>
                <c:pt idx="427">
                  <c:v>9868.00000000002</c:v>
                </c:pt>
                <c:pt idx="428">
                  <c:v>13590.000000000011</c:v>
                </c:pt>
                <c:pt idx="429">
                  <c:v>740.6000000000007</c:v>
                </c:pt>
                <c:pt idx="430">
                  <c:v>863.90000000000032</c:v>
                </c:pt>
                <c:pt idx="431">
                  <c:v>1030.0000000000002</c:v>
                </c:pt>
                <c:pt idx="432">
                  <c:v>1261.0000000000005</c:v>
                </c:pt>
                <c:pt idx="433">
                  <c:v>1585.0000000000011</c:v>
                </c:pt>
                <c:pt idx="434">
                  <c:v>2043.0000000000018</c:v>
                </c:pt>
                <c:pt idx="435">
                  <c:v>2685.0000000000009</c:v>
                </c:pt>
                <c:pt idx="436">
                  <c:v>3585.0000000000027</c:v>
                </c:pt>
                <c:pt idx="437">
                  <c:v>4841.0000000000036</c:v>
                </c:pt>
                <c:pt idx="438">
                  <c:v>6582.0000000000064</c:v>
                </c:pt>
                <c:pt idx="439">
                  <c:v>9006.0000000000018</c:v>
                </c:pt>
                <c:pt idx="440">
                  <c:v>612.50000000000034</c:v>
                </c:pt>
                <c:pt idx="441">
                  <c:v>705.70000000000039</c:v>
                </c:pt>
                <c:pt idx="442">
                  <c:v>824.30000000000007</c:v>
                </c:pt>
                <c:pt idx="443">
                  <c:v>983.3</c:v>
                </c:pt>
                <c:pt idx="444">
                  <c:v>1202.0000000000011</c:v>
                </c:pt>
                <c:pt idx="445">
                  <c:v>1509.0000000000018</c:v>
                </c:pt>
                <c:pt idx="446">
                  <c:v>1939.000000000002</c:v>
                </c:pt>
                <c:pt idx="447">
                  <c:v>2545.0000000000018</c:v>
                </c:pt>
                <c:pt idx="448">
                  <c:v>3391.0000000000041</c:v>
                </c:pt>
                <c:pt idx="449">
                  <c:v>4567.9999999999982</c:v>
                </c:pt>
                <c:pt idx="450">
                  <c:v>6200.0000000000091</c:v>
                </c:pt>
                <c:pt idx="451">
                  <c:v>501.40000000000026</c:v>
                </c:pt>
                <c:pt idx="452">
                  <c:v>580.70000000000061</c:v>
                </c:pt>
                <c:pt idx="453">
                  <c:v>674.70000000000061</c:v>
                </c:pt>
                <c:pt idx="454">
                  <c:v>793.9</c:v>
                </c:pt>
                <c:pt idx="455">
                  <c:v>951.30000000000052</c:v>
                </c:pt>
                <c:pt idx="456">
                  <c:v>1167.0000000000009</c:v>
                </c:pt>
                <c:pt idx="457">
                  <c:v>1467.0000000000023</c:v>
                </c:pt>
                <c:pt idx="458">
                  <c:v>1887.0000000000014</c:v>
                </c:pt>
                <c:pt idx="459">
                  <c:v>2476.0000000000005</c:v>
                </c:pt>
                <c:pt idx="460">
                  <c:v>3295.0000000000032</c:v>
                </c:pt>
                <c:pt idx="461">
                  <c:v>4433.0000000000027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88E-4E8B-8ACC-08D37AE03F6C}"/>
            </c:ext>
          </c:extLst>
        </c:ser>
        <c:ser>
          <c:idx val="3"/>
          <c:order val="3"/>
          <c:tx>
            <c:strRef>
              <c:f>'[Virgin Binder A2 &amp; A34 (contains all data).xlsx]Black Space'!$H$6</c:f>
              <c:strCache>
                <c:ptCount val="1"/>
                <c:pt idx="0">
                  <c:v>A2 RA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'[Virgin Binder A2 &amp; A34 (contains all data).xlsx]Black Space'!$A$931:$A$1084</c:f>
              <c:numCache>
                <c:formatCode>General</c:formatCode>
                <c:ptCount val="154"/>
                <c:pt idx="0">
                  <c:v>39.21</c:v>
                </c:pt>
                <c:pt idx="1">
                  <c:v>39.700000000000003</c:v>
                </c:pt>
                <c:pt idx="2">
                  <c:v>37.549999999999997</c:v>
                </c:pt>
                <c:pt idx="3">
                  <c:v>36.54</c:v>
                </c:pt>
                <c:pt idx="4">
                  <c:v>35.56</c:v>
                </c:pt>
                <c:pt idx="5">
                  <c:v>34.61</c:v>
                </c:pt>
                <c:pt idx="6">
                  <c:v>33.520000000000003</c:v>
                </c:pt>
                <c:pt idx="7">
                  <c:v>32.49</c:v>
                </c:pt>
                <c:pt idx="8">
                  <c:v>31.54</c:v>
                </c:pt>
                <c:pt idx="9">
                  <c:v>30.64</c:v>
                </c:pt>
                <c:pt idx="10">
                  <c:v>29.64</c:v>
                </c:pt>
                <c:pt idx="11">
                  <c:v>44.3</c:v>
                </c:pt>
                <c:pt idx="12">
                  <c:v>43.99</c:v>
                </c:pt>
                <c:pt idx="13">
                  <c:v>42.42</c:v>
                </c:pt>
                <c:pt idx="14">
                  <c:v>41.5</c:v>
                </c:pt>
                <c:pt idx="15">
                  <c:v>40.270000000000003</c:v>
                </c:pt>
                <c:pt idx="16">
                  <c:v>39.18</c:v>
                </c:pt>
                <c:pt idx="17">
                  <c:v>37.99</c:v>
                </c:pt>
                <c:pt idx="18">
                  <c:v>36.840000000000003</c:v>
                </c:pt>
                <c:pt idx="19">
                  <c:v>35.79</c:v>
                </c:pt>
                <c:pt idx="20">
                  <c:v>34.770000000000003</c:v>
                </c:pt>
                <c:pt idx="21">
                  <c:v>33.96</c:v>
                </c:pt>
                <c:pt idx="22">
                  <c:v>51.66</c:v>
                </c:pt>
                <c:pt idx="23">
                  <c:v>48.84</c:v>
                </c:pt>
                <c:pt idx="24">
                  <c:v>48.26</c:v>
                </c:pt>
                <c:pt idx="25">
                  <c:v>46.6</c:v>
                </c:pt>
                <c:pt idx="26">
                  <c:v>45.25</c:v>
                </c:pt>
                <c:pt idx="27">
                  <c:v>44.09</c:v>
                </c:pt>
                <c:pt idx="28">
                  <c:v>42.85</c:v>
                </c:pt>
                <c:pt idx="29">
                  <c:v>41.65</c:v>
                </c:pt>
                <c:pt idx="30">
                  <c:v>40.47</c:v>
                </c:pt>
                <c:pt idx="31">
                  <c:v>39.36</c:v>
                </c:pt>
                <c:pt idx="32">
                  <c:v>38.06</c:v>
                </c:pt>
                <c:pt idx="33">
                  <c:v>55.82</c:v>
                </c:pt>
                <c:pt idx="34">
                  <c:v>54.43</c:v>
                </c:pt>
                <c:pt idx="35">
                  <c:v>52.67</c:v>
                </c:pt>
                <c:pt idx="36">
                  <c:v>51.88</c:v>
                </c:pt>
                <c:pt idx="37">
                  <c:v>50.32</c:v>
                </c:pt>
                <c:pt idx="38">
                  <c:v>49.15</c:v>
                </c:pt>
                <c:pt idx="39">
                  <c:v>47.89</c:v>
                </c:pt>
                <c:pt idx="40">
                  <c:v>46.65</c:v>
                </c:pt>
                <c:pt idx="41">
                  <c:v>45.43</c:v>
                </c:pt>
                <c:pt idx="42">
                  <c:v>44.21</c:v>
                </c:pt>
                <c:pt idx="43">
                  <c:v>43.35</c:v>
                </c:pt>
                <c:pt idx="44">
                  <c:v>59.01</c:v>
                </c:pt>
                <c:pt idx="45">
                  <c:v>58.33</c:v>
                </c:pt>
                <c:pt idx="46">
                  <c:v>57.45</c:v>
                </c:pt>
                <c:pt idx="47">
                  <c:v>56.1</c:v>
                </c:pt>
                <c:pt idx="48">
                  <c:v>55.17</c:v>
                </c:pt>
                <c:pt idx="49">
                  <c:v>53.97</c:v>
                </c:pt>
                <c:pt idx="50">
                  <c:v>52.93</c:v>
                </c:pt>
                <c:pt idx="51">
                  <c:v>51.72</c:v>
                </c:pt>
                <c:pt idx="52">
                  <c:v>50.52</c:v>
                </c:pt>
                <c:pt idx="53">
                  <c:v>49.32</c:v>
                </c:pt>
                <c:pt idx="54">
                  <c:v>48.26</c:v>
                </c:pt>
                <c:pt idx="55">
                  <c:v>61.51</c:v>
                </c:pt>
                <c:pt idx="56">
                  <c:v>61.37</c:v>
                </c:pt>
                <c:pt idx="57">
                  <c:v>60.67</c:v>
                </c:pt>
                <c:pt idx="58">
                  <c:v>59.92</c:v>
                </c:pt>
                <c:pt idx="59">
                  <c:v>59.04</c:v>
                </c:pt>
                <c:pt idx="60">
                  <c:v>58.12</c:v>
                </c:pt>
                <c:pt idx="61">
                  <c:v>57.19</c:v>
                </c:pt>
                <c:pt idx="62">
                  <c:v>56.15</c:v>
                </c:pt>
                <c:pt idx="63">
                  <c:v>55.09</c:v>
                </c:pt>
                <c:pt idx="64">
                  <c:v>53.98</c:v>
                </c:pt>
                <c:pt idx="65">
                  <c:v>52.66</c:v>
                </c:pt>
                <c:pt idx="66">
                  <c:v>64.040000000000006</c:v>
                </c:pt>
                <c:pt idx="67">
                  <c:v>63.57</c:v>
                </c:pt>
                <c:pt idx="68">
                  <c:v>63.09</c:v>
                </c:pt>
                <c:pt idx="69">
                  <c:v>62.56</c:v>
                </c:pt>
                <c:pt idx="70">
                  <c:v>61.97</c:v>
                </c:pt>
                <c:pt idx="71">
                  <c:v>61.32</c:v>
                </c:pt>
                <c:pt idx="72">
                  <c:v>60.59</c:v>
                </c:pt>
                <c:pt idx="73">
                  <c:v>59.79</c:v>
                </c:pt>
                <c:pt idx="74">
                  <c:v>58.93</c:v>
                </c:pt>
                <c:pt idx="75">
                  <c:v>58</c:v>
                </c:pt>
                <c:pt idx="76">
                  <c:v>56.84</c:v>
                </c:pt>
                <c:pt idx="77">
                  <c:v>65.599999999999994</c:v>
                </c:pt>
                <c:pt idx="78">
                  <c:v>65.209999999999994</c:v>
                </c:pt>
                <c:pt idx="79">
                  <c:v>64.849999999999994</c:v>
                </c:pt>
                <c:pt idx="80">
                  <c:v>64.459999999999994</c:v>
                </c:pt>
                <c:pt idx="81">
                  <c:v>64.05</c:v>
                </c:pt>
                <c:pt idx="82">
                  <c:v>63.61</c:v>
                </c:pt>
                <c:pt idx="83">
                  <c:v>63.1</c:v>
                </c:pt>
                <c:pt idx="84">
                  <c:v>62.54</c:v>
                </c:pt>
                <c:pt idx="85">
                  <c:v>61.89</c:v>
                </c:pt>
                <c:pt idx="86">
                  <c:v>61.18</c:v>
                </c:pt>
                <c:pt idx="87">
                  <c:v>60.12</c:v>
                </c:pt>
                <c:pt idx="88">
                  <c:v>67.239999999999995</c:v>
                </c:pt>
                <c:pt idx="89">
                  <c:v>66.8</c:v>
                </c:pt>
                <c:pt idx="90">
                  <c:v>66.42</c:v>
                </c:pt>
                <c:pt idx="91">
                  <c:v>66.069999999999993</c:v>
                </c:pt>
                <c:pt idx="92">
                  <c:v>65.75</c:v>
                </c:pt>
                <c:pt idx="93">
                  <c:v>65.41</c:v>
                </c:pt>
                <c:pt idx="94">
                  <c:v>65.05</c:v>
                </c:pt>
                <c:pt idx="95">
                  <c:v>64.66</c:v>
                </c:pt>
                <c:pt idx="96">
                  <c:v>64.22</c:v>
                </c:pt>
                <c:pt idx="97">
                  <c:v>63.7</c:v>
                </c:pt>
                <c:pt idx="98">
                  <c:v>62.9</c:v>
                </c:pt>
                <c:pt idx="99">
                  <c:v>68.39</c:v>
                </c:pt>
                <c:pt idx="100">
                  <c:v>68.14</c:v>
                </c:pt>
                <c:pt idx="101">
                  <c:v>66.930000000000007</c:v>
                </c:pt>
                <c:pt idx="102">
                  <c:v>67.25</c:v>
                </c:pt>
                <c:pt idx="103">
                  <c:v>66.650000000000006</c:v>
                </c:pt>
                <c:pt idx="104">
                  <c:v>66.33</c:v>
                </c:pt>
                <c:pt idx="105">
                  <c:v>66.03</c:v>
                </c:pt>
                <c:pt idx="106">
                  <c:v>65.760000000000005</c:v>
                </c:pt>
                <c:pt idx="107">
                  <c:v>65.47</c:v>
                </c:pt>
                <c:pt idx="108">
                  <c:v>65.16</c:v>
                </c:pt>
                <c:pt idx="109">
                  <c:v>65.040000000000006</c:v>
                </c:pt>
                <c:pt idx="110">
                  <c:v>70.760000000000005</c:v>
                </c:pt>
                <c:pt idx="111">
                  <c:v>69.849999999999994</c:v>
                </c:pt>
                <c:pt idx="112">
                  <c:v>69.44</c:v>
                </c:pt>
                <c:pt idx="113">
                  <c:v>68.52</c:v>
                </c:pt>
                <c:pt idx="114">
                  <c:v>68.16</c:v>
                </c:pt>
                <c:pt idx="115">
                  <c:v>67.680000000000007</c:v>
                </c:pt>
                <c:pt idx="116">
                  <c:v>67.47</c:v>
                </c:pt>
                <c:pt idx="117">
                  <c:v>67.17</c:v>
                </c:pt>
                <c:pt idx="118">
                  <c:v>66.900000000000006</c:v>
                </c:pt>
                <c:pt idx="119">
                  <c:v>66.66</c:v>
                </c:pt>
                <c:pt idx="120">
                  <c:v>66.599999999999994</c:v>
                </c:pt>
                <c:pt idx="121">
                  <c:v>72.989999999999995</c:v>
                </c:pt>
                <c:pt idx="122">
                  <c:v>72.290000000000006</c:v>
                </c:pt>
                <c:pt idx="123">
                  <c:v>71.209999999999994</c:v>
                </c:pt>
                <c:pt idx="124">
                  <c:v>70.599999999999994</c:v>
                </c:pt>
                <c:pt idx="125">
                  <c:v>70</c:v>
                </c:pt>
                <c:pt idx="126">
                  <c:v>69.41</c:v>
                </c:pt>
                <c:pt idx="127">
                  <c:v>68.88</c:v>
                </c:pt>
                <c:pt idx="128">
                  <c:v>68.59</c:v>
                </c:pt>
                <c:pt idx="129">
                  <c:v>68.28</c:v>
                </c:pt>
                <c:pt idx="130">
                  <c:v>68.02</c:v>
                </c:pt>
                <c:pt idx="131">
                  <c:v>67.52</c:v>
                </c:pt>
                <c:pt idx="132">
                  <c:v>76.010000000000005</c:v>
                </c:pt>
                <c:pt idx="133">
                  <c:v>75</c:v>
                </c:pt>
                <c:pt idx="134">
                  <c:v>73.900000000000006</c:v>
                </c:pt>
                <c:pt idx="135">
                  <c:v>72.91</c:v>
                </c:pt>
                <c:pt idx="136">
                  <c:v>72.010000000000005</c:v>
                </c:pt>
                <c:pt idx="137">
                  <c:v>71.27</c:v>
                </c:pt>
                <c:pt idx="138">
                  <c:v>70.62</c:v>
                </c:pt>
                <c:pt idx="139">
                  <c:v>70.08</c:v>
                </c:pt>
                <c:pt idx="140">
                  <c:v>69.64</c:v>
                </c:pt>
                <c:pt idx="141">
                  <c:v>69.290000000000006</c:v>
                </c:pt>
                <c:pt idx="142">
                  <c:v>68.95</c:v>
                </c:pt>
                <c:pt idx="143">
                  <c:v>78.95</c:v>
                </c:pt>
                <c:pt idx="144">
                  <c:v>77.88</c:v>
                </c:pt>
                <c:pt idx="145">
                  <c:v>76.63</c:v>
                </c:pt>
                <c:pt idx="146">
                  <c:v>75.47</c:v>
                </c:pt>
                <c:pt idx="147">
                  <c:v>74.39</c:v>
                </c:pt>
                <c:pt idx="148">
                  <c:v>73.42</c:v>
                </c:pt>
                <c:pt idx="149">
                  <c:v>72.56</c:v>
                </c:pt>
                <c:pt idx="150">
                  <c:v>71.83</c:v>
                </c:pt>
                <c:pt idx="151">
                  <c:v>71.22</c:v>
                </c:pt>
                <c:pt idx="152">
                  <c:v>70.7</c:v>
                </c:pt>
                <c:pt idx="153">
                  <c:v>70.33</c:v>
                </c:pt>
              </c:numCache>
            </c:numRef>
          </c:xVal>
          <c:yVal>
            <c:numRef>
              <c:f>'[Virgin Binder A2 &amp; A34 (contains all data).xlsx]Black Space'!$H$931:$H$1084</c:f>
              <c:numCache>
                <c:formatCode>General</c:formatCode>
                <c:ptCount val="154"/>
                <c:pt idx="0">
                  <c:v>7716000.0000000205</c:v>
                </c:pt>
                <c:pt idx="1">
                  <c:v>9433000.0000000168</c:v>
                </c:pt>
                <c:pt idx="2">
                  <c:v>11520000.000000024</c:v>
                </c:pt>
                <c:pt idx="3">
                  <c:v>13980000.000000011</c:v>
                </c:pt>
                <c:pt idx="4">
                  <c:v>16830000.000000015</c:v>
                </c:pt>
                <c:pt idx="5">
                  <c:v>20000000.000000048</c:v>
                </c:pt>
                <c:pt idx="6">
                  <c:v>23630000.000000037</c:v>
                </c:pt>
                <c:pt idx="7">
                  <c:v>27990000.00000006</c:v>
                </c:pt>
                <c:pt idx="8">
                  <c:v>32700000.000000037</c:v>
                </c:pt>
                <c:pt idx="9">
                  <c:v>38100000.000000052</c:v>
                </c:pt>
                <c:pt idx="10">
                  <c:v>44500000.000000127</c:v>
                </c:pt>
                <c:pt idx="11">
                  <c:v>3628999.9999999986</c:v>
                </c:pt>
                <c:pt idx="12">
                  <c:v>4600000.0000000093</c:v>
                </c:pt>
                <c:pt idx="13">
                  <c:v>5735000.0000000168</c:v>
                </c:pt>
                <c:pt idx="14">
                  <c:v>7139000.0000000084</c:v>
                </c:pt>
                <c:pt idx="15">
                  <c:v>8765000.0000000056</c:v>
                </c:pt>
                <c:pt idx="16">
                  <c:v>10690000.000000007</c:v>
                </c:pt>
                <c:pt idx="17">
                  <c:v>13030000.000000035</c:v>
                </c:pt>
                <c:pt idx="18">
                  <c:v>15660000.000000052</c:v>
                </c:pt>
                <c:pt idx="19">
                  <c:v>18900000.000000007</c:v>
                </c:pt>
                <c:pt idx="20">
                  <c:v>22450000.000000067</c:v>
                </c:pt>
                <c:pt idx="21">
                  <c:v>26770000.000000063</c:v>
                </c:pt>
                <c:pt idx="22">
                  <c:v>1587000.0000000014</c:v>
                </c:pt>
                <c:pt idx="23">
                  <c:v>2081000.0000000042</c:v>
                </c:pt>
                <c:pt idx="24">
                  <c:v>2645000.0000000065</c:v>
                </c:pt>
                <c:pt idx="25">
                  <c:v>3420000.0000000047</c:v>
                </c:pt>
                <c:pt idx="26">
                  <c:v>4332000.0000000028</c:v>
                </c:pt>
                <c:pt idx="27">
                  <c:v>5392000.0000000093</c:v>
                </c:pt>
                <c:pt idx="28">
                  <c:v>6768000.0000000102</c:v>
                </c:pt>
                <c:pt idx="29">
                  <c:v>8302000.0000000028</c:v>
                </c:pt>
                <c:pt idx="30">
                  <c:v>10220000.000000028</c:v>
                </c:pt>
                <c:pt idx="31">
                  <c:v>12480000.000000004</c:v>
                </c:pt>
                <c:pt idx="32">
                  <c:v>15130000.000000024</c:v>
                </c:pt>
                <c:pt idx="33">
                  <c:v>674300.00000000116</c:v>
                </c:pt>
                <c:pt idx="34">
                  <c:v>890600.00000000116</c:v>
                </c:pt>
                <c:pt idx="35">
                  <c:v>1180999.9999999995</c:v>
                </c:pt>
                <c:pt idx="36">
                  <c:v>1525000.0000000016</c:v>
                </c:pt>
                <c:pt idx="37">
                  <c:v>2000000.0000000028</c:v>
                </c:pt>
                <c:pt idx="38">
                  <c:v>2586000.0000000042</c:v>
                </c:pt>
                <c:pt idx="39">
                  <c:v>3311000.0000000042</c:v>
                </c:pt>
                <c:pt idx="40">
                  <c:v>4216000.0000000084</c:v>
                </c:pt>
                <c:pt idx="41">
                  <c:v>5326000.0000000065</c:v>
                </c:pt>
                <c:pt idx="42">
                  <c:v>6649000.0000000149</c:v>
                </c:pt>
                <c:pt idx="43">
                  <c:v>8231000.0000000186</c:v>
                </c:pt>
                <c:pt idx="44">
                  <c:v>262900.00000000023</c:v>
                </c:pt>
                <c:pt idx="45">
                  <c:v>355800.00000000012</c:v>
                </c:pt>
                <c:pt idx="46">
                  <c:v>480500.0000000007</c:v>
                </c:pt>
                <c:pt idx="47">
                  <c:v>648300.00000000023</c:v>
                </c:pt>
                <c:pt idx="48">
                  <c:v>855900.00000000163</c:v>
                </c:pt>
                <c:pt idx="49">
                  <c:v>1135000.0000000002</c:v>
                </c:pt>
                <c:pt idx="50">
                  <c:v>1498000.0000000035</c:v>
                </c:pt>
                <c:pt idx="51">
                  <c:v>1964000.0000000047</c:v>
                </c:pt>
                <c:pt idx="52">
                  <c:v>2547999.9999999995</c:v>
                </c:pt>
                <c:pt idx="53">
                  <c:v>3286000.0000000042</c:v>
                </c:pt>
                <c:pt idx="54">
                  <c:v>4194000.0000000116</c:v>
                </c:pt>
                <c:pt idx="55">
                  <c:v>106400.00000000007</c:v>
                </c:pt>
                <c:pt idx="56">
                  <c:v>146399.99999999991</c:v>
                </c:pt>
                <c:pt idx="57">
                  <c:v>200700.00000000023</c:v>
                </c:pt>
                <c:pt idx="58">
                  <c:v>273900.00000000058</c:v>
                </c:pt>
                <c:pt idx="59">
                  <c:v>372800.00000000047</c:v>
                </c:pt>
                <c:pt idx="60">
                  <c:v>503300.00000000087</c:v>
                </c:pt>
                <c:pt idx="61">
                  <c:v>677500.00000000175</c:v>
                </c:pt>
                <c:pt idx="62">
                  <c:v>906800.00000000058</c:v>
                </c:pt>
                <c:pt idx="63">
                  <c:v>1206000.0000000012</c:v>
                </c:pt>
                <c:pt idx="64">
                  <c:v>1593000.0000000016</c:v>
                </c:pt>
                <c:pt idx="65">
                  <c:v>2085000.0000000035</c:v>
                </c:pt>
                <c:pt idx="66">
                  <c:v>44650.000000000116</c:v>
                </c:pt>
                <c:pt idx="67">
                  <c:v>62460.000000000065</c:v>
                </c:pt>
                <c:pt idx="68">
                  <c:v>86710.000000000102</c:v>
                </c:pt>
                <c:pt idx="69">
                  <c:v>119800.00000000016</c:v>
                </c:pt>
                <c:pt idx="70">
                  <c:v>165200.00000000003</c:v>
                </c:pt>
                <c:pt idx="71">
                  <c:v>227000.0000000002</c:v>
                </c:pt>
                <c:pt idx="72">
                  <c:v>310700.00000000012</c:v>
                </c:pt>
                <c:pt idx="73">
                  <c:v>423500.00000000006</c:v>
                </c:pt>
                <c:pt idx="74">
                  <c:v>574600.00000000035</c:v>
                </c:pt>
                <c:pt idx="75">
                  <c:v>775100.00000000163</c:v>
                </c:pt>
                <c:pt idx="76">
                  <c:v>1039000.0000000006</c:v>
                </c:pt>
                <c:pt idx="77">
                  <c:v>20560.000000000015</c:v>
                </c:pt>
                <c:pt idx="78">
                  <c:v>28720.000000000007</c:v>
                </c:pt>
                <c:pt idx="79">
                  <c:v>40060.00000000008</c:v>
                </c:pt>
                <c:pt idx="80">
                  <c:v>55820.000000000029</c:v>
                </c:pt>
                <c:pt idx="81">
                  <c:v>77710.000000000029</c:v>
                </c:pt>
                <c:pt idx="82">
                  <c:v>107900.00000000003</c:v>
                </c:pt>
                <c:pt idx="83">
                  <c:v>149600</c:v>
                </c:pt>
                <c:pt idx="84">
                  <c:v>206800.00000000029</c:v>
                </c:pt>
                <c:pt idx="85">
                  <c:v>284900.00000000058</c:v>
                </c:pt>
                <c:pt idx="86">
                  <c:v>390700.00000000087</c:v>
                </c:pt>
                <c:pt idx="87">
                  <c:v>534000.00000000047</c:v>
                </c:pt>
                <c:pt idx="88">
                  <c:v>9486.0000000000073</c:v>
                </c:pt>
                <c:pt idx="89">
                  <c:v>13439.999999999993</c:v>
                </c:pt>
                <c:pt idx="90">
                  <c:v>19040.000000000015</c:v>
                </c:pt>
                <c:pt idx="91">
                  <c:v>26859.999999999985</c:v>
                </c:pt>
                <c:pt idx="92">
                  <c:v>37760.000000000036</c:v>
                </c:pt>
                <c:pt idx="93">
                  <c:v>52960.000000000073</c:v>
                </c:pt>
                <c:pt idx="94">
                  <c:v>74160.00000000016</c:v>
                </c:pt>
                <c:pt idx="95">
                  <c:v>103600.0000000002</c:v>
                </c:pt>
                <c:pt idx="96">
                  <c:v>144500.00000000023</c:v>
                </c:pt>
                <c:pt idx="97">
                  <c:v>200900.00000000035</c:v>
                </c:pt>
                <c:pt idx="98">
                  <c:v>278900.00000000035</c:v>
                </c:pt>
                <c:pt idx="99">
                  <c:v>4011.0000000000055</c:v>
                </c:pt>
                <c:pt idx="100">
                  <c:v>5588.0000000000009</c:v>
                </c:pt>
                <c:pt idx="101">
                  <c:v>8035.0000000000064</c:v>
                </c:pt>
                <c:pt idx="102">
                  <c:v>11230</c:v>
                </c:pt>
                <c:pt idx="103">
                  <c:v>15810.000000000011</c:v>
                </c:pt>
                <c:pt idx="104">
                  <c:v>22120.000000000011</c:v>
                </c:pt>
                <c:pt idx="105">
                  <c:v>30880.000000000047</c:v>
                </c:pt>
                <c:pt idx="106">
                  <c:v>43350</c:v>
                </c:pt>
                <c:pt idx="107">
                  <c:v>60550</c:v>
                </c:pt>
                <c:pt idx="108">
                  <c:v>84399.999999999985</c:v>
                </c:pt>
                <c:pt idx="109">
                  <c:v>117400.0000000001</c:v>
                </c:pt>
                <c:pt idx="110">
                  <c:v>2006.0000000000009</c:v>
                </c:pt>
                <c:pt idx="111">
                  <c:v>2877.0000000000045</c:v>
                </c:pt>
                <c:pt idx="112">
                  <c:v>4111.0000000000009</c:v>
                </c:pt>
                <c:pt idx="113">
                  <c:v>5836.0000000000036</c:v>
                </c:pt>
                <c:pt idx="114">
                  <c:v>8288</c:v>
                </c:pt>
                <c:pt idx="115">
                  <c:v>11739.999999999996</c:v>
                </c:pt>
                <c:pt idx="116">
                  <c:v>16570.000000000011</c:v>
                </c:pt>
                <c:pt idx="117">
                  <c:v>23300.000000000022</c:v>
                </c:pt>
                <c:pt idx="118">
                  <c:v>32720.000000000029</c:v>
                </c:pt>
                <c:pt idx="119">
                  <c:v>45979.999999999978</c:v>
                </c:pt>
                <c:pt idx="120">
                  <c:v>64790.000000000015</c:v>
                </c:pt>
                <c:pt idx="121">
                  <c:v>1044.0000000000005</c:v>
                </c:pt>
                <c:pt idx="122">
                  <c:v>1507.0000000000005</c:v>
                </c:pt>
                <c:pt idx="123">
                  <c:v>2175.0000000000023</c:v>
                </c:pt>
                <c:pt idx="124">
                  <c:v>3114.0000000000005</c:v>
                </c:pt>
                <c:pt idx="125">
                  <c:v>4457.0000000000055</c:v>
                </c:pt>
                <c:pt idx="126">
                  <c:v>6358.0000000000027</c:v>
                </c:pt>
                <c:pt idx="127">
                  <c:v>9045.0000000000146</c:v>
                </c:pt>
                <c:pt idx="128">
                  <c:v>12810.000000000022</c:v>
                </c:pt>
                <c:pt idx="129">
                  <c:v>18160.000000000015</c:v>
                </c:pt>
                <c:pt idx="130">
                  <c:v>25680.000000000033</c:v>
                </c:pt>
                <c:pt idx="131">
                  <c:v>36019.999999999978</c:v>
                </c:pt>
                <c:pt idx="132">
                  <c:v>544.8000000000003</c:v>
                </c:pt>
                <c:pt idx="133">
                  <c:v>802.30000000000075</c:v>
                </c:pt>
                <c:pt idx="134">
                  <c:v>1175.0000000000002</c:v>
                </c:pt>
                <c:pt idx="135">
                  <c:v>1713.0000000000009</c:v>
                </c:pt>
                <c:pt idx="136">
                  <c:v>2476.0000000000005</c:v>
                </c:pt>
                <c:pt idx="137">
                  <c:v>3569.9999999999995</c:v>
                </c:pt>
                <c:pt idx="138">
                  <c:v>5127.0000000000009</c:v>
                </c:pt>
                <c:pt idx="139">
                  <c:v>7337.0000000000045</c:v>
                </c:pt>
                <c:pt idx="140">
                  <c:v>10470.000000000004</c:v>
                </c:pt>
                <c:pt idx="141">
                  <c:v>14890.000000000022</c:v>
                </c:pt>
                <c:pt idx="142">
                  <c:v>21120.000000000025</c:v>
                </c:pt>
                <c:pt idx="143">
                  <c:v>297.50000000000034</c:v>
                </c:pt>
                <c:pt idx="144">
                  <c:v>445.4000000000002</c:v>
                </c:pt>
                <c:pt idx="145">
                  <c:v>658.90000000000043</c:v>
                </c:pt>
                <c:pt idx="146">
                  <c:v>969.00000000000023</c:v>
                </c:pt>
                <c:pt idx="147">
                  <c:v>1419.0000000000011</c:v>
                </c:pt>
                <c:pt idx="148">
                  <c:v>2066.0000000000023</c:v>
                </c:pt>
                <c:pt idx="149">
                  <c:v>2994.0000000000014</c:v>
                </c:pt>
                <c:pt idx="150">
                  <c:v>4323.0000000000045</c:v>
                </c:pt>
                <c:pt idx="151">
                  <c:v>6217.0000000000064</c:v>
                </c:pt>
                <c:pt idx="152">
                  <c:v>8918.0000000000164</c:v>
                </c:pt>
                <c:pt idx="153">
                  <c:v>12760.000000000002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88E-4E8B-8ACC-08D37AE03F6C}"/>
            </c:ext>
          </c:extLst>
        </c:ser>
        <c:ser>
          <c:idx val="4"/>
          <c:order val="4"/>
          <c:tx>
            <c:strRef>
              <c:f>'[Virgin Binder A2 &amp; A34 (contains all data).xlsx]Black Space'!$B$6</c:f>
              <c:strCache>
                <c:ptCount val="1"/>
                <c:pt idx="0">
                  <c:v>A34 RA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xVal>
            <c:numRef>
              <c:f>'[Virgin Binder A2 &amp; A34 (contains all data).xlsx]Black Space'!$A$7:$A$160</c:f>
              <c:numCache>
                <c:formatCode>General</c:formatCode>
                <c:ptCount val="154"/>
                <c:pt idx="0">
                  <c:v>36.409999999999997</c:v>
                </c:pt>
                <c:pt idx="1">
                  <c:v>36.700000000000003</c:v>
                </c:pt>
                <c:pt idx="2">
                  <c:v>34.83</c:v>
                </c:pt>
                <c:pt idx="3">
                  <c:v>33.630000000000003</c:v>
                </c:pt>
                <c:pt idx="4">
                  <c:v>32.64</c:v>
                </c:pt>
                <c:pt idx="5">
                  <c:v>31.68</c:v>
                </c:pt>
                <c:pt idx="6">
                  <c:v>30.66</c:v>
                </c:pt>
                <c:pt idx="7">
                  <c:v>29.61</c:v>
                </c:pt>
                <c:pt idx="8">
                  <c:v>28.71</c:v>
                </c:pt>
                <c:pt idx="9">
                  <c:v>27.77</c:v>
                </c:pt>
                <c:pt idx="10">
                  <c:v>27.1</c:v>
                </c:pt>
                <c:pt idx="11">
                  <c:v>40.64</c:v>
                </c:pt>
                <c:pt idx="12">
                  <c:v>41.4</c:v>
                </c:pt>
                <c:pt idx="13">
                  <c:v>39.18</c:v>
                </c:pt>
                <c:pt idx="14">
                  <c:v>38.07</c:v>
                </c:pt>
                <c:pt idx="15">
                  <c:v>37.1</c:v>
                </c:pt>
                <c:pt idx="16">
                  <c:v>36.07</c:v>
                </c:pt>
                <c:pt idx="17">
                  <c:v>34.96</c:v>
                </c:pt>
                <c:pt idx="18">
                  <c:v>33.840000000000003</c:v>
                </c:pt>
                <c:pt idx="19">
                  <c:v>32.840000000000003</c:v>
                </c:pt>
                <c:pt idx="20">
                  <c:v>31.78</c:v>
                </c:pt>
                <c:pt idx="21">
                  <c:v>30.9</c:v>
                </c:pt>
                <c:pt idx="22">
                  <c:v>46.23</c:v>
                </c:pt>
                <c:pt idx="23">
                  <c:v>45.93</c:v>
                </c:pt>
                <c:pt idx="24">
                  <c:v>44.39</c:v>
                </c:pt>
                <c:pt idx="25">
                  <c:v>43.44</c:v>
                </c:pt>
                <c:pt idx="26">
                  <c:v>42.13</c:v>
                </c:pt>
                <c:pt idx="27">
                  <c:v>41.04</c:v>
                </c:pt>
                <c:pt idx="28">
                  <c:v>39.78</c:v>
                </c:pt>
                <c:pt idx="29">
                  <c:v>38.56</c:v>
                </c:pt>
                <c:pt idx="30">
                  <c:v>37.450000000000003</c:v>
                </c:pt>
                <c:pt idx="31">
                  <c:v>36.36</c:v>
                </c:pt>
                <c:pt idx="32">
                  <c:v>35.22</c:v>
                </c:pt>
                <c:pt idx="33">
                  <c:v>53.91</c:v>
                </c:pt>
                <c:pt idx="34">
                  <c:v>50.97</c:v>
                </c:pt>
                <c:pt idx="35">
                  <c:v>50.53</c:v>
                </c:pt>
                <c:pt idx="36">
                  <c:v>48.79</c:v>
                </c:pt>
                <c:pt idx="37">
                  <c:v>47.45</c:v>
                </c:pt>
                <c:pt idx="38">
                  <c:v>46.26</c:v>
                </c:pt>
                <c:pt idx="39">
                  <c:v>44.97</c:v>
                </c:pt>
                <c:pt idx="40">
                  <c:v>43.74</c:v>
                </c:pt>
                <c:pt idx="41">
                  <c:v>42.5</c:v>
                </c:pt>
                <c:pt idx="42">
                  <c:v>41.32</c:v>
                </c:pt>
                <c:pt idx="43">
                  <c:v>40.119999999999997</c:v>
                </c:pt>
                <c:pt idx="44">
                  <c:v>57.91</c:v>
                </c:pt>
                <c:pt idx="45">
                  <c:v>56.72</c:v>
                </c:pt>
                <c:pt idx="46">
                  <c:v>55.07</c:v>
                </c:pt>
                <c:pt idx="47">
                  <c:v>54.38</c:v>
                </c:pt>
                <c:pt idx="48">
                  <c:v>52.92</c:v>
                </c:pt>
                <c:pt idx="49">
                  <c:v>51.73</c:v>
                </c:pt>
                <c:pt idx="50">
                  <c:v>50.46</c:v>
                </c:pt>
                <c:pt idx="51">
                  <c:v>49.21</c:v>
                </c:pt>
                <c:pt idx="52">
                  <c:v>47.94</c:v>
                </c:pt>
                <c:pt idx="53">
                  <c:v>46.69</c:v>
                </c:pt>
                <c:pt idx="54">
                  <c:v>45.34</c:v>
                </c:pt>
                <c:pt idx="55">
                  <c:v>62.15</c:v>
                </c:pt>
                <c:pt idx="56">
                  <c:v>61.28</c:v>
                </c:pt>
                <c:pt idx="57">
                  <c:v>60.17</c:v>
                </c:pt>
                <c:pt idx="58">
                  <c:v>58.78</c:v>
                </c:pt>
                <c:pt idx="59">
                  <c:v>57.78</c:v>
                </c:pt>
                <c:pt idx="60">
                  <c:v>56.51</c:v>
                </c:pt>
                <c:pt idx="61">
                  <c:v>55.48</c:v>
                </c:pt>
                <c:pt idx="62">
                  <c:v>54.26</c:v>
                </c:pt>
                <c:pt idx="63">
                  <c:v>53.05</c:v>
                </c:pt>
                <c:pt idx="64">
                  <c:v>51.84</c:v>
                </c:pt>
                <c:pt idx="65">
                  <c:v>50.89</c:v>
                </c:pt>
                <c:pt idx="66">
                  <c:v>65.930000000000007</c:v>
                </c:pt>
                <c:pt idx="67">
                  <c:v>65.260000000000005</c:v>
                </c:pt>
                <c:pt idx="68">
                  <c:v>64.17</c:v>
                </c:pt>
                <c:pt idx="69">
                  <c:v>63.07</c:v>
                </c:pt>
                <c:pt idx="70">
                  <c:v>62</c:v>
                </c:pt>
                <c:pt idx="71">
                  <c:v>60.94</c:v>
                </c:pt>
                <c:pt idx="72">
                  <c:v>59.86</c:v>
                </c:pt>
                <c:pt idx="73">
                  <c:v>58.75</c:v>
                </c:pt>
                <c:pt idx="74">
                  <c:v>57.66</c:v>
                </c:pt>
                <c:pt idx="75">
                  <c:v>56.55</c:v>
                </c:pt>
                <c:pt idx="76">
                  <c:v>55.29</c:v>
                </c:pt>
                <c:pt idx="77">
                  <c:v>69.92</c:v>
                </c:pt>
                <c:pt idx="78">
                  <c:v>68.709999999999994</c:v>
                </c:pt>
                <c:pt idx="79">
                  <c:v>67.63</c:v>
                </c:pt>
                <c:pt idx="80">
                  <c:v>66.55</c:v>
                </c:pt>
                <c:pt idx="81">
                  <c:v>65.5</c:v>
                </c:pt>
                <c:pt idx="82">
                  <c:v>64.47</c:v>
                </c:pt>
                <c:pt idx="83">
                  <c:v>63.45</c:v>
                </c:pt>
                <c:pt idx="84">
                  <c:v>62.42</c:v>
                </c:pt>
                <c:pt idx="85">
                  <c:v>61.4</c:v>
                </c:pt>
                <c:pt idx="86">
                  <c:v>60.36</c:v>
                </c:pt>
                <c:pt idx="87">
                  <c:v>59.34</c:v>
                </c:pt>
                <c:pt idx="88">
                  <c:v>73.39</c:v>
                </c:pt>
                <c:pt idx="89">
                  <c:v>72.180000000000007</c:v>
                </c:pt>
                <c:pt idx="90">
                  <c:v>71.03</c:v>
                </c:pt>
                <c:pt idx="91">
                  <c:v>69.91</c:v>
                </c:pt>
                <c:pt idx="92">
                  <c:v>68.84</c:v>
                </c:pt>
                <c:pt idx="93">
                  <c:v>67.81</c:v>
                </c:pt>
                <c:pt idx="94">
                  <c:v>66.8</c:v>
                </c:pt>
                <c:pt idx="95">
                  <c:v>65.83</c:v>
                </c:pt>
                <c:pt idx="96">
                  <c:v>64.849999999999994</c:v>
                </c:pt>
                <c:pt idx="97">
                  <c:v>63.89</c:v>
                </c:pt>
                <c:pt idx="98">
                  <c:v>62.64</c:v>
                </c:pt>
                <c:pt idx="99">
                  <c:v>76.790000000000006</c:v>
                </c:pt>
                <c:pt idx="100">
                  <c:v>75.459999999999994</c:v>
                </c:pt>
                <c:pt idx="101">
                  <c:v>73.11</c:v>
                </c:pt>
                <c:pt idx="102">
                  <c:v>72.239999999999995</c:v>
                </c:pt>
                <c:pt idx="103">
                  <c:v>70.78</c:v>
                </c:pt>
                <c:pt idx="104">
                  <c:v>69.81</c:v>
                </c:pt>
                <c:pt idx="105">
                  <c:v>68.89</c:v>
                </c:pt>
                <c:pt idx="106">
                  <c:v>67.95</c:v>
                </c:pt>
                <c:pt idx="107">
                  <c:v>67.02</c:v>
                </c:pt>
                <c:pt idx="108">
                  <c:v>66.14</c:v>
                </c:pt>
                <c:pt idx="109">
                  <c:v>65.05</c:v>
                </c:pt>
                <c:pt idx="110">
                  <c:v>77.88</c:v>
                </c:pt>
                <c:pt idx="111">
                  <c:v>76.45</c:v>
                </c:pt>
                <c:pt idx="112">
                  <c:v>75.52</c:v>
                </c:pt>
                <c:pt idx="113">
                  <c:v>74.680000000000007</c:v>
                </c:pt>
                <c:pt idx="114">
                  <c:v>73.62</c:v>
                </c:pt>
                <c:pt idx="115">
                  <c:v>72.55</c:v>
                </c:pt>
                <c:pt idx="116">
                  <c:v>71.540000000000006</c:v>
                </c:pt>
                <c:pt idx="117">
                  <c:v>70.56</c:v>
                </c:pt>
                <c:pt idx="118">
                  <c:v>69.650000000000006</c:v>
                </c:pt>
                <c:pt idx="119">
                  <c:v>68.790000000000006</c:v>
                </c:pt>
                <c:pt idx="120">
                  <c:v>67.959999999999994</c:v>
                </c:pt>
                <c:pt idx="121">
                  <c:v>80.36</c:v>
                </c:pt>
                <c:pt idx="122">
                  <c:v>79.48</c:v>
                </c:pt>
                <c:pt idx="123">
                  <c:v>78.27</c:v>
                </c:pt>
                <c:pt idx="124">
                  <c:v>77.19</c:v>
                </c:pt>
                <c:pt idx="125">
                  <c:v>76.11</c:v>
                </c:pt>
                <c:pt idx="126">
                  <c:v>74.95</c:v>
                </c:pt>
                <c:pt idx="127">
                  <c:v>74.040000000000006</c:v>
                </c:pt>
                <c:pt idx="128">
                  <c:v>73.040000000000006</c:v>
                </c:pt>
                <c:pt idx="129">
                  <c:v>72.11</c:v>
                </c:pt>
                <c:pt idx="130">
                  <c:v>71.209999999999994</c:v>
                </c:pt>
                <c:pt idx="131">
                  <c:v>70.56</c:v>
                </c:pt>
                <c:pt idx="132">
                  <c:v>82.44</c:v>
                </c:pt>
                <c:pt idx="133">
                  <c:v>81.61</c:v>
                </c:pt>
                <c:pt idx="134">
                  <c:v>80.64</c:v>
                </c:pt>
                <c:pt idx="135">
                  <c:v>79.709999999999994</c:v>
                </c:pt>
                <c:pt idx="136">
                  <c:v>78.5</c:v>
                </c:pt>
                <c:pt idx="137">
                  <c:v>77.5</c:v>
                </c:pt>
                <c:pt idx="138">
                  <c:v>76.45</c:v>
                </c:pt>
                <c:pt idx="139">
                  <c:v>75.41</c:v>
                </c:pt>
                <c:pt idx="140">
                  <c:v>74.44</c:v>
                </c:pt>
                <c:pt idx="141">
                  <c:v>73.510000000000005</c:v>
                </c:pt>
                <c:pt idx="142">
                  <c:v>72.55</c:v>
                </c:pt>
                <c:pt idx="143">
                  <c:v>84.09</c:v>
                </c:pt>
                <c:pt idx="144">
                  <c:v>83.48</c:v>
                </c:pt>
                <c:pt idx="145">
                  <c:v>82.62</c:v>
                </c:pt>
                <c:pt idx="146">
                  <c:v>81.7</c:v>
                </c:pt>
                <c:pt idx="147">
                  <c:v>80.709999999999994</c:v>
                </c:pt>
                <c:pt idx="148">
                  <c:v>79.680000000000007</c:v>
                </c:pt>
                <c:pt idx="149">
                  <c:v>78.67</c:v>
                </c:pt>
                <c:pt idx="150">
                  <c:v>77.64</c:v>
                </c:pt>
                <c:pt idx="151">
                  <c:v>76.64</c:v>
                </c:pt>
                <c:pt idx="152">
                  <c:v>75.680000000000007</c:v>
                </c:pt>
                <c:pt idx="153">
                  <c:v>74.959999999999994</c:v>
                </c:pt>
              </c:numCache>
            </c:numRef>
          </c:xVal>
          <c:yVal>
            <c:numRef>
              <c:f>'[Virgin Binder A2 &amp; A34 (contains all data).xlsx]Black Space'!$B$7:$B$160</c:f>
              <c:numCache>
                <c:formatCode>General</c:formatCode>
                <c:ptCount val="154"/>
                <c:pt idx="0">
                  <c:v>16890000.000000007</c:v>
                </c:pt>
                <c:pt idx="1">
                  <c:v>20070000.000000034</c:v>
                </c:pt>
                <c:pt idx="2">
                  <c:v>24230000.000000093</c:v>
                </c:pt>
                <c:pt idx="3">
                  <c:v>28840000.000000089</c:v>
                </c:pt>
                <c:pt idx="4">
                  <c:v>34090000.000000089</c:v>
                </c:pt>
                <c:pt idx="5">
                  <c:v>39880000.000000112</c:v>
                </c:pt>
                <c:pt idx="6">
                  <c:v>46210000.000000022</c:v>
                </c:pt>
                <c:pt idx="7">
                  <c:v>53850000.000000007</c:v>
                </c:pt>
                <c:pt idx="8">
                  <c:v>62810000.000000246</c:v>
                </c:pt>
                <c:pt idx="9">
                  <c:v>72490000.000000194</c:v>
                </c:pt>
                <c:pt idx="10">
                  <c:v>82730000.000000045</c:v>
                </c:pt>
                <c:pt idx="11">
                  <c:v>8317000.0000000158</c:v>
                </c:pt>
                <c:pt idx="12">
                  <c:v>10139999.999999994</c:v>
                </c:pt>
                <c:pt idx="13">
                  <c:v>12630000.000000045</c:v>
                </c:pt>
                <c:pt idx="14">
                  <c:v>15210000.000000035</c:v>
                </c:pt>
                <c:pt idx="15">
                  <c:v>18440000.000000037</c:v>
                </c:pt>
                <c:pt idx="16">
                  <c:v>22140000.000000007</c:v>
                </c:pt>
                <c:pt idx="17">
                  <c:v>26560000.000000045</c:v>
                </c:pt>
                <c:pt idx="18">
                  <c:v>31440000.000000063</c:v>
                </c:pt>
                <c:pt idx="19">
                  <c:v>37160000.00000006</c:v>
                </c:pt>
                <c:pt idx="20">
                  <c:v>43810000.000000089</c:v>
                </c:pt>
                <c:pt idx="21">
                  <c:v>51280000.000000097</c:v>
                </c:pt>
                <c:pt idx="22">
                  <c:v>3735000.0000000065</c:v>
                </c:pt>
                <c:pt idx="23">
                  <c:v>4762000.0000000112</c:v>
                </c:pt>
                <c:pt idx="24">
                  <c:v>6015000.000000013</c:v>
                </c:pt>
                <c:pt idx="25">
                  <c:v>7572000.0000000121</c:v>
                </c:pt>
                <c:pt idx="26">
                  <c:v>9329000.0000000186</c:v>
                </c:pt>
                <c:pt idx="27">
                  <c:v>11630000</c:v>
                </c:pt>
                <c:pt idx="28">
                  <c:v>14120000.000000011</c:v>
                </c:pt>
                <c:pt idx="29">
                  <c:v>17210000.00000003</c:v>
                </c:pt>
                <c:pt idx="30">
                  <c:v>20940000.000000004</c:v>
                </c:pt>
                <c:pt idx="31">
                  <c:v>25090000.000000056</c:v>
                </c:pt>
                <c:pt idx="32">
                  <c:v>30120000.000000004</c:v>
                </c:pt>
                <c:pt idx="33">
                  <c:v>1562000.0000000014</c:v>
                </c:pt>
                <c:pt idx="34">
                  <c:v>2069000.0000000026</c:v>
                </c:pt>
                <c:pt idx="35">
                  <c:v>2661000.0000000019</c:v>
                </c:pt>
                <c:pt idx="36">
                  <c:v>3487000.0000000047</c:v>
                </c:pt>
                <c:pt idx="37">
                  <c:v>4458999.9999999991</c:v>
                </c:pt>
                <c:pt idx="38">
                  <c:v>5617000.0000000102</c:v>
                </c:pt>
                <c:pt idx="39">
                  <c:v>7139000.0000000084</c:v>
                </c:pt>
                <c:pt idx="40">
                  <c:v>8867000.0000000279</c:v>
                </c:pt>
                <c:pt idx="41">
                  <c:v>11050000.000000026</c:v>
                </c:pt>
                <c:pt idx="42">
                  <c:v>13620000.00000002</c:v>
                </c:pt>
                <c:pt idx="43">
                  <c:v>16670000.000000032</c:v>
                </c:pt>
                <c:pt idx="44">
                  <c:v>618300.00000000105</c:v>
                </c:pt>
                <c:pt idx="45">
                  <c:v>826800.00000000012</c:v>
                </c:pt>
                <c:pt idx="46">
                  <c:v>1104000.0000000014</c:v>
                </c:pt>
                <c:pt idx="47">
                  <c:v>1451000.0000000035</c:v>
                </c:pt>
                <c:pt idx="48">
                  <c:v>1914000.0000000033</c:v>
                </c:pt>
                <c:pt idx="49">
                  <c:v>2513000.0000000014</c:v>
                </c:pt>
                <c:pt idx="50">
                  <c:v>3261000.0000000098</c:v>
                </c:pt>
                <c:pt idx="51">
                  <c:v>4217000.0000000037</c:v>
                </c:pt>
                <c:pt idx="52">
                  <c:v>5392000.0000000093</c:v>
                </c:pt>
                <c:pt idx="53">
                  <c:v>6848000.0000000177</c:v>
                </c:pt>
                <c:pt idx="54">
                  <c:v>8637000.0000000186</c:v>
                </c:pt>
                <c:pt idx="55">
                  <c:v>235500.00000000055</c:v>
                </c:pt>
                <c:pt idx="56">
                  <c:v>323300.00000000064</c:v>
                </c:pt>
                <c:pt idx="57">
                  <c:v>442100.00000000058</c:v>
                </c:pt>
                <c:pt idx="58">
                  <c:v>602900.00000000058</c:v>
                </c:pt>
                <c:pt idx="59">
                  <c:v>807800</c:v>
                </c:pt>
                <c:pt idx="60">
                  <c:v>1081000.0000000005</c:v>
                </c:pt>
                <c:pt idx="61">
                  <c:v>1447000.0000000009</c:v>
                </c:pt>
                <c:pt idx="62">
                  <c:v>1923000.0000000033</c:v>
                </c:pt>
                <c:pt idx="63">
                  <c:v>2531000.0000000019</c:v>
                </c:pt>
                <c:pt idx="64">
                  <c:v>3304000.0000000042</c:v>
                </c:pt>
                <c:pt idx="65">
                  <c:v>4257000.0000000075</c:v>
                </c:pt>
                <c:pt idx="66">
                  <c:v>90920.000000000087</c:v>
                </c:pt>
                <c:pt idx="67">
                  <c:v>127600.00000000016</c:v>
                </c:pt>
                <c:pt idx="68">
                  <c:v>178100.00000000017</c:v>
                </c:pt>
                <c:pt idx="69">
                  <c:v>247100.00000000009</c:v>
                </c:pt>
                <c:pt idx="70">
                  <c:v>341000.00000000029</c:v>
                </c:pt>
                <c:pt idx="71">
                  <c:v>467200.00000000122</c:v>
                </c:pt>
                <c:pt idx="72">
                  <c:v>637000.00000000093</c:v>
                </c:pt>
                <c:pt idx="73">
                  <c:v>860900.00000000093</c:v>
                </c:pt>
                <c:pt idx="74">
                  <c:v>1162000.0000000026</c:v>
                </c:pt>
                <c:pt idx="75">
                  <c:v>1558000.0000000012</c:v>
                </c:pt>
                <c:pt idx="76">
                  <c:v>2064000.0000000016</c:v>
                </c:pt>
                <c:pt idx="77">
                  <c:v>38230.000000000065</c:v>
                </c:pt>
                <c:pt idx="78">
                  <c:v>54740.000000000029</c:v>
                </c:pt>
                <c:pt idx="79">
                  <c:v>77840.000000000102</c:v>
                </c:pt>
                <c:pt idx="80">
                  <c:v>109900.00000000022</c:v>
                </c:pt>
                <c:pt idx="81">
                  <c:v>154500.00000000015</c:v>
                </c:pt>
                <c:pt idx="82">
                  <c:v>215700.00000000023</c:v>
                </c:pt>
                <c:pt idx="83">
                  <c:v>299600.00000000035</c:v>
                </c:pt>
                <c:pt idx="84">
                  <c:v>413899.99999999988</c:v>
                </c:pt>
                <c:pt idx="85">
                  <c:v>568700.00000000081</c:v>
                </c:pt>
                <c:pt idx="86">
                  <c:v>775900.0000000007</c:v>
                </c:pt>
                <c:pt idx="87">
                  <c:v>1051000.0000000028</c:v>
                </c:pt>
                <c:pt idx="88">
                  <c:v>16130.000000000007</c:v>
                </c:pt>
                <c:pt idx="89">
                  <c:v>23490.000000000025</c:v>
                </c:pt>
                <c:pt idx="90">
                  <c:v>34000.000000000029</c:v>
                </c:pt>
                <c:pt idx="91">
                  <c:v>48840.000000000015</c:v>
                </c:pt>
                <c:pt idx="92">
                  <c:v>69740.000000000073</c:v>
                </c:pt>
                <c:pt idx="93">
                  <c:v>99060.000000000015</c:v>
                </c:pt>
                <c:pt idx="94">
                  <c:v>140000.00000000015</c:v>
                </c:pt>
                <c:pt idx="95">
                  <c:v>196800.00000000023</c:v>
                </c:pt>
                <c:pt idx="96">
                  <c:v>275200.00000000012</c:v>
                </c:pt>
                <c:pt idx="97">
                  <c:v>382600.00000000047</c:v>
                </c:pt>
                <c:pt idx="98">
                  <c:v>529200.00000000047</c:v>
                </c:pt>
                <c:pt idx="99">
                  <c:v>5987.0000000000027</c:v>
                </c:pt>
                <c:pt idx="100">
                  <c:v>8845.0000000000073</c:v>
                </c:pt>
                <c:pt idx="101">
                  <c:v>13040.000000000005</c:v>
                </c:pt>
                <c:pt idx="102">
                  <c:v>18600.000000000015</c:v>
                </c:pt>
                <c:pt idx="103">
                  <c:v>27159.999999999989</c:v>
                </c:pt>
                <c:pt idx="104">
                  <c:v>38490.000000000022</c:v>
                </c:pt>
                <c:pt idx="105">
                  <c:v>54920.000000000015</c:v>
                </c:pt>
                <c:pt idx="106">
                  <c:v>77710.000000000029</c:v>
                </c:pt>
                <c:pt idx="107">
                  <c:v>109199.99999999997</c:v>
                </c:pt>
                <c:pt idx="108">
                  <c:v>152900.00000000032</c:v>
                </c:pt>
                <c:pt idx="109">
                  <c:v>212600.00000000009</c:v>
                </c:pt>
                <c:pt idx="110">
                  <c:v>2809.0000000000009</c:v>
                </c:pt>
                <c:pt idx="111">
                  <c:v>4234.9999999999982</c:v>
                </c:pt>
                <c:pt idx="112">
                  <c:v>6196.0000000000009</c:v>
                </c:pt>
                <c:pt idx="113">
                  <c:v>9086.0000000000146</c:v>
                </c:pt>
                <c:pt idx="114">
                  <c:v>13200.000000000002</c:v>
                </c:pt>
                <c:pt idx="115">
                  <c:v>19280.000000000022</c:v>
                </c:pt>
                <c:pt idx="116">
                  <c:v>27840.000000000044</c:v>
                </c:pt>
                <c:pt idx="117">
                  <c:v>39980.000000000036</c:v>
                </c:pt>
                <c:pt idx="118">
                  <c:v>56840.000000000022</c:v>
                </c:pt>
                <c:pt idx="119">
                  <c:v>80720.000000000218</c:v>
                </c:pt>
                <c:pt idx="120">
                  <c:v>114200.00000000019</c:v>
                </c:pt>
                <c:pt idx="121">
                  <c:v>1336.000000000002</c:v>
                </c:pt>
                <c:pt idx="122">
                  <c:v>2001.0000000000018</c:v>
                </c:pt>
                <c:pt idx="123">
                  <c:v>3017.0000000000018</c:v>
                </c:pt>
                <c:pt idx="124">
                  <c:v>4497.0000000000009</c:v>
                </c:pt>
                <c:pt idx="125">
                  <c:v>6651.0000000000018</c:v>
                </c:pt>
                <c:pt idx="126">
                  <c:v>9776.0000000000055</c:v>
                </c:pt>
                <c:pt idx="127">
                  <c:v>14380.000000000009</c:v>
                </c:pt>
                <c:pt idx="128">
                  <c:v>20930.000000000018</c:v>
                </c:pt>
                <c:pt idx="129">
                  <c:v>30310.000000000033</c:v>
                </c:pt>
                <c:pt idx="130">
                  <c:v>43460.000000000044</c:v>
                </c:pt>
                <c:pt idx="131">
                  <c:v>62130.000000000116</c:v>
                </c:pt>
                <c:pt idx="132">
                  <c:v>655.60000000000014</c:v>
                </c:pt>
                <c:pt idx="133">
                  <c:v>994.69999999999993</c:v>
                </c:pt>
                <c:pt idx="134">
                  <c:v>1508.0000000000005</c:v>
                </c:pt>
                <c:pt idx="135">
                  <c:v>2282.0000000000027</c:v>
                </c:pt>
                <c:pt idx="136">
                  <c:v>3414.0000000000009</c:v>
                </c:pt>
                <c:pt idx="137">
                  <c:v>5107.0000000000027</c:v>
                </c:pt>
                <c:pt idx="138">
                  <c:v>7549.0000000000073</c:v>
                </c:pt>
                <c:pt idx="139">
                  <c:v>11160.000000000011</c:v>
                </c:pt>
                <c:pt idx="140">
                  <c:v>16320.000000000002</c:v>
                </c:pt>
                <c:pt idx="141">
                  <c:v>23820.000000000022</c:v>
                </c:pt>
                <c:pt idx="142">
                  <c:v>34630.000000000007</c:v>
                </c:pt>
                <c:pt idx="143">
                  <c:v>334.20000000000016</c:v>
                </c:pt>
                <c:pt idx="144">
                  <c:v>514.90000000000032</c:v>
                </c:pt>
                <c:pt idx="145">
                  <c:v>789.90000000000043</c:v>
                </c:pt>
                <c:pt idx="146">
                  <c:v>1206.0000000000005</c:v>
                </c:pt>
                <c:pt idx="147">
                  <c:v>1831.0000000000011</c:v>
                </c:pt>
                <c:pt idx="148">
                  <c:v>2769.0000000000023</c:v>
                </c:pt>
                <c:pt idx="149">
                  <c:v>4145.9999999999991</c:v>
                </c:pt>
                <c:pt idx="150">
                  <c:v>6190.0000000000018</c:v>
                </c:pt>
                <c:pt idx="151">
                  <c:v>9171</c:v>
                </c:pt>
                <c:pt idx="152">
                  <c:v>13550.000000000007</c:v>
                </c:pt>
                <c:pt idx="153">
                  <c:v>19880.000000000047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88E-4E8B-8ACC-08D37AE03F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6842016"/>
        <c:axId val="320915504"/>
      </c:scatterChart>
      <c:valAx>
        <c:axId val="426842016"/>
        <c:scaling>
          <c:orientation val="minMax"/>
          <c:min val="1.0000000000000004E-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noProof="0" dirty="0"/>
                  <a:t>Phase Angle (o)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20915504"/>
        <c:crossesAt val="1.0000000000000004E-5"/>
        <c:crossBetween val="midCat"/>
      </c:valAx>
      <c:valAx>
        <c:axId val="320915504"/>
        <c:scaling>
          <c:logBase val="10"/>
          <c:orientation val="minMax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noProof="0" dirty="0"/>
                  <a:t>Complex Modulus (Pa)</a:t>
                </a:r>
              </a:p>
            </c:rich>
          </c:tx>
          <c:layout>
            <c:manualLayout>
              <c:xMode val="edge"/>
              <c:yMode val="edge"/>
              <c:x val="6.2915729800588583E-3"/>
              <c:y val="0.234769422632020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E+00" sourceLinked="0"/>
        <c:majorTickMark val="none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26842016"/>
        <c:crossesAt val="1.0000000000000004E-6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24822794921608"/>
          <c:y val="1.7850507489594016E-2"/>
          <c:w val="0.83909080060249175"/>
          <c:h val="0.79524864472202039"/>
        </c:manualLayout>
      </c:layout>
      <c:scatterChart>
        <c:scatterStyle val="lineMarker"/>
        <c:varyColors val="0"/>
        <c:ser>
          <c:idx val="1"/>
          <c:order val="0"/>
          <c:tx>
            <c:v>Control + 0% RA (Warm)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'[A2 Recovered DSR Graphs for Report.xlsx]Complex Mod MC'!$A$6:$A$1699</c:f>
              <c:numCache>
                <c:formatCode>General</c:formatCode>
                <c:ptCount val="1694"/>
                <c:pt idx="0">
                  <c:v>10.695491291318207</c:v>
                </c:pt>
                <c:pt idx="1">
                  <c:v>16.953684886048336</c:v>
                </c:pt>
                <c:pt idx="2">
                  <c:v>26.865431789029433</c:v>
                </c:pt>
                <c:pt idx="3">
                  <c:v>42.59912711560618</c:v>
                </c:pt>
                <c:pt idx="4">
                  <c:v>67.530324800267437</c:v>
                </c:pt>
                <c:pt idx="5">
                  <c:v>106.92283606236337</c:v>
                </c:pt>
                <c:pt idx="6">
                  <c:v>169.71861768178928</c:v>
                </c:pt>
                <c:pt idx="7">
                  <c:v>269.55246971321833</c:v>
                </c:pt>
                <c:pt idx="8">
                  <c:v>427.69134424945395</c:v>
                </c:pt>
                <c:pt idx="9">
                  <c:v>682.48846258606568</c:v>
                </c:pt>
                <c:pt idx="10">
                  <c:v>1069.228360623634</c:v>
                </c:pt>
                <c:pt idx="11">
                  <c:v>2.1556610696737328</c:v>
                </c:pt>
                <c:pt idx="12">
                  <c:v>3.4169910947462463</c:v>
                </c:pt>
                <c:pt idx="13">
                  <c:v>5.4146895967831874</c:v>
                </c:pt>
                <c:pt idx="14">
                  <c:v>8.5857935296282299</c:v>
                </c:pt>
                <c:pt idx="15">
                  <c:v>13.610640991547896</c:v>
                </c:pt>
                <c:pt idx="16">
                  <c:v>21.550145653041419</c:v>
                </c:pt>
                <c:pt idx="17">
                  <c:v>34.20654619507264</c:v>
                </c:pt>
                <c:pt idx="18">
                  <c:v>54.327917191317418</c:v>
                </c:pt>
                <c:pt idx="19">
                  <c:v>86.20058261216569</c:v>
                </c:pt>
                <c:pt idx="20">
                  <c:v>137.55457970336343</c:v>
                </c:pt>
                <c:pt idx="21">
                  <c:v>215.50145653041423</c:v>
                </c:pt>
                <c:pt idx="22">
                  <c:v>0.45561815553878127</c:v>
                </c:pt>
                <c:pt idx="23">
                  <c:v>0.72221148397709845</c:v>
                </c:pt>
                <c:pt idx="24">
                  <c:v>1.1444428447533159</c:v>
                </c:pt>
                <c:pt idx="25">
                  <c:v>1.8146838883155638</c:v>
                </c:pt>
                <c:pt idx="26">
                  <c:v>2.8767301277135218</c:v>
                </c:pt>
                <c:pt idx="27">
                  <c:v>4.5548151108545571</c:v>
                </c:pt>
                <c:pt idx="28">
                  <c:v>7.2298580254594391</c:v>
                </c:pt>
                <c:pt idx="29">
                  <c:v>11.482688894464344</c:v>
                </c:pt>
                <c:pt idx="30">
                  <c:v>18.219260443418239</c:v>
                </c:pt>
                <c:pt idx="31">
                  <c:v>29.073384852584638</c:v>
                </c:pt>
                <c:pt idx="32">
                  <c:v>45.548151108545582</c:v>
                </c:pt>
                <c:pt idx="33">
                  <c:v>0.10002999999999995</c:v>
                </c:pt>
                <c:pt idx="34">
                  <c:v>0.15855999999999995</c:v>
                </c:pt>
                <c:pt idx="35">
                  <c:v>0.25125999999999998</c:v>
                </c:pt>
                <c:pt idx="36">
                  <c:v>0.39840999999999988</c:v>
                </c:pt>
                <c:pt idx="37">
                  <c:v>0.63158000000000003</c:v>
                </c:pt>
                <c:pt idx="38">
                  <c:v>1</c:v>
                </c:pt>
                <c:pt idx="39">
                  <c:v>1.5872999999999999</c:v>
                </c:pt>
                <c:pt idx="40">
                  <c:v>2.5210000000000004</c:v>
                </c:pt>
                <c:pt idx="41">
                  <c:v>4.0000000000000009</c:v>
                </c:pt>
                <c:pt idx="42">
                  <c:v>6.3830000000000018</c:v>
                </c:pt>
                <c:pt idx="43">
                  <c:v>10</c:v>
                </c:pt>
                <c:pt idx="44">
                  <c:v>2.2635368164689019E-2</c:v>
                </c:pt>
                <c:pt idx="45">
                  <c:v>3.587987579919117E-2</c:v>
                </c:pt>
                <c:pt idx="46">
                  <c:v>5.6856569079873673E-2</c:v>
                </c:pt>
                <c:pt idx="47">
                  <c:v>9.0154523947753223E-2</c:v>
                </c:pt>
                <c:pt idx="48">
                  <c:v>0.14291758297964907</c:v>
                </c:pt>
                <c:pt idx="49">
                  <c:v>0.2262857959081179</c:v>
                </c:pt>
                <c:pt idx="50">
                  <c:v>0.35918344384495549</c:v>
                </c:pt>
                <c:pt idx="51">
                  <c:v>0.57046649148436512</c:v>
                </c:pt>
                <c:pt idx="52">
                  <c:v>0.90514318363247159</c:v>
                </c:pt>
                <c:pt idx="53">
                  <c:v>1.4443822352815165</c:v>
                </c:pt>
                <c:pt idx="54">
                  <c:v>2.2628579590811788</c:v>
                </c:pt>
                <c:pt idx="55">
                  <c:v>5.4998756982751751E-3</c:v>
                </c:pt>
                <c:pt idx="56">
                  <c:v>8.7179875109318419E-3</c:v>
                </c:pt>
                <c:pt idx="57">
                  <c:v>1.3814843226518244E-2</c:v>
                </c:pt>
                <c:pt idx="58">
                  <c:v>2.1905483124560754E-2</c:v>
                </c:pt>
                <c:pt idx="59">
                  <c:v>3.4725697225998546E-2</c:v>
                </c:pt>
                <c:pt idx="60">
                  <c:v>5.4982262304060531E-2</c:v>
                </c:pt>
                <c:pt idx="61">
                  <c:v>8.7273344955235269E-2</c:v>
                </c:pt>
                <c:pt idx="62">
                  <c:v>0.13861028326853664</c:v>
                </c:pt>
                <c:pt idx="63">
                  <c:v>0.21992904921624215</c:v>
                </c:pt>
                <c:pt idx="64">
                  <c:v>0.35095178028681845</c:v>
                </c:pt>
                <c:pt idx="65">
                  <c:v>0.54982262304060547</c:v>
                </c:pt>
                <c:pt idx="66">
                  <c:v>1.5000820026393085E-3</c:v>
                </c:pt>
                <c:pt idx="67">
                  <c:v>2.3778166783813741E-3</c:v>
                </c:pt>
                <c:pt idx="68">
                  <c:v>3.7679756471373873E-3</c:v>
                </c:pt>
                <c:pt idx="69">
                  <c:v>5.9746843014248383E-3</c:v>
                </c:pt>
                <c:pt idx="70">
                  <c:v>9.4713764993195563E-3</c:v>
                </c:pt>
                <c:pt idx="71">
                  <c:v>1.499632113005407E-2</c:v>
                </c:pt>
                <c:pt idx="72">
                  <c:v>2.3803660529734833E-2</c:v>
                </c:pt>
                <c:pt idx="73">
                  <c:v>3.7805725568866327E-2</c:v>
                </c:pt>
                <c:pt idx="74">
                  <c:v>5.9985284520216314E-2</c:v>
                </c:pt>
                <c:pt idx="75">
                  <c:v>9.5721517773135117E-2</c:v>
                </c:pt>
                <c:pt idx="76">
                  <c:v>0.14996321130054074</c:v>
                </c:pt>
                <c:pt idx="77">
                  <c:v>4.9357257326867457E-4</c:v>
                </c:pt>
                <c:pt idx="78">
                  <c:v>7.8237395998681546E-4</c:v>
                </c:pt>
                <c:pt idx="79">
                  <c:v>1.2397785140406603E-3</c:v>
                </c:pt>
                <c:pt idx="80">
                  <c:v>1.965852733339725E-3</c:v>
                </c:pt>
                <c:pt idx="81">
                  <c:v>3.116370747026192E-3</c:v>
                </c:pt>
                <c:pt idx="82">
                  <c:v>4.9342454590490352E-3</c:v>
                </c:pt>
                <c:pt idx="83">
                  <c:v>7.8321278171485376E-3</c:v>
                </c:pt>
                <c:pt idx="84">
                  <c:v>1.2439232802262621E-2</c:v>
                </c:pt>
                <c:pt idx="85">
                  <c:v>1.9736981836196148E-2</c:v>
                </c:pt>
                <c:pt idx="86">
                  <c:v>3.1495288765109999E-2</c:v>
                </c:pt>
                <c:pt idx="87">
                  <c:v>4.9342454590490373E-2</c:v>
                </c:pt>
                <c:pt idx="88">
                  <c:v>1.7116072810989123E-4</c:v>
                </c:pt>
                <c:pt idx="89">
                  <c:v>2.7131105717389132E-4</c:v>
                </c:pt>
                <c:pt idx="90">
                  <c:v>4.2992946660893032E-4</c:v>
                </c:pt>
                <c:pt idx="91">
                  <c:v>6.8171694178008389E-4</c:v>
                </c:pt>
                <c:pt idx="92">
                  <c:v>1.0806927187808177E-3</c:v>
                </c:pt>
                <c:pt idx="93">
                  <c:v>1.7110939529130403E-3</c:v>
                </c:pt>
                <c:pt idx="94">
                  <c:v>2.7160194314588674E-3</c:v>
                </c:pt>
                <c:pt idx="95">
                  <c:v>4.3136678552937744E-3</c:v>
                </c:pt>
                <c:pt idx="96">
                  <c:v>6.8443758116521619E-3</c:v>
                </c:pt>
                <c:pt idx="97">
                  <c:v>1.0921912701443931E-2</c:v>
                </c:pt>
                <c:pt idx="98">
                  <c:v>1.7110939529130405E-2</c:v>
                </c:pt>
                <c:pt idx="99">
                  <c:v>5.0360704263292444E-5</c:v>
                </c:pt>
                <c:pt idx="100">
                  <c:v>7.9827984284591081E-5</c:v>
                </c:pt>
                <c:pt idx="101">
                  <c:v>1.2649835602514102E-4</c:v>
                </c:pt>
                <c:pt idx="102">
                  <c:v>2.0058190728319835E-4</c:v>
                </c:pt>
                <c:pt idx="103">
                  <c:v>3.1797274416285349E-4</c:v>
                </c:pt>
                <c:pt idx="104">
                  <c:v>5.0345600583117506E-4</c:v>
                </c:pt>
                <c:pt idx="105">
                  <c:v>7.9913571805582376E-4</c:v>
                </c:pt>
                <c:pt idx="106">
                  <c:v>1.2692125907003925E-3</c:v>
                </c:pt>
                <c:pt idx="107">
                  <c:v>2.0138240233247007E-3</c:v>
                </c:pt>
                <c:pt idx="108">
                  <c:v>3.2135596852203891E-3</c:v>
                </c:pt>
                <c:pt idx="109">
                  <c:v>5.0345600583117517E-3</c:v>
                </c:pt>
                <c:pt idx="110">
                  <c:v>2.0960435370381628E-5</c:v>
                </c:pt>
                <c:pt idx="111">
                  <c:v>3.3224898853621063E-5</c:v>
                </c:pt>
                <c:pt idx="112">
                  <c:v>5.2649395093093018E-5</c:v>
                </c:pt>
                <c:pt idx="113">
                  <c:v>8.3483425531478096E-5</c:v>
                </c:pt>
                <c:pt idx="114">
                  <c:v>1.3234221504774217E-4</c:v>
                </c:pt>
                <c:pt idx="115">
                  <c:v>2.0954149125643952E-4</c:v>
                </c:pt>
                <c:pt idx="116">
                  <c:v>3.3260520907134686E-4</c:v>
                </c:pt>
                <c:pt idx="117">
                  <c:v>5.2825409945748459E-4</c:v>
                </c:pt>
                <c:pt idx="118">
                  <c:v>8.3816596502575905E-4</c:v>
                </c:pt>
                <c:pt idx="119">
                  <c:v>1.3375033386898542E-3</c:v>
                </c:pt>
                <c:pt idx="120">
                  <c:v>2.0954149125643959E-3</c:v>
                </c:pt>
                <c:pt idx="121">
                  <c:v>9.1399978873759278E-6</c:v>
                </c:pt>
                <c:pt idx="122">
                  <c:v>1.448803423995128E-5</c:v>
                </c:pt>
                <c:pt idx="123">
                  <c:v>2.2958271210457652E-5</c:v>
                </c:pt>
                <c:pt idx="124">
                  <c:v>3.6403744459756547E-5</c:v>
                </c:pt>
                <c:pt idx="125">
                  <c:v>5.7709085931309478E-5</c:v>
                </c:pt>
                <c:pt idx="126">
                  <c:v>9.1372567103628114E-5</c:v>
                </c:pt>
                <c:pt idx="127">
                  <c:v>1.4503567576358884E-4</c:v>
                </c:pt>
                <c:pt idx="128">
                  <c:v>2.3035024166824668E-4</c:v>
                </c:pt>
                <c:pt idx="129">
                  <c:v>3.6549026841451284E-4</c:v>
                </c:pt>
                <c:pt idx="130">
                  <c:v>5.8323109582245861E-4</c:v>
                </c:pt>
                <c:pt idx="131">
                  <c:v>9.1372567103628209E-4</c:v>
                </c:pt>
                <c:pt idx="132">
                  <c:v>4.2297402319466545E-6</c:v>
                </c:pt>
                <c:pt idx="133">
                  <c:v>6.7046647123608922E-6</c:v>
                </c:pt>
                <c:pt idx="134">
                  <c:v>1.0624457969398341E-5</c:v>
                </c:pt>
                <c:pt idx="135">
                  <c:v>1.684665406188009E-5</c:v>
                </c:pt>
                <c:pt idx="136">
                  <c:v>2.6706181502477884E-5</c:v>
                </c:pt>
                <c:pt idx="137">
                  <c:v>4.2284716904395186E-5</c:v>
                </c:pt>
                <c:pt idx="138">
                  <c:v>6.7118531142346444E-5</c:v>
                </c:pt>
                <c:pt idx="139">
                  <c:v>1.0659977131598037E-4</c:v>
                </c:pt>
                <c:pt idx="140">
                  <c:v>1.6913886761758077E-4</c:v>
                </c:pt>
                <c:pt idx="141">
                  <c:v>2.6990334800075462E-4</c:v>
                </c:pt>
                <c:pt idx="142">
                  <c:v>4.2284716904395192E-4</c:v>
                </c:pt>
                <c:pt idx="143">
                  <c:v>2.1024613285865556E-6</c:v>
                </c:pt>
                <c:pt idx="144">
                  <c:v>3.3326628837417188E-6</c:v>
                </c:pt>
                <c:pt idx="145">
                  <c:v>5.2810600162017268E-6</c:v>
                </c:pt>
                <c:pt idx="146">
                  <c:v>8.3739040080193002E-6</c:v>
                </c:pt>
                <c:pt idx="147">
                  <c:v>1.3274742836236096E-5</c:v>
                </c:pt>
                <c:pt idx="148">
                  <c:v>2.1018307793527479E-5</c:v>
                </c:pt>
                <c:pt idx="149">
                  <c:v>3.336235996066615E-5</c:v>
                </c:pt>
                <c:pt idx="150">
                  <c:v>5.2987153947482833E-5</c:v>
                </c:pt>
                <c:pt idx="151">
                  <c:v>8.407323117411008E-5</c:v>
                </c:pt>
                <c:pt idx="152">
                  <c:v>1.3415985864608597E-4</c:v>
                </c:pt>
                <c:pt idx="153">
                  <c:v>2.1018307793527503E-4</c:v>
                </c:pt>
                <c:pt idx="154">
                  <c:v>7.8562301324346828</c:v>
                </c:pt>
                <c:pt idx="155">
                  <c:v>12.453102567218268</c:v>
                </c:pt>
                <c:pt idx="156">
                  <c:v>19.733643737634107</c:v>
                </c:pt>
                <c:pt idx="157">
                  <c:v>31.290619284847562</c:v>
                </c:pt>
                <c:pt idx="158">
                  <c:v>49.603497221264611</c:v>
                </c:pt>
                <c:pt idx="159">
                  <c:v>78.538739702436104</c:v>
                </c:pt>
                <c:pt idx="160">
                  <c:v>124.66454152967698</c:v>
                </c:pt>
                <c:pt idx="161">
                  <c:v>197.99616278984161</c:v>
                </c:pt>
                <c:pt idx="162">
                  <c:v>314.15495880974476</c:v>
                </c:pt>
                <c:pt idx="163">
                  <c:v>501.31277552064989</c:v>
                </c:pt>
                <c:pt idx="164">
                  <c:v>785.38739702436123</c:v>
                </c:pt>
                <c:pt idx="165">
                  <c:v>1.700563063772859</c:v>
                </c:pt>
                <c:pt idx="166">
                  <c:v>2.6956041126844403</c:v>
                </c:pt>
                <c:pt idx="167">
                  <c:v>4.2715532880492724</c:v>
                </c:pt>
                <c:pt idx="168">
                  <c:v>6.7731813479730576</c:v>
                </c:pt>
                <c:pt idx="169">
                  <c:v>10.737195039664723</c:v>
                </c:pt>
                <c:pt idx="170">
                  <c:v>17.00053047858502</c:v>
                </c:pt>
                <c:pt idx="171">
                  <c:v>26.984942028657997</c:v>
                </c:pt>
                <c:pt idx="172">
                  <c:v>42.858337336512832</c:v>
                </c:pt>
                <c:pt idx="173">
                  <c:v>68.002121914340051</c:v>
                </c:pt>
                <c:pt idx="174">
                  <c:v>108.51438604480828</c:v>
                </c:pt>
                <c:pt idx="175">
                  <c:v>170.00530478585014</c:v>
                </c:pt>
                <c:pt idx="176">
                  <c:v>0.40769397241350147</c:v>
                </c:pt>
                <c:pt idx="177">
                  <c:v>0.64624568895216239</c:v>
                </c:pt>
                <c:pt idx="178">
                  <c:v>1.0240646556894573</c:v>
                </c:pt>
                <c:pt idx="179">
                  <c:v>1.6238064135685608</c:v>
                </c:pt>
                <c:pt idx="180">
                  <c:v>2.5741413485646243</c:v>
                </c:pt>
                <c:pt idx="181">
                  <c:v>4.0757170090323065</c:v>
                </c:pt>
                <c:pt idx="182">
                  <c:v>6.4693856084369807</c:v>
                </c:pt>
                <c:pt idx="183">
                  <c:v>10.274882579770447</c:v>
                </c:pt>
                <c:pt idx="184">
                  <c:v>16.302868036129233</c:v>
                </c:pt>
                <c:pt idx="185">
                  <c:v>26.015301668653215</c:v>
                </c:pt>
                <c:pt idx="186">
                  <c:v>40.757170090323079</c:v>
                </c:pt>
                <c:pt idx="187">
                  <c:v>0.10002999999999995</c:v>
                </c:pt>
                <c:pt idx="188">
                  <c:v>0.15855999999999995</c:v>
                </c:pt>
                <c:pt idx="189">
                  <c:v>0.25125999999999998</c:v>
                </c:pt>
                <c:pt idx="190">
                  <c:v>0.39840999999999988</c:v>
                </c:pt>
                <c:pt idx="191">
                  <c:v>0.63158000000000003</c:v>
                </c:pt>
                <c:pt idx="192">
                  <c:v>1</c:v>
                </c:pt>
                <c:pt idx="193">
                  <c:v>1.5872999999999999</c:v>
                </c:pt>
                <c:pt idx="194">
                  <c:v>2.5210000000000004</c:v>
                </c:pt>
                <c:pt idx="195">
                  <c:v>4.0000000000000009</c:v>
                </c:pt>
                <c:pt idx="196">
                  <c:v>6.3830000000000018</c:v>
                </c:pt>
                <c:pt idx="197">
                  <c:v>10</c:v>
                </c:pt>
                <c:pt idx="198">
                  <c:v>2.4963856299201267E-2</c:v>
                </c:pt>
                <c:pt idx="199">
                  <c:v>3.9570819302222865E-2</c:v>
                </c:pt>
                <c:pt idx="200">
                  <c:v>6.2705373725255545E-2</c:v>
                </c:pt>
                <c:pt idx="201">
                  <c:v>9.9428671280263725E-2</c:v>
                </c:pt>
                <c:pt idx="202">
                  <c:v>0.15761943778316048</c:v>
                </c:pt>
                <c:pt idx="203">
                  <c:v>0.24956369388384758</c:v>
                </c:pt>
                <c:pt idx="204">
                  <c:v>0.39613245130183122</c:v>
                </c:pt>
                <c:pt idx="205">
                  <c:v>0.62915007228117981</c:v>
                </c:pt>
                <c:pt idx="206">
                  <c:v>0.99825477553539033</c:v>
                </c:pt>
                <c:pt idx="207">
                  <c:v>1.5929650580605994</c:v>
                </c:pt>
                <c:pt idx="208">
                  <c:v>2.495636938838476</c:v>
                </c:pt>
                <c:pt idx="209">
                  <c:v>7.1721981764232522E-3</c:v>
                </c:pt>
                <c:pt idx="210">
                  <c:v>1.1368826780502562E-2</c:v>
                </c:pt>
                <c:pt idx="211">
                  <c:v>1.8015460499931094E-2</c:v>
                </c:pt>
                <c:pt idx="212">
                  <c:v>2.8566184899218122E-2</c:v>
                </c:pt>
                <c:pt idx="213">
                  <c:v>4.5284583867493761E-2</c:v>
                </c:pt>
                <c:pt idx="214">
                  <c:v>7.1700471622745759E-2</c:v>
                </c:pt>
                <c:pt idx="215">
                  <c:v>0.11381015860678433</c:v>
                </c:pt>
                <c:pt idx="216">
                  <c:v>0.18075688896094208</c:v>
                </c:pt>
                <c:pt idx="217">
                  <c:v>0.28680188649098309</c:v>
                </c:pt>
                <c:pt idx="218">
                  <c:v>0.45766411036798621</c:v>
                </c:pt>
                <c:pt idx="219">
                  <c:v>0.71700471622745765</c:v>
                </c:pt>
                <c:pt idx="220">
                  <c:v>2.1940339299645392E-3</c:v>
                </c:pt>
                <c:pt idx="221">
                  <c:v>3.4778168542954893E-3</c:v>
                </c:pt>
                <c:pt idx="222">
                  <c:v>5.5110763295300449E-3</c:v>
                </c:pt>
                <c:pt idx="223">
                  <c:v>8.7386289916742202E-3</c:v>
                </c:pt>
                <c:pt idx="224">
                  <c:v>1.385292361778471E-2</c:v>
                </c:pt>
                <c:pt idx="225">
                  <c:v>2.1933759171893843E-2</c:v>
                </c:pt>
                <c:pt idx="226">
                  <c:v>3.4815455933547096E-2</c:v>
                </c:pt>
                <c:pt idx="227">
                  <c:v>5.5295006872344385E-2</c:v>
                </c:pt>
                <c:pt idx="228">
                  <c:v>8.7735036687575388E-2</c:v>
                </c:pt>
                <c:pt idx="229">
                  <c:v>0.1400031847941984</c:v>
                </c:pt>
                <c:pt idx="230">
                  <c:v>0.21933759171893843</c:v>
                </c:pt>
                <c:pt idx="231">
                  <c:v>7.8197471082945677E-4</c:v>
                </c:pt>
                <c:pt idx="232">
                  <c:v>1.2395272433181916E-3</c:v>
                </c:pt>
                <c:pt idx="233">
                  <c:v>1.9642003983106008E-3</c:v>
                </c:pt>
                <c:pt idx="234">
                  <c:v>3.1145310860898122E-3</c:v>
                </c:pt>
                <c:pt idx="235">
                  <c:v>4.9373146842514107E-3</c:v>
                </c:pt>
                <c:pt idx="236">
                  <c:v>7.8174018877282554E-3</c:v>
                </c:pt>
                <c:pt idx="237">
                  <c:v>1.2408562016391053E-2</c:v>
                </c:pt>
                <c:pt idx="238">
                  <c:v>1.9707670158962933E-2</c:v>
                </c:pt>
                <c:pt idx="239">
                  <c:v>3.1269607550913028E-2</c:v>
                </c:pt>
                <c:pt idx="240">
                  <c:v>4.9898476249369432E-2</c:v>
                </c:pt>
                <c:pt idx="241">
                  <c:v>7.8174018877282536E-2</c:v>
                </c:pt>
                <c:pt idx="242">
                  <c:v>3.0386006207601472E-4</c:v>
                </c:pt>
                <c:pt idx="243">
                  <c:v>4.8165601762244193E-4</c:v>
                </c:pt>
                <c:pt idx="244">
                  <c:v>7.6324981702708685E-4</c:v>
                </c:pt>
                <c:pt idx="245">
                  <c:v>1.2102457995771772E-3</c:v>
                </c:pt>
                <c:pt idx="246">
                  <c:v>1.9185438169146204E-3</c:v>
                </c:pt>
                <c:pt idx="247">
                  <c:v>3.0376893139659571E-3</c:v>
                </c:pt>
                <c:pt idx="248">
                  <c:v>4.8217242480581611E-3</c:v>
                </c:pt>
                <c:pt idx="249">
                  <c:v>7.6580147605081845E-3</c:v>
                </c:pt>
                <c:pt idx="250">
                  <c:v>1.2150757255863842E-2</c:v>
                </c:pt>
                <c:pt idx="251">
                  <c:v>1.9389570891044712E-2</c:v>
                </c:pt>
                <c:pt idx="252">
                  <c:v>3.0376893139659595E-2</c:v>
                </c:pt>
                <c:pt idx="253">
                  <c:v>9.7184840651055477E-5</c:v>
                </c:pt>
                <c:pt idx="254">
                  <c:v>1.5405006831581877E-4</c:v>
                </c:pt>
                <c:pt idx="255">
                  <c:v>2.4411339660086167E-4</c:v>
                </c:pt>
                <c:pt idx="256">
                  <c:v>3.8707800023779861E-4</c:v>
                </c:pt>
                <c:pt idx="257">
                  <c:v>6.1361593180439544E-4</c:v>
                </c:pt>
                <c:pt idx="258">
                  <c:v>9.7155693942872626E-4</c:v>
                </c:pt>
                <c:pt idx="259">
                  <c:v>1.5421523299552163E-3</c:v>
                </c:pt>
                <c:pt idx="260">
                  <c:v>2.449295044299821E-3</c:v>
                </c:pt>
                <c:pt idx="261">
                  <c:v>3.8862277577149059E-3</c:v>
                </c:pt>
                <c:pt idx="262">
                  <c:v>6.2014479443735625E-3</c:v>
                </c:pt>
                <c:pt idx="263">
                  <c:v>9.7155693942872646E-3</c:v>
                </c:pt>
                <c:pt idx="264">
                  <c:v>4.3449316642237099E-5</c:v>
                </c:pt>
                <c:pt idx="265">
                  <c:v>6.8872574695522589E-5</c:v>
                </c:pt>
                <c:pt idx="266">
                  <c:v>1.0913801159180736E-4</c:v>
                </c:pt>
                <c:pt idx="267">
                  <c:v>1.7305450608251198E-4</c:v>
                </c:pt>
                <c:pt idx="268">
                  <c:v>2.7433489358096724E-4</c:v>
                </c:pt>
                <c:pt idx="269">
                  <c:v>4.3436285756510187E-4</c:v>
                </c:pt>
                <c:pt idx="270">
                  <c:v>6.8946416381308645E-4</c:v>
                </c:pt>
                <c:pt idx="271">
                  <c:v>1.095028763921622E-3</c:v>
                </c:pt>
                <c:pt idx="272">
                  <c:v>1.7374514302604079E-3</c:v>
                </c:pt>
                <c:pt idx="273">
                  <c:v>2.7725381198380442E-3</c:v>
                </c:pt>
                <c:pt idx="274">
                  <c:v>4.3436285756510195E-3</c:v>
                </c:pt>
                <c:pt idx="275">
                  <c:v>2.0936161423544559E-5</c:v>
                </c:pt>
                <c:pt idx="276">
                  <c:v>3.3186421626684294E-5</c:v>
                </c:pt>
                <c:pt idx="277">
                  <c:v>5.2588422665998337E-5</c:v>
                </c:pt>
                <c:pt idx="278">
                  <c:v>8.3386744704132742E-5</c:v>
                </c:pt>
                <c:pt idx="279">
                  <c:v>1.3218895163333294E-4</c:v>
                </c:pt>
                <c:pt idx="280">
                  <c:v>2.0929882458806936E-4</c:v>
                </c:pt>
                <c:pt idx="281">
                  <c:v>3.3222002426864291E-4</c:v>
                </c:pt>
                <c:pt idx="282">
                  <c:v>5.2764233678652341E-4</c:v>
                </c:pt>
                <c:pt idx="283">
                  <c:v>8.3719529835227843E-4</c:v>
                </c:pt>
                <c:pt idx="284">
                  <c:v>1.3359543973456474E-3</c:v>
                </c:pt>
                <c:pt idx="285">
                  <c:v>2.0929882458806943E-3</c:v>
                </c:pt>
                <c:pt idx="286">
                  <c:v>1.0664273392838251E-5</c:v>
                </c:pt>
                <c:pt idx="287">
                  <c:v>1.6904200631494846E-5</c:v>
                </c:pt>
                <c:pt idx="288">
                  <c:v>2.6787017221678835E-5</c:v>
                </c:pt>
                <c:pt idx="289">
                  <c:v>4.247478918765056E-5</c:v>
                </c:pt>
                <c:pt idx="290">
                  <c:v>6.7333217929108963E-5</c:v>
                </c:pt>
                <c:pt idx="291">
                  <c:v>1.0661075070317147E-4</c:v>
                </c:pt>
                <c:pt idx="292">
                  <c:v>1.69223244591144E-4</c:v>
                </c:pt>
                <c:pt idx="293">
                  <c:v>2.6876570252269558E-4</c:v>
                </c:pt>
                <c:pt idx="294">
                  <c:v>4.2644300281268599E-4</c:v>
                </c:pt>
                <c:pt idx="295">
                  <c:v>6.804964217383433E-4</c:v>
                </c:pt>
                <c:pt idx="296">
                  <c:v>1.066107507031715E-3</c:v>
                </c:pt>
                <c:pt idx="297">
                  <c:v>5.8179643601710722E-6</c:v>
                </c:pt>
                <c:pt idx="298">
                  <c:v>9.2221976301981723E-6</c:v>
                </c:pt>
                <c:pt idx="299">
                  <c:v>1.4613833101435401E-5</c:v>
                </c:pt>
                <c:pt idx="300">
                  <c:v>2.3172400087331352E-5</c:v>
                </c:pt>
                <c:pt idx="301">
                  <c:v>3.6734079082243715E-5</c:v>
                </c:pt>
                <c:pt idx="302">
                  <c:v>5.8162194943227701E-5</c:v>
                </c:pt>
                <c:pt idx="303">
                  <c:v>9.2320852033385276E-5</c:v>
                </c:pt>
                <c:pt idx="304">
                  <c:v>1.4662689345187719E-4</c:v>
                </c:pt>
                <c:pt idx="305">
                  <c:v>2.3264877977291086E-4</c:v>
                </c:pt>
                <c:pt idx="306">
                  <c:v>3.7124929032262226E-4</c:v>
                </c:pt>
                <c:pt idx="307">
                  <c:v>5.8162194943227709E-4</c:v>
                </c:pt>
                <c:pt idx="308">
                  <c:v>8.4012459624031663</c:v>
                </c:pt>
                <c:pt idx="309">
                  <c:v>13.317020491838909</c:v>
                </c:pt>
                <c:pt idx="310">
                  <c:v>21.10263981319024</c:v>
                </c:pt>
                <c:pt idx="311">
                  <c:v>33.461365629121715</c:v>
                </c:pt>
                <c:pt idx="312">
                  <c:v>53.044675846591929</c:v>
                </c:pt>
                <c:pt idx="313">
                  <c:v>83.987263444998206</c:v>
                </c:pt>
                <c:pt idx="314">
                  <c:v>133.31298326624568</c:v>
                </c:pt>
                <c:pt idx="315">
                  <c:v>211.73189114484049</c:v>
                </c:pt>
                <c:pt idx="316">
                  <c:v>335.94905377999288</c:v>
                </c:pt>
                <c:pt idx="317">
                  <c:v>536.09070256942334</c:v>
                </c:pt>
                <c:pt idx="318">
                  <c:v>839.87263444998223</c:v>
                </c:pt>
                <c:pt idx="319">
                  <c:v>1.7991035659271413</c:v>
                </c:pt>
                <c:pt idx="320">
                  <c:v>2.8518030732121118</c:v>
                </c:pt>
                <c:pt idx="321">
                  <c:v>4.5190718981790825</c:v>
                </c:pt>
                <c:pt idx="322">
                  <c:v>7.1656588193645154</c:v>
                </c:pt>
                <c:pt idx="323">
                  <c:v>11.359370490535477</c:v>
                </c:pt>
                <c:pt idx="324">
                  <c:v>17.98563996728123</c:v>
                </c:pt>
                <c:pt idx="325">
                  <c:v>28.548606320065495</c:v>
                </c:pt>
                <c:pt idx="326">
                  <c:v>45.341798357516005</c:v>
                </c:pt>
                <c:pt idx="327">
                  <c:v>71.942559869124935</c:v>
                </c:pt>
                <c:pt idx="328">
                  <c:v>114.80233991115614</c:v>
                </c:pt>
                <c:pt idx="329">
                  <c:v>179.85639967281233</c:v>
                </c:pt>
                <c:pt idx="330">
                  <c:v>0.41393668213036094</c:v>
                </c:pt>
                <c:pt idx="331">
                  <c:v>0.65614116083764906</c:v>
                </c:pt>
                <c:pt idx="332">
                  <c:v>1.0397453839055735</c:v>
                </c:pt>
                <c:pt idx="333">
                  <c:v>1.6486705341153365</c:v>
                </c:pt>
                <c:pt idx="334">
                  <c:v>2.6135572298299854</c:v>
                </c:pt>
                <c:pt idx="335">
                  <c:v>4.1381253836885037</c:v>
                </c:pt>
                <c:pt idx="336">
                  <c:v>6.5684464215287619</c:v>
                </c:pt>
                <c:pt idx="337">
                  <c:v>10.43221409227872</c:v>
                </c:pt>
                <c:pt idx="338">
                  <c:v>16.552501534754018</c:v>
                </c:pt>
                <c:pt idx="339">
                  <c:v>26.413654324083723</c:v>
                </c:pt>
                <c:pt idx="340">
                  <c:v>41.381253836885065</c:v>
                </c:pt>
                <c:pt idx="341">
                  <c:v>0.10002999999999995</c:v>
                </c:pt>
                <c:pt idx="342">
                  <c:v>0.15855999999999995</c:v>
                </c:pt>
                <c:pt idx="343">
                  <c:v>0.25125999999999998</c:v>
                </c:pt>
                <c:pt idx="344">
                  <c:v>0.39840999999999988</c:v>
                </c:pt>
                <c:pt idx="345">
                  <c:v>0.63158000000000003</c:v>
                </c:pt>
                <c:pt idx="346">
                  <c:v>1</c:v>
                </c:pt>
                <c:pt idx="347">
                  <c:v>1.5872999999999999</c:v>
                </c:pt>
                <c:pt idx="348">
                  <c:v>2.5210000000000004</c:v>
                </c:pt>
                <c:pt idx="349">
                  <c:v>4.0000000000000009</c:v>
                </c:pt>
                <c:pt idx="350">
                  <c:v>6.3830000000000018</c:v>
                </c:pt>
                <c:pt idx="351">
                  <c:v>10</c:v>
                </c:pt>
                <c:pt idx="352">
                  <c:v>2.3781671825813873E-2</c:v>
                </c:pt>
                <c:pt idx="353">
                  <c:v>3.769690977407826E-2</c:v>
                </c:pt>
                <c:pt idx="354">
                  <c:v>5.9735907857182823E-2</c:v>
                </c:pt>
                <c:pt idx="355">
                  <c:v>9.4720142678421507E-2</c:v>
                </c:pt>
                <c:pt idx="356">
                  <c:v>0.15015523634657138</c:v>
                </c:pt>
                <c:pt idx="357">
                  <c:v>0.23774539463974695</c:v>
                </c:pt>
                <c:pt idx="358">
                  <c:v>0.37737326491167028</c:v>
                </c:pt>
                <c:pt idx="359">
                  <c:v>0.59935613988680203</c:v>
                </c:pt>
                <c:pt idx="360">
                  <c:v>0.95098157855898779</c:v>
                </c:pt>
                <c:pt idx="361">
                  <c:v>1.517528853985505</c:v>
                </c:pt>
                <c:pt idx="362">
                  <c:v>2.3774539463974698</c:v>
                </c:pt>
                <c:pt idx="363">
                  <c:v>6.3233322010980923E-3</c:v>
                </c:pt>
                <c:pt idx="364">
                  <c:v>1.0023268557493893E-2</c:v>
                </c:pt>
                <c:pt idx="365">
                  <c:v>1.5883239516624088E-2</c:v>
                </c:pt>
                <c:pt idx="366">
                  <c:v>2.5185232252719091E-2</c:v>
                </c:pt>
                <c:pt idx="367">
                  <c:v>3.9924924038483793E-2</c:v>
                </c:pt>
                <c:pt idx="368">
                  <c:v>6.3214357703669857E-2</c:v>
                </c:pt>
                <c:pt idx="369">
                  <c:v>0.10034014998303514</c:v>
                </c:pt>
                <c:pt idx="370">
                  <c:v>0.15936339577095171</c:v>
                </c:pt>
                <c:pt idx="371">
                  <c:v>0.25285743081467948</c:v>
                </c:pt>
                <c:pt idx="372">
                  <c:v>0.40349724522252473</c:v>
                </c:pt>
                <c:pt idx="373">
                  <c:v>0.63214357703669866</c:v>
                </c:pt>
                <c:pt idx="374">
                  <c:v>1.9019282588637375E-3</c:v>
                </c:pt>
                <c:pt idx="375">
                  <c:v>3.0147930093515378E-3</c:v>
                </c:pt>
                <c:pt idx="376">
                  <c:v>4.7773517376997199E-3</c:v>
                </c:pt>
                <c:pt idx="377">
                  <c:v>7.5751998161941612E-3</c:v>
                </c:pt>
                <c:pt idx="378">
                  <c:v>1.2008595918556025E-2</c:v>
                </c:pt>
                <c:pt idx="379">
                  <c:v>1.9013578515082858E-2</c:v>
                </c:pt>
                <c:pt idx="380">
                  <c:v>3.0180253176991023E-2</c:v>
                </c:pt>
                <c:pt idx="381">
                  <c:v>4.7933231436523893E-2</c:v>
                </c:pt>
                <c:pt idx="382">
                  <c:v>7.605431406033146E-2</c:v>
                </c:pt>
                <c:pt idx="383">
                  <c:v>0.12136367166177388</c:v>
                </c:pt>
                <c:pt idx="384">
                  <c:v>0.19013578515082866</c:v>
                </c:pt>
                <c:pt idx="385">
                  <c:v>6.9094546174818157E-4</c:v>
                </c:pt>
                <c:pt idx="386">
                  <c:v>1.095234553781782E-3</c:v>
                </c:pt>
                <c:pt idx="387">
                  <c:v>1.7355489025177257E-3</c:v>
                </c:pt>
                <c:pt idx="388">
                  <c:v>2.7519702230840038E-3</c:v>
                </c:pt>
                <c:pt idx="389">
                  <c:v>4.3625645779357888E-3</c:v>
                </c:pt>
                <c:pt idx="390">
                  <c:v>6.9073824027609887E-3</c:v>
                </c:pt>
                <c:pt idx="391">
                  <c:v>1.0964088087902521E-2</c:v>
                </c:pt>
                <c:pt idx="392">
                  <c:v>1.7413511037360455E-2</c:v>
                </c:pt>
                <c:pt idx="393">
                  <c:v>2.7629529611043969E-2</c:v>
                </c:pt>
                <c:pt idx="394">
                  <c:v>4.4089821876823393E-2</c:v>
                </c:pt>
                <c:pt idx="395">
                  <c:v>6.9073824027609906E-2</c:v>
                </c:pt>
                <c:pt idx="396">
                  <c:v>2.7092847309430107E-4</c:v>
                </c:pt>
                <c:pt idx="397">
                  <c:v>4.2945535033322443E-4</c:v>
                </c:pt>
                <c:pt idx="398">
                  <c:v>6.8053072228005721E-4</c:v>
                </c:pt>
                <c:pt idx="399">
                  <c:v>1.0790824049335252E-3</c:v>
                </c:pt>
                <c:pt idx="400">
                  <c:v>1.7106168653093952E-3</c:v>
                </c:pt>
                <c:pt idx="401">
                  <c:v>2.7084721892862273E-3</c:v>
                </c:pt>
                <c:pt idx="402">
                  <c:v>4.29915790605403E-3</c:v>
                </c:pt>
                <c:pt idx="403">
                  <c:v>6.8280583891905796E-3</c:v>
                </c:pt>
                <c:pt idx="404">
                  <c:v>1.0833888757144911E-2</c:v>
                </c:pt>
                <c:pt idx="405">
                  <c:v>1.7288177984213983E-2</c:v>
                </c:pt>
                <c:pt idx="406">
                  <c:v>2.7084721892862283E-2</c:v>
                </c:pt>
                <c:pt idx="407">
                  <c:v>7.8081118011951096E-5</c:v>
                </c:pt>
                <c:pt idx="408">
                  <c:v>1.2376829023267981E-4</c:v>
                </c:pt>
                <c:pt idx="409">
                  <c:v>1.9612777878319333E-4</c:v>
                </c:pt>
                <c:pt idx="410">
                  <c:v>3.1098968536580449E-4</c:v>
                </c:pt>
                <c:pt idx="411">
                  <c:v>4.9299682609205348E-4</c:v>
                </c:pt>
                <c:pt idx="412">
                  <c:v>7.8057700701740583E-4</c:v>
                </c:pt>
                <c:pt idx="413">
                  <c:v>1.2390098832387275E-3</c:v>
                </c:pt>
                <c:pt idx="414">
                  <c:v>1.9678346346908818E-3</c:v>
                </c:pt>
                <c:pt idx="415">
                  <c:v>3.1223080280696242E-3</c:v>
                </c:pt>
                <c:pt idx="416">
                  <c:v>4.9824230357921042E-3</c:v>
                </c:pt>
                <c:pt idx="417">
                  <c:v>7.8057700701740593E-3</c:v>
                </c:pt>
                <c:pt idx="418">
                  <c:v>3.5709264278646987E-5</c:v>
                </c:pt>
                <c:pt idx="419">
                  <c:v>5.6603628351717121E-5</c:v>
                </c:pt>
                <c:pt idx="420">
                  <c:v>8.9696188569957395E-5</c:v>
                </c:pt>
                <c:pt idx="421">
                  <c:v>1.4222661182900864E-4</c:v>
                </c:pt>
                <c:pt idx="422">
                  <c:v>2.2546493185152312E-4</c:v>
                </c:pt>
                <c:pt idx="423">
                  <c:v>3.569855471223331E-4</c:v>
                </c:pt>
                <c:pt idx="424">
                  <c:v>5.6664315894727963E-4</c:v>
                </c:pt>
                <c:pt idx="425">
                  <c:v>8.9996056429540185E-4</c:v>
                </c:pt>
                <c:pt idx="426">
                  <c:v>1.4279421884893326E-3</c:v>
                </c:pt>
                <c:pt idx="427">
                  <c:v>2.2786387472818535E-3</c:v>
                </c:pt>
                <c:pt idx="428">
                  <c:v>3.5698554712233323E-3</c:v>
                </c:pt>
                <c:pt idx="429">
                  <c:v>1.7305047571541292E-5</c:v>
                </c:pt>
                <c:pt idx="430">
                  <c:v>2.7430654233165957E-5</c:v>
                </c:pt>
                <c:pt idx="431">
                  <c:v>4.3467622241582237E-5</c:v>
                </c:pt>
                <c:pt idx="432">
                  <c:v>6.8924362720961454E-5</c:v>
                </c:pt>
                <c:pt idx="433">
                  <c:v>1.0926244072012462E-4</c:v>
                </c:pt>
                <c:pt idx="434">
                  <c:v>1.7299857614257028E-4</c:v>
                </c:pt>
                <c:pt idx="435">
                  <c:v>2.7460063991110171E-4</c:v>
                </c:pt>
                <c:pt idx="436">
                  <c:v>4.3612941045541976E-4</c:v>
                </c:pt>
                <c:pt idx="437">
                  <c:v>6.9199430457028124E-4</c:v>
                </c:pt>
                <c:pt idx="438">
                  <c:v>1.1042499115180258E-3</c:v>
                </c:pt>
                <c:pt idx="439">
                  <c:v>1.7299857614257034E-3</c:v>
                </c:pt>
                <c:pt idx="440">
                  <c:v>8.9045436986301306E-6</c:v>
                </c:pt>
                <c:pt idx="441">
                  <c:v>1.4114810045534268E-5</c:v>
                </c:pt>
                <c:pt idx="442">
                  <c:v>2.2366846443245124E-5</c:v>
                </c:pt>
                <c:pt idx="443">
                  <c:v>3.5465952763883183E-5</c:v>
                </c:pt>
                <c:pt idx="444">
                  <c:v>5.6222450356701155E-5</c:v>
                </c:pt>
                <c:pt idx="445">
                  <c:v>8.9018731366891156E-5</c:v>
                </c:pt>
                <c:pt idx="446">
                  <c:v>1.4129943229866627E-4</c:v>
                </c:pt>
                <c:pt idx="447">
                  <c:v>2.2441622177593284E-4</c:v>
                </c:pt>
                <c:pt idx="448">
                  <c:v>3.5607492546756506E-4</c:v>
                </c:pt>
                <c:pt idx="449">
                  <c:v>5.6820656231486657E-4</c:v>
                </c:pt>
                <c:pt idx="450">
                  <c:v>8.9018731366891264E-4</c:v>
                </c:pt>
                <c:pt idx="451">
                  <c:v>4.7594873191610178E-6</c:v>
                </c:pt>
                <c:pt idx="452">
                  <c:v>7.5443797793278938E-6</c:v>
                </c:pt>
                <c:pt idx="453">
                  <c:v>1.1955101307731628E-5</c:v>
                </c:pt>
                <c:pt idx="454">
                  <c:v>1.8956586452333699E-5</c:v>
                </c:pt>
                <c:pt idx="455">
                  <c:v>3.0050954723939919E-5</c:v>
                </c:pt>
                <c:pt idx="456">
                  <c:v>4.758059901190656E-5</c:v>
                </c:pt>
                <c:pt idx="457">
                  <c:v>7.552468481159925E-5</c:v>
                </c:pt>
                <c:pt idx="458">
                  <c:v>1.1995069010901658E-4</c:v>
                </c:pt>
                <c:pt idx="459">
                  <c:v>1.9032239604762629E-4</c:v>
                </c:pt>
                <c:pt idx="460">
                  <c:v>3.0370696349299973E-4</c:v>
                </c:pt>
                <c:pt idx="461">
                  <c:v>4.7580599011906572E-4</c:v>
                </c:pt>
                <c:pt idx="462">
                  <c:v>8.9010059326568225</c:v>
                </c:pt>
                <c:pt idx="463">
                  <c:v>14.109202246146815</c:v>
                </c:pt>
                <c:pt idx="464">
                  <c:v>22.357960118358029</c:v>
                </c:pt>
                <c:pt idx="465">
                  <c:v>35.451862177644763</c:v>
                </c:pt>
                <c:pt idx="466">
                  <c:v>56.200113235503302</c:v>
                </c:pt>
                <c:pt idx="467">
                  <c:v>88.983364317273043</c:v>
                </c:pt>
                <c:pt idx="468">
                  <c:v>141.24329418080757</c:v>
                </c:pt>
                <c:pt idx="469">
                  <c:v>224.32706144384537</c:v>
                </c:pt>
                <c:pt idx="470">
                  <c:v>355.93345726909223</c:v>
                </c:pt>
                <c:pt idx="471">
                  <c:v>567.98081443715409</c:v>
                </c:pt>
                <c:pt idx="472">
                  <c:v>889.8336431727314</c:v>
                </c:pt>
                <c:pt idx="473">
                  <c:v>1.9021296280894662</c:v>
                </c:pt>
                <c:pt idx="474">
                  <c:v>3.0151122046372665</c:v>
                </c:pt>
                <c:pt idx="475">
                  <c:v>4.7778575462737116</c:v>
                </c:pt>
                <c:pt idx="476">
                  <c:v>7.5760018507160281</c:v>
                </c:pt>
                <c:pt idx="477">
                  <c:v>12.009867344883986</c:v>
                </c:pt>
                <c:pt idx="478">
                  <c:v>19.015591603413643</c:v>
                </c:pt>
                <c:pt idx="479">
                  <c:v>30.183448552098472</c:v>
                </c:pt>
                <c:pt idx="480">
                  <c:v>47.93830643220582</c:v>
                </c:pt>
                <c:pt idx="481">
                  <c:v>76.062366413654615</c:v>
                </c:pt>
                <c:pt idx="482">
                  <c:v>121.37652120458928</c:v>
                </c:pt>
                <c:pt idx="483">
                  <c:v>190.1559160341364</c:v>
                </c:pt>
                <c:pt idx="484">
                  <c:v>0.42641478277022249</c:v>
                </c:pt>
                <c:pt idx="485">
                  <c:v>0.67592050340944188</c:v>
                </c:pt>
                <c:pt idx="486">
                  <c:v>1.0710884566514658</c:v>
                </c:pt>
                <c:pt idx="487">
                  <c:v>1.6983696251472993</c:v>
                </c:pt>
                <c:pt idx="488">
                  <c:v>2.6923427821855164</c:v>
                </c:pt>
                <c:pt idx="489">
                  <c:v>4.2628689670121229</c:v>
                </c:pt>
                <c:pt idx="490">
                  <c:v>6.7664519113383417</c:v>
                </c:pt>
                <c:pt idx="491">
                  <c:v>10.746692665837557</c:v>
                </c:pt>
                <c:pt idx="492">
                  <c:v>17.051475868048485</c:v>
                </c:pt>
                <c:pt idx="493">
                  <c:v>27.209892616438392</c:v>
                </c:pt>
                <c:pt idx="494">
                  <c:v>42.628689670121233</c:v>
                </c:pt>
                <c:pt idx="495">
                  <c:v>0.10002999999999995</c:v>
                </c:pt>
                <c:pt idx="496">
                  <c:v>0.15855999999999995</c:v>
                </c:pt>
                <c:pt idx="497">
                  <c:v>0.25125999999999998</c:v>
                </c:pt>
                <c:pt idx="498">
                  <c:v>0.39840999999999988</c:v>
                </c:pt>
                <c:pt idx="499">
                  <c:v>0.63158000000000003</c:v>
                </c:pt>
                <c:pt idx="500">
                  <c:v>1</c:v>
                </c:pt>
                <c:pt idx="501">
                  <c:v>1.5872999999999999</c:v>
                </c:pt>
                <c:pt idx="502">
                  <c:v>2.5210000000000004</c:v>
                </c:pt>
                <c:pt idx="503">
                  <c:v>4.0000000000000009</c:v>
                </c:pt>
                <c:pt idx="504">
                  <c:v>6.3830000000000018</c:v>
                </c:pt>
                <c:pt idx="505">
                  <c:v>10</c:v>
                </c:pt>
                <c:pt idx="506">
                  <c:v>2.3339986467549222E-2</c:v>
                </c:pt>
                <c:pt idx="507">
                  <c:v>3.6996783507893663E-2</c:v>
                </c:pt>
                <c:pt idx="508">
                  <c:v>5.8626462059746275E-2</c:v>
                </c:pt>
                <c:pt idx="509">
                  <c:v>9.2960951799822888E-2</c:v>
                </c:pt>
                <c:pt idx="510">
                  <c:v>0.14736647658877078</c:v>
                </c:pt>
                <c:pt idx="511">
                  <c:v>0.23332986571577752</c:v>
                </c:pt>
                <c:pt idx="512">
                  <c:v>0.37036449585065362</c:v>
                </c:pt>
                <c:pt idx="513">
                  <c:v>0.58822459146947526</c:v>
                </c:pt>
                <c:pt idx="514">
                  <c:v>0.93331946286311007</c:v>
                </c:pt>
                <c:pt idx="515">
                  <c:v>1.4893445328638082</c:v>
                </c:pt>
                <c:pt idx="516">
                  <c:v>2.3332986571577754</c:v>
                </c:pt>
                <c:pt idx="517">
                  <c:v>6.0476025273546452E-3</c:v>
                </c:pt>
                <c:pt idx="518">
                  <c:v>9.5862027065615509E-3</c:v>
                </c:pt>
                <c:pt idx="519">
                  <c:v>1.5190648915556609E-2</c:v>
                </c:pt>
                <c:pt idx="520">
                  <c:v>2.4087027121097306E-2</c:v>
                </c:pt>
                <c:pt idx="521">
                  <c:v>3.8183992844413137E-2</c:v>
                </c:pt>
                <c:pt idx="522">
                  <c:v>6.0457887907174289E-2</c:v>
                </c:pt>
                <c:pt idx="523">
                  <c:v>9.5964805475057743E-2</c:v>
                </c:pt>
                <c:pt idx="524">
                  <c:v>0.15241433541398641</c:v>
                </c:pt>
                <c:pt idx="525">
                  <c:v>0.24183155162869716</c:v>
                </c:pt>
                <c:pt idx="526">
                  <c:v>0.38590269851149356</c:v>
                </c:pt>
                <c:pt idx="527">
                  <c:v>0.60457887907174301</c:v>
                </c:pt>
                <c:pt idx="528">
                  <c:v>1.8138543719574841E-3</c:v>
                </c:pt>
                <c:pt idx="529">
                  <c:v>2.8751849366947771E-3</c:v>
                </c:pt>
                <c:pt idx="530">
                  <c:v>4.556123657883009E-3</c:v>
                </c:pt>
                <c:pt idx="531">
                  <c:v>7.2244098803517032E-3</c:v>
                </c:pt>
                <c:pt idx="532">
                  <c:v>1.1452505690701865E-2</c:v>
                </c:pt>
                <c:pt idx="533">
                  <c:v>1.8133103788438312E-2</c:v>
                </c:pt>
                <c:pt idx="534">
                  <c:v>2.8782675643388132E-2</c:v>
                </c:pt>
                <c:pt idx="535">
                  <c:v>4.5713554650653E-2</c:v>
                </c:pt>
                <c:pt idx="536">
                  <c:v>7.2532415153753291E-2</c:v>
                </c:pt>
                <c:pt idx="537">
                  <c:v>0.1157436014816018</c:v>
                </c:pt>
                <c:pt idx="538">
                  <c:v>0.18133103788438315</c:v>
                </c:pt>
                <c:pt idx="539">
                  <c:v>6.4075920400689847E-4</c:v>
                </c:pt>
                <c:pt idx="540">
                  <c:v>1.0156830889466537E-3</c:v>
                </c:pt>
                <c:pt idx="541">
                  <c:v>1.6094887293689232E-3</c:v>
                </c:pt>
                <c:pt idx="542">
                  <c:v>2.5520831197479608E-3</c:v>
                </c:pt>
                <c:pt idx="543">
                  <c:v>4.045693272684967E-3</c:v>
                </c:pt>
                <c:pt idx="544">
                  <c:v>6.4056703389673009E-3</c:v>
                </c:pt>
                <c:pt idx="545">
                  <c:v>1.016772052904279E-2</c:v>
                </c:pt>
                <c:pt idx="546">
                  <c:v>1.6148694924536567E-2</c:v>
                </c:pt>
                <c:pt idx="547">
                  <c:v>2.5622681355869207E-2</c:v>
                </c:pt>
                <c:pt idx="548">
                  <c:v>4.088739377362826E-2</c:v>
                </c:pt>
                <c:pt idx="549">
                  <c:v>6.4056703389672995E-2</c:v>
                </c:pt>
                <c:pt idx="550">
                  <c:v>2.4330465560954581E-4</c:v>
                </c:pt>
                <c:pt idx="551">
                  <c:v>3.8566816148605021E-4</c:v>
                </c:pt>
                <c:pt idx="552">
                  <c:v>6.1114393450419384E-4</c:v>
                </c:pt>
                <c:pt idx="553">
                  <c:v>9.6905936060580995E-4</c:v>
                </c:pt>
                <c:pt idx="554">
                  <c:v>1.5362026830938436E-3</c:v>
                </c:pt>
                <c:pt idx="555">
                  <c:v>2.432316861037149E-3</c:v>
                </c:pt>
                <c:pt idx="556">
                  <c:v>3.860816553524265E-3</c:v>
                </c:pt>
                <c:pt idx="557">
                  <c:v>6.1318708066746526E-3</c:v>
                </c:pt>
                <c:pt idx="558">
                  <c:v>9.7292674441485979E-3</c:v>
                </c:pt>
                <c:pt idx="559">
                  <c:v>1.552547852400013E-2</c:v>
                </c:pt>
                <c:pt idx="560">
                  <c:v>2.4323168610371496E-2</c:v>
                </c:pt>
                <c:pt idx="561">
                  <c:v>8.1174805144319223E-5</c:v>
                </c:pt>
                <c:pt idx="562">
                  <c:v>1.2867216938601669E-4</c:v>
                </c:pt>
                <c:pt idx="563">
                  <c:v>2.0389864581187283E-4</c:v>
                </c:pt>
                <c:pt idx="564">
                  <c:v>3.2331154771116864E-4</c:v>
                </c:pt>
                <c:pt idx="565">
                  <c:v>5.1253007530789889E-4</c:v>
                </c:pt>
                <c:pt idx="566">
                  <c:v>8.115046000631732E-4</c:v>
                </c:pt>
                <c:pt idx="567">
                  <c:v>1.2881012516802754E-3</c:v>
                </c:pt>
                <c:pt idx="568">
                  <c:v>2.04580309675926E-3</c:v>
                </c:pt>
                <c:pt idx="569">
                  <c:v>3.2460184002526937E-3</c:v>
                </c:pt>
                <c:pt idx="570">
                  <c:v>5.1798338622032333E-3</c:v>
                </c:pt>
                <c:pt idx="571">
                  <c:v>8.115046000631735E-3</c:v>
                </c:pt>
                <c:pt idx="572">
                  <c:v>3.7191584373341069E-5</c:v>
                </c:pt>
                <c:pt idx="573">
                  <c:v>5.8953290195311082E-5</c:v>
                </c:pt>
                <c:pt idx="574">
                  <c:v>9.3419549031747374E-5</c:v>
                </c:pt>
                <c:pt idx="575">
                  <c:v>1.4813055213618744E-4</c:v>
                </c:pt>
                <c:pt idx="576">
                  <c:v>2.3482416133674685E-4</c:v>
                </c:pt>
                <c:pt idx="577">
                  <c:v>3.7180430244267821E-4</c:v>
                </c:pt>
                <c:pt idx="578">
                  <c:v>5.9016496926726379E-4</c:v>
                </c:pt>
                <c:pt idx="579">
                  <c:v>9.3731864645799252E-4</c:v>
                </c:pt>
                <c:pt idx="580">
                  <c:v>1.4872172097707144E-3</c:v>
                </c:pt>
                <c:pt idx="581">
                  <c:v>2.3732268624916159E-3</c:v>
                </c:pt>
                <c:pt idx="582">
                  <c:v>3.7180430244267834E-3</c:v>
                </c:pt>
                <c:pt idx="583">
                  <c:v>1.7922182155593766E-5</c:v>
                </c:pt>
                <c:pt idx="584">
                  <c:v>2.8408889359101781E-5</c:v>
                </c:pt>
                <c:pt idx="585">
                  <c:v>4.5017769553278895E-5</c:v>
                </c:pt>
                <c:pt idx="586">
                  <c:v>7.1382351220734857E-5</c:v>
                </c:pt>
                <c:pt idx="587">
                  <c:v>1.1315897036718914E-4</c:v>
                </c:pt>
                <c:pt idx="588">
                  <c:v>1.7916807113459746E-4</c:v>
                </c:pt>
                <c:pt idx="589">
                  <c:v>2.8439347931194639E-4</c:v>
                </c:pt>
                <c:pt idx="590">
                  <c:v>4.5168270733032015E-4</c:v>
                </c:pt>
                <c:pt idx="591">
                  <c:v>7.1667228453838993E-4</c:v>
                </c:pt>
                <c:pt idx="592">
                  <c:v>1.143629798052135E-3</c:v>
                </c:pt>
                <c:pt idx="593">
                  <c:v>1.7916807113459747E-3</c:v>
                </c:pt>
                <c:pt idx="594">
                  <c:v>9.119814510511318E-6</c:v>
                </c:pt>
                <c:pt idx="595">
                  <c:v>1.4456041075544076E-5</c:v>
                </c:pt>
                <c:pt idx="596">
                  <c:v>2.2907573667010667E-5</c:v>
                </c:pt>
                <c:pt idx="597">
                  <c:v>3.6323355984532824E-5</c:v>
                </c:pt>
                <c:pt idx="598">
                  <c:v>5.758164999049022E-5</c:v>
                </c:pt>
                <c:pt idx="599">
                  <c:v>9.117079386695302E-5</c:v>
                </c:pt>
                <c:pt idx="600">
                  <c:v>1.4471540110501445E-4</c:v>
                </c:pt>
                <c:pt idx="601">
                  <c:v>2.2984157133858877E-4</c:v>
                </c:pt>
                <c:pt idx="602">
                  <c:v>3.6468317546781246E-4</c:v>
                </c:pt>
                <c:pt idx="603">
                  <c:v>5.8194317725276132E-4</c:v>
                </c:pt>
                <c:pt idx="604">
                  <c:v>9.1170793866953109E-4</c:v>
                </c:pt>
                <c:pt idx="605">
                  <c:v>4.8871963985243382E-6</c:v>
                </c:pt>
                <c:pt idx="606">
                  <c:v>7.7468145651306467E-6</c:v>
                </c:pt>
                <c:pt idx="607">
                  <c:v>1.227588690486079E-5</c:v>
                </c:pt>
                <c:pt idx="608">
                  <c:v>1.9465239599480993E-5</c:v>
                </c:pt>
                <c:pt idx="609">
                  <c:v>3.0857297824452674E-5</c:v>
                </c:pt>
                <c:pt idx="610">
                  <c:v>4.8857306793205461E-5</c:v>
                </c:pt>
                <c:pt idx="611">
                  <c:v>7.755120307285499E-5</c:v>
                </c:pt>
                <c:pt idx="612">
                  <c:v>1.2316927042567086E-4</c:v>
                </c:pt>
                <c:pt idx="613">
                  <c:v>1.9542922717282187E-4</c:v>
                </c:pt>
                <c:pt idx="614">
                  <c:v>3.1185618926103008E-4</c:v>
                </c:pt>
                <c:pt idx="615">
                  <c:v>4.8857306793205436E-4</c:v>
                </c:pt>
                <c:pt idx="616">
                  <c:v>9.3235575386245966</c:v>
                </c:pt>
                <c:pt idx="617">
                  <c:v>14.77899913350311</c:v>
                </c:pt>
                <c:pt idx="618">
                  <c:v>23.419344868087737</c:v>
                </c:pt>
                <c:pt idx="619">
                  <c:v>37.134845136093418</c:v>
                </c:pt>
                <c:pt idx="620">
                  <c:v>58.868064283160294</c:v>
                </c:pt>
                <c:pt idx="621">
                  <c:v>93.207613102315307</c:v>
                </c:pt>
                <c:pt idx="622">
                  <c:v>147.94844427730516</c:v>
                </c:pt>
                <c:pt idx="623">
                  <c:v>234.97639263093691</c:v>
                </c:pt>
                <c:pt idx="624">
                  <c:v>372.83045240926134</c:v>
                </c:pt>
                <c:pt idx="625">
                  <c:v>594.94419443207835</c:v>
                </c:pt>
                <c:pt idx="626">
                  <c:v>932.07613102315327</c:v>
                </c:pt>
                <c:pt idx="627">
                  <c:v>1.9259852315632386</c:v>
                </c:pt>
                <c:pt idx="628">
                  <c:v>3.052926305275089</c:v>
                </c:pt>
                <c:pt idx="629">
                  <c:v>4.837779159078071</c:v>
                </c:pt>
                <c:pt idx="630">
                  <c:v>7.6710164561342609</c:v>
                </c:pt>
                <c:pt idx="631">
                  <c:v>12.160489378693498</c:v>
                </c:pt>
                <c:pt idx="632">
                  <c:v>19.254076092804553</c:v>
                </c:pt>
                <c:pt idx="633">
                  <c:v>30.561994982108665</c:v>
                </c:pt>
                <c:pt idx="634">
                  <c:v>48.539525829960283</c:v>
                </c:pt>
                <c:pt idx="635">
                  <c:v>77.016304371218254</c:v>
                </c:pt>
                <c:pt idx="636">
                  <c:v>122.89876770037147</c:v>
                </c:pt>
                <c:pt idx="637">
                  <c:v>192.5407609280455</c:v>
                </c:pt>
                <c:pt idx="638">
                  <c:v>0.4318792948396743</c:v>
                </c:pt>
                <c:pt idx="639">
                  <c:v>0.68458243516723738</c:v>
                </c:pt>
                <c:pt idx="640">
                  <c:v>1.084814471872604</c:v>
                </c:pt>
                <c:pt idx="641">
                  <c:v>1.7201342582932584</c:v>
                </c:pt>
                <c:pt idx="642">
                  <c:v>2.726845196789379</c:v>
                </c:pt>
                <c:pt idx="643">
                  <c:v>4.317497699087018</c:v>
                </c:pt>
                <c:pt idx="644">
                  <c:v>6.8531640977608239</c:v>
                </c:pt>
                <c:pt idx="645">
                  <c:v>10.884411699398374</c:v>
                </c:pt>
                <c:pt idx="646">
                  <c:v>17.269990796348075</c:v>
                </c:pt>
                <c:pt idx="647">
                  <c:v>27.558587813272439</c:v>
                </c:pt>
                <c:pt idx="648">
                  <c:v>43.174976990870192</c:v>
                </c:pt>
                <c:pt idx="649">
                  <c:v>0.10002999999999995</c:v>
                </c:pt>
                <c:pt idx="650">
                  <c:v>0.15855999999999995</c:v>
                </c:pt>
                <c:pt idx="651">
                  <c:v>0.25125999999999998</c:v>
                </c:pt>
                <c:pt idx="652">
                  <c:v>0.39840999999999988</c:v>
                </c:pt>
                <c:pt idx="653">
                  <c:v>0.63158000000000003</c:v>
                </c:pt>
                <c:pt idx="654">
                  <c:v>1</c:v>
                </c:pt>
                <c:pt idx="655">
                  <c:v>1.5872999999999999</c:v>
                </c:pt>
                <c:pt idx="656">
                  <c:v>2.5210000000000004</c:v>
                </c:pt>
                <c:pt idx="657">
                  <c:v>4.0000000000000009</c:v>
                </c:pt>
                <c:pt idx="658">
                  <c:v>6.3830000000000018</c:v>
                </c:pt>
                <c:pt idx="659">
                  <c:v>10</c:v>
                </c:pt>
                <c:pt idx="660">
                  <c:v>2.354177017030757E-2</c:v>
                </c:pt>
                <c:pt idx="661">
                  <c:v>3.7316635791302274E-2</c:v>
                </c:pt>
                <c:pt idx="662">
                  <c:v>5.9133311736393884E-2</c:v>
                </c:pt>
                <c:pt idx="663">
                  <c:v>9.3764637144379062E-2</c:v>
                </c:pt>
                <c:pt idx="664">
                  <c:v>0.14864051988566288</c:v>
                </c:pt>
                <c:pt idx="665">
                  <c:v>0.23534709757380357</c:v>
                </c:pt>
                <c:pt idx="666">
                  <c:v>0.37356644797889843</c:v>
                </c:pt>
                <c:pt idx="667">
                  <c:v>0.59331003298355889</c:v>
                </c:pt>
                <c:pt idx="668">
                  <c:v>0.94138839029521448</c:v>
                </c:pt>
                <c:pt idx="669">
                  <c:v>1.5022205238135886</c:v>
                </c:pt>
                <c:pt idx="670">
                  <c:v>2.3534709757380363</c:v>
                </c:pt>
                <c:pt idx="671">
                  <c:v>6.2576117828628056E-3</c:v>
                </c:pt>
                <c:pt idx="672">
                  <c:v>9.9190935148528048E-3</c:v>
                </c:pt>
                <c:pt idx="673">
                  <c:v>1.5718159917645785E-2</c:v>
                </c:pt>
                <c:pt idx="674">
                  <c:v>2.4923474061885133E-2</c:v>
                </c:pt>
                <c:pt idx="675">
                  <c:v>3.9509971506752874E-2</c:v>
                </c:pt>
                <c:pt idx="676">
                  <c:v>6.2557350623441033E-2</c:v>
                </c:pt>
                <c:pt idx="677">
                  <c:v>9.9297282644587925E-2</c:v>
                </c:pt>
                <c:pt idx="678">
                  <c:v>0.15770708092169486</c:v>
                </c:pt>
                <c:pt idx="679">
                  <c:v>0.25022940249376413</c:v>
                </c:pt>
                <c:pt idx="680">
                  <c:v>0.39930356902942415</c:v>
                </c:pt>
                <c:pt idx="681">
                  <c:v>0.62557350623441044</c:v>
                </c:pt>
                <c:pt idx="682">
                  <c:v>1.8721932239707828E-3</c:v>
                </c:pt>
                <c:pt idx="683">
                  <c:v>2.9676592781446281E-3</c:v>
                </c:pt>
                <c:pt idx="684">
                  <c:v>4.7026618959801966E-3</c:v>
                </c:pt>
                <c:pt idx="685">
                  <c:v>7.4567679932240304E-3</c:v>
                </c:pt>
                <c:pt idx="686">
                  <c:v>1.1820851708442135E-2</c:v>
                </c:pt>
                <c:pt idx="687">
                  <c:v>1.8716317344504484E-2</c:v>
                </c:pt>
                <c:pt idx="688">
                  <c:v>2.9708410520931965E-2</c:v>
                </c:pt>
                <c:pt idx="689">
                  <c:v>4.7183836025495807E-2</c:v>
                </c:pt>
                <c:pt idx="690">
                  <c:v>7.4865269378017948E-2</c:v>
                </c:pt>
                <c:pt idx="691">
                  <c:v>0.11946625360997214</c:v>
                </c:pt>
                <c:pt idx="692">
                  <c:v>0.18716317344504482</c:v>
                </c:pt>
                <c:pt idx="693">
                  <c:v>6.7568684528842183E-4</c:v>
                </c:pt>
                <c:pt idx="694">
                  <c:v>1.0710477475650516E-3</c:v>
                </c:pt>
                <c:pt idx="695">
                  <c:v>1.6972216009913923E-3</c:v>
                </c:pt>
                <c:pt idx="696">
                  <c:v>2.6911966013331997E-3</c:v>
                </c:pt>
                <c:pt idx="697">
                  <c:v>4.2662231105394556E-3</c:v>
                </c:pt>
                <c:pt idx="698">
                  <c:v>6.7548420002841334E-3</c:v>
                </c:pt>
                <c:pt idx="699">
                  <c:v>1.0721960707051009E-2</c:v>
                </c:pt>
                <c:pt idx="700">
                  <c:v>1.7028956682716315E-2</c:v>
                </c:pt>
                <c:pt idx="701">
                  <c:v>2.7019368001136548E-2</c:v>
                </c:pt>
                <c:pt idx="702">
                  <c:v>4.3116156487813626E-2</c:v>
                </c:pt>
                <c:pt idx="703">
                  <c:v>6.754842000284135E-2</c:v>
                </c:pt>
                <c:pt idx="704">
                  <c:v>2.5986730874955408E-4</c:v>
                </c:pt>
                <c:pt idx="705">
                  <c:v>4.1192202814485001E-4</c:v>
                </c:pt>
                <c:pt idx="706">
                  <c:v>6.5274677593135048E-4</c:v>
                </c:pt>
                <c:pt idx="707">
                  <c:v>1.0350268367380771E-3</c:v>
                </c:pt>
                <c:pt idx="708">
                  <c:v>1.6407777152858492E-3</c:v>
                </c:pt>
                <c:pt idx="709">
                  <c:v>2.5978937193797294E-3</c:v>
                </c:pt>
                <c:pt idx="710">
                  <c:v>4.1236367007714452E-3</c:v>
                </c:pt>
                <c:pt idx="711">
                  <c:v>6.5492900665562971E-3</c:v>
                </c:pt>
                <c:pt idx="712">
                  <c:v>1.0391574877518919E-2</c:v>
                </c:pt>
                <c:pt idx="713">
                  <c:v>1.6582355610800802E-2</c:v>
                </c:pt>
                <c:pt idx="714">
                  <c:v>2.5978937193797298E-2</c:v>
                </c:pt>
                <c:pt idx="715">
                  <c:v>9.7322735435930092E-5</c:v>
                </c:pt>
                <c:pt idx="716">
                  <c:v>1.5426864871259663E-4</c:v>
                </c:pt>
                <c:pt idx="717">
                  <c:v>2.4445976712618E-4</c:v>
                </c:pt>
                <c:pt idx="718">
                  <c:v>3.876272220836634E-4</c:v>
                </c:pt>
                <c:pt idx="719">
                  <c:v>6.1448658649030004E-4</c:v>
                </c:pt>
                <c:pt idx="720">
                  <c:v>9.7293547371718491E-4</c:v>
                </c:pt>
                <c:pt idx="721">
                  <c:v>1.5443404774312867E-3</c:v>
                </c:pt>
                <c:pt idx="722">
                  <c:v>2.4527703292410233E-3</c:v>
                </c:pt>
                <c:pt idx="723">
                  <c:v>3.8917418948687405E-3</c:v>
                </c:pt>
                <c:pt idx="724">
                  <c:v>6.2102471287367941E-3</c:v>
                </c:pt>
                <c:pt idx="725">
                  <c:v>9.7293547371718504E-3</c:v>
                </c:pt>
                <c:pt idx="726">
                  <c:v>4.4437322282546578E-5</c:v>
                </c:pt>
                <c:pt idx="727">
                  <c:v>7.043868660522426E-5</c:v>
                </c:pt>
                <c:pt idx="728">
                  <c:v>1.1161973004811207E-4</c:v>
                </c:pt>
                <c:pt idx="729">
                  <c:v>1.7698963881424945E-4</c:v>
                </c:pt>
                <c:pt idx="730">
                  <c:v>2.8057306815166216E-4</c:v>
                </c:pt>
                <c:pt idx="731">
                  <c:v>4.4423995084021334E-4</c:v>
                </c:pt>
                <c:pt idx="732">
                  <c:v>7.0514207396867035E-4</c:v>
                </c:pt>
                <c:pt idx="733">
                  <c:v>1.1199289160681788E-3</c:v>
                </c:pt>
                <c:pt idx="734">
                  <c:v>1.7769598033608553E-3</c:v>
                </c:pt>
                <c:pt idx="735">
                  <c:v>2.8355836062130832E-3</c:v>
                </c:pt>
                <c:pt idx="736">
                  <c:v>4.4423995084021343E-3</c:v>
                </c:pt>
                <c:pt idx="737">
                  <c:v>2.1267784350907894E-5</c:v>
                </c:pt>
                <c:pt idx="738">
                  <c:v>3.3712085241227229E-5</c:v>
                </c:pt>
                <c:pt idx="739">
                  <c:v>5.3421408537529993E-5</c:v>
                </c:pt>
                <c:pt idx="740">
                  <c:v>8.4707567362243559E-5</c:v>
                </c:pt>
                <c:pt idx="741">
                  <c:v>1.3428278756719413E-4</c:v>
                </c:pt>
                <c:pt idx="742">
                  <c:v>2.1261405929129173E-4</c:v>
                </c:pt>
                <c:pt idx="743">
                  <c:v>3.3748229631306746E-4</c:v>
                </c:pt>
                <c:pt idx="744">
                  <c:v>5.3600004347334647E-4</c:v>
                </c:pt>
                <c:pt idx="745">
                  <c:v>8.5045623716516704E-4</c:v>
                </c:pt>
                <c:pt idx="746">
                  <c:v>1.3571155404563146E-3</c:v>
                </c:pt>
                <c:pt idx="747">
                  <c:v>2.1261405929129179E-3</c:v>
                </c:pt>
                <c:pt idx="748">
                  <c:v>1.0939764271632653E-5</c:v>
                </c:pt>
                <c:pt idx="749">
                  <c:v>1.7340887962711915E-5</c:v>
                </c:pt>
                <c:pt idx="750">
                  <c:v>2.7479008006502297E-5</c:v>
                </c:pt>
                <c:pt idx="751">
                  <c:v>4.3572043221645205E-5</c:v>
                </c:pt>
                <c:pt idx="752">
                  <c:v>6.9072641394359193E-5</c:v>
                </c:pt>
                <c:pt idx="753">
                  <c:v>1.0936483326634673E-4</c:v>
                </c:pt>
                <c:pt idx="754">
                  <c:v>1.7359479984367207E-4</c:v>
                </c:pt>
                <c:pt idx="755">
                  <c:v>2.7570874466445987E-4</c:v>
                </c:pt>
                <c:pt idx="756">
                  <c:v>4.3745933306538702E-4</c:v>
                </c:pt>
                <c:pt idx="757">
                  <c:v>6.9807573073909091E-4</c:v>
                </c:pt>
                <c:pt idx="758">
                  <c:v>1.0936483326634665E-3</c:v>
                </c:pt>
                <c:pt idx="759">
                  <c:v>5.8473446684176979E-6</c:v>
                </c:pt>
                <c:pt idx="760">
                  <c:v>9.2687690755204431E-6</c:v>
                </c:pt>
                <c:pt idx="761">
                  <c:v>1.4687631924289018E-5</c:v>
                </c:pt>
                <c:pt idx="762">
                  <c:v>2.3289419067722662E-5</c:v>
                </c:pt>
                <c:pt idx="763">
                  <c:v>3.6919583581717981E-5</c:v>
                </c:pt>
                <c:pt idx="764">
                  <c:v>5.8455909911203677E-5</c:v>
                </c:pt>
                <c:pt idx="765">
                  <c:v>9.2787065802053535E-5</c:v>
                </c:pt>
                <c:pt idx="766">
                  <c:v>1.4736734888614434E-4</c:v>
                </c:pt>
                <c:pt idx="767">
                  <c:v>2.3382363964481476E-4</c:v>
                </c:pt>
                <c:pt idx="768">
                  <c:v>3.7312407296321291E-4</c:v>
                </c:pt>
                <c:pt idx="769">
                  <c:v>5.845590991120363E-4</c:v>
                </c:pt>
                <c:pt idx="770">
                  <c:v>9.4602916311971317</c:v>
                </c:pt>
                <c:pt idx="771">
                  <c:v>14.995739688519615</c:v>
                </c:pt>
                <c:pt idx="772">
                  <c:v>23.762799912572152</c:v>
                </c:pt>
                <c:pt idx="773">
                  <c:v>37.679444054636093</c:v>
                </c:pt>
                <c:pt idx="774">
                  <c:v>59.731390467174677</c:v>
                </c:pt>
                <c:pt idx="775">
                  <c:v>94.574543948786683</c:v>
                </c:pt>
                <c:pt idx="776">
                  <c:v>150.11817360990901</c:v>
                </c:pt>
                <c:pt idx="777">
                  <c:v>238.42242529489144</c:v>
                </c:pt>
                <c:pt idx="778">
                  <c:v>378.29817579514713</c:v>
                </c:pt>
                <c:pt idx="779">
                  <c:v>603.66931402510568</c:v>
                </c:pt>
                <c:pt idx="780">
                  <c:v>945.74543948786697</c:v>
                </c:pt>
                <c:pt idx="781">
                  <c:v>1.9636363545969491</c:v>
                </c:pt>
                <c:pt idx="782">
                  <c:v>3.1126080214424903</c:v>
                </c:pt>
                <c:pt idx="783">
                  <c:v>4.9323529986606971</c:v>
                </c:pt>
                <c:pt idx="784">
                  <c:v>7.820977307157559</c:v>
                </c:pt>
                <c:pt idx="785">
                  <c:v>12.398215023856256</c:v>
                </c:pt>
                <c:pt idx="786">
                  <c:v>19.630474403648403</c:v>
                </c:pt>
                <c:pt idx="787">
                  <c:v>31.159452020911107</c:v>
                </c:pt>
                <c:pt idx="788">
                  <c:v>49.488425971597628</c:v>
                </c:pt>
                <c:pt idx="789">
                  <c:v>78.521897614593669</c:v>
                </c:pt>
                <c:pt idx="790">
                  <c:v>125.30131811848776</c:v>
                </c:pt>
                <c:pt idx="791">
                  <c:v>196.30474403648398</c:v>
                </c:pt>
                <c:pt idx="792">
                  <c:v>0.42808145517539142</c:v>
                </c:pt>
                <c:pt idx="793">
                  <c:v>0.67856238661011758</c:v>
                </c:pt>
                <c:pt idx="794">
                  <c:v>1.075274881809146</c:v>
                </c:pt>
                <c:pt idx="795">
                  <c:v>1.705007823217312</c:v>
                </c:pt>
                <c:pt idx="796">
                  <c:v>2.7028659947982989</c:v>
                </c:pt>
                <c:pt idx="797">
                  <c:v>4.2795306925461514</c:v>
                </c:pt>
                <c:pt idx="798">
                  <c:v>6.7928990682785058</c:v>
                </c:pt>
                <c:pt idx="799">
                  <c:v>10.788696875908848</c:v>
                </c:pt>
                <c:pt idx="800">
                  <c:v>17.118122770184605</c:v>
                </c:pt>
                <c:pt idx="801">
                  <c:v>27.316244410522106</c:v>
                </c:pt>
                <c:pt idx="802">
                  <c:v>42.795306925461539</c:v>
                </c:pt>
                <c:pt idx="803">
                  <c:v>0.10002999999999995</c:v>
                </c:pt>
                <c:pt idx="804">
                  <c:v>0.15855999999999995</c:v>
                </c:pt>
                <c:pt idx="805">
                  <c:v>0.25125999999999998</c:v>
                </c:pt>
                <c:pt idx="806">
                  <c:v>0.39840999999999988</c:v>
                </c:pt>
                <c:pt idx="807">
                  <c:v>0.63158000000000003</c:v>
                </c:pt>
                <c:pt idx="808">
                  <c:v>1</c:v>
                </c:pt>
                <c:pt idx="809">
                  <c:v>1.5872999999999999</c:v>
                </c:pt>
                <c:pt idx="810">
                  <c:v>2.5210000000000004</c:v>
                </c:pt>
                <c:pt idx="811">
                  <c:v>4.0000000000000009</c:v>
                </c:pt>
                <c:pt idx="812">
                  <c:v>6.3830000000000018</c:v>
                </c:pt>
                <c:pt idx="813">
                  <c:v>10</c:v>
                </c:pt>
                <c:pt idx="814">
                  <c:v>2.2786228794264403E-2</c:v>
                </c:pt>
                <c:pt idx="815">
                  <c:v>3.6119008673583544E-2</c:v>
                </c:pt>
                <c:pt idx="816">
                  <c:v>5.7235507816123875E-2</c:v>
                </c:pt>
                <c:pt idx="817">
                  <c:v>9.0755387522971895E-2</c:v>
                </c:pt>
                <c:pt idx="818">
                  <c:v>0.14387010278797871</c:v>
                </c:pt>
                <c:pt idx="819">
                  <c:v>0.22779394975771669</c:v>
                </c:pt>
                <c:pt idx="820">
                  <c:v>0.36157733645042367</c:v>
                </c:pt>
                <c:pt idx="821">
                  <c:v>0.57426854733920374</c:v>
                </c:pt>
                <c:pt idx="822">
                  <c:v>0.91117579903086698</c:v>
                </c:pt>
                <c:pt idx="823">
                  <c:v>1.4540087813035059</c:v>
                </c:pt>
                <c:pt idx="824">
                  <c:v>2.2779394975771674</c:v>
                </c:pt>
                <c:pt idx="825">
                  <c:v>5.9112519855141514E-3</c:v>
                </c:pt>
                <c:pt idx="826">
                  <c:v>9.3700701271930767E-3</c:v>
                </c:pt>
                <c:pt idx="827">
                  <c:v>1.4848157291615382E-2</c:v>
                </c:pt>
                <c:pt idx="828">
                  <c:v>2.3543955848732308E-2</c:v>
                </c:pt>
                <c:pt idx="829">
                  <c:v>3.7323088363601209E-2</c:v>
                </c:pt>
                <c:pt idx="830">
                  <c:v>5.909479141771623E-2</c:v>
                </c:pt>
                <c:pt idx="831">
                  <c:v>9.3801162417340961E-2</c:v>
                </c:pt>
                <c:pt idx="832">
                  <c:v>0.14897796916406261</c:v>
                </c:pt>
                <c:pt idx="833">
                  <c:v>0.23637916567086492</c:v>
                </c:pt>
                <c:pt idx="834">
                  <c:v>0.37720205361928272</c:v>
                </c:pt>
                <c:pt idx="835">
                  <c:v>0.59094791417716241</c:v>
                </c:pt>
                <c:pt idx="836">
                  <c:v>1.7092340183856949E-3</c:v>
                </c:pt>
                <c:pt idx="837">
                  <c:v>2.7093486549558702E-3</c:v>
                </c:pt>
                <c:pt idx="838">
                  <c:v>4.2933333945775268E-3</c:v>
                </c:pt>
                <c:pt idx="839">
                  <c:v>6.8077169375691795E-3</c:v>
                </c:pt>
                <c:pt idx="840">
                  <c:v>1.0791942630531222E-2</c:v>
                </c:pt>
                <c:pt idx="841">
                  <c:v>1.7087214019651055E-2</c:v>
                </c:pt>
                <c:pt idx="842">
                  <c:v>2.7122534813392132E-2</c:v>
                </c:pt>
                <c:pt idx="843">
                  <c:v>4.307686654354035E-2</c:v>
                </c:pt>
                <c:pt idx="844">
                  <c:v>6.8348856078604261E-2</c:v>
                </c:pt>
                <c:pt idx="845">
                  <c:v>0.10906768708743274</c:v>
                </c:pt>
                <c:pt idx="846">
                  <c:v>0.17087214019651067</c:v>
                </c:pt>
                <c:pt idx="847">
                  <c:v>5.9701501274340789E-4</c:v>
                </c:pt>
                <c:pt idx="848">
                  <c:v>9.4634310127556442E-4</c:v>
                </c:pt>
                <c:pt idx="849">
                  <c:v>1.4996100380076838E-3</c:v>
                </c:pt>
                <c:pt idx="850">
                  <c:v>2.3778541560242027E-3</c:v>
                </c:pt>
                <c:pt idx="851">
                  <c:v>3.7694965685142637E-3</c:v>
                </c:pt>
                <c:pt idx="852">
                  <c:v>5.9683596195482134E-3</c:v>
                </c:pt>
                <c:pt idx="853">
                  <c:v>9.4735772241088742E-3</c:v>
                </c:pt>
                <c:pt idx="854">
                  <c:v>1.5046234600881048E-2</c:v>
                </c:pt>
                <c:pt idx="855">
                  <c:v>2.3873438478192871E-2</c:v>
                </c:pt>
                <c:pt idx="856">
                  <c:v>3.8096039451576247E-2</c:v>
                </c:pt>
                <c:pt idx="857">
                  <c:v>5.9683596195482157E-2</c:v>
                </c:pt>
                <c:pt idx="858">
                  <c:v>2.2128186273711565E-4</c:v>
                </c:pt>
                <c:pt idx="859">
                  <c:v>3.5075929376784004E-4</c:v>
                </c:pt>
                <c:pt idx="860">
                  <c:v>5.5582606049512859E-4</c:v>
                </c:pt>
                <c:pt idx="861">
                  <c:v>8.8134466593116324E-4</c:v>
                </c:pt>
                <c:pt idx="862">
                  <c:v>1.3971528428222294E-3</c:v>
                </c:pt>
                <c:pt idx="863">
                  <c:v>2.2121549808768954E-3</c:v>
                </c:pt>
                <c:pt idx="864">
                  <c:v>3.5113536011458944E-3</c:v>
                </c:pt>
                <c:pt idx="865">
                  <c:v>5.5768427067906532E-3</c:v>
                </c:pt>
                <c:pt idx="866">
                  <c:v>8.8486199235075832E-3</c:v>
                </c:pt>
                <c:pt idx="867">
                  <c:v>1.4120185242937216E-2</c:v>
                </c:pt>
                <c:pt idx="868">
                  <c:v>2.2121549808768959E-2</c:v>
                </c:pt>
                <c:pt idx="869">
                  <c:v>7.1008608362064902E-5</c:v>
                </c:pt>
                <c:pt idx="870">
                  <c:v>1.1255748217423759E-4</c:v>
                </c:pt>
                <c:pt idx="871">
                  <c:v>1.783627205543579E-4</c:v>
                </c:pt>
                <c:pt idx="872">
                  <c:v>2.8282055041017954E-4</c:v>
                </c:pt>
                <c:pt idx="873">
                  <c:v>4.4834166619327144E-4</c:v>
                </c:pt>
                <c:pt idx="874">
                  <c:v>7.0987312168414309E-4</c:v>
                </c:pt>
                <c:pt idx="875">
                  <c:v>1.12678160604924E-3</c:v>
                </c:pt>
                <c:pt idx="876">
                  <c:v>1.7895901397657252E-3</c:v>
                </c:pt>
                <c:pt idx="877">
                  <c:v>2.8394924867365737E-3</c:v>
                </c:pt>
                <c:pt idx="878">
                  <c:v>4.5311201357098848E-3</c:v>
                </c:pt>
                <c:pt idx="879">
                  <c:v>7.0987312168414333E-3</c:v>
                </c:pt>
                <c:pt idx="880">
                  <c:v>3.1761806804185556E-5</c:v>
                </c:pt>
                <c:pt idx="881">
                  <c:v>5.0346416943633592E-5</c:v>
                </c:pt>
                <c:pt idx="882">
                  <c:v>7.9780781541734079E-5</c:v>
                </c:pt>
                <c:pt idx="883">
                  <c:v>1.2650426320959271E-4</c:v>
                </c:pt>
                <c:pt idx="884">
                  <c:v>2.0054105709674605E-4</c:v>
                </c:pt>
                <c:pt idx="885">
                  <c:v>3.1752281119849633E-4</c:v>
                </c:pt>
                <c:pt idx="886">
                  <c:v>5.0400395821537287E-4</c:v>
                </c:pt>
                <c:pt idx="887">
                  <c:v>8.0047500703140913E-4</c:v>
                </c:pt>
                <c:pt idx="888">
                  <c:v>1.2700912447939853E-3</c:v>
                </c:pt>
                <c:pt idx="889">
                  <c:v>2.026748103880001E-3</c:v>
                </c:pt>
                <c:pt idx="890">
                  <c:v>3.1752281119849608E-3</c:v>
                </c:pt>
                <c:pt idx="891">
                  <c:v>1.4811757911631705E-5</c:v>
                </c:pt>
                <c:pt idx="892">
                  <c:v>2.3478479800742954E-5</c:v>
                </c:pt>
                <c:pt idx="893">
                  <c:v>3.7204861470324714E-5</c:v>
                </c:pt>
                <c:pt idx="894">
                  <c:v>5.8993826547767508E-5</c:v>
                </c:pt>
                <c:pt idx="895">
                  <c:v>9.3520044604901857E-5</c:v>
                </c:pt>
                <c:pt idx="896">
                  <c:v>1.4807315716916617E-4</c:v>
                </c:pt>
                <c:pt idx="897">
                  <c:v>2.3503652237461732E-4</c:v>
                </c:pt>
                <c:pt idx="898">
                  <c:v>3.7329242922346792E-4</c:v>
                </c:pt>
                <c:pt idx="899">
                  <c:v>5.9229262867666478E-4</c:v>
                </c:pt>
                <c:pt idx="900">
                  <c:v>9.45150962210788E-4</c:v>
                </c:pt>
                <c:pt idx="901">
                  <c:v>1.4807315716916618E-3</c:v>
                </c:pt>
                <c:pt idx="902">
                  <c:v>7.3728641675898537E-6</c:v>
                </c:pt>
                <c:pt idx="903">
                  <c:v>1.1686907351924889E-5</c:v>
                </c:pt>
                <c:pt idx="904">
                  <c:v>1.8519502656689252E-5</c:v>
                </c:pt>
                <c:pt idx="905">
                  <c:v>2.9365418504543352E-5</c:v>
                </c:pt>
                <c:pt idx="906">
                  <c:v>4.655157003865231E-5</c:v>
                </c:pt>
                <c:pt idx="907">
                  <c:v>7.3706529716983374E-5</c:v>
                </c:pt>
                <c:pt idx="908">
                  <c:v>1.1699437461976765E-4</c:v>
                </c:pt>
                <c:pt idx="909">
                  <c:v>1.8581416141651527E-4</c:v>
                </c:pt>
                <c:pt idx="910">
                  <c:v>2.9482611886793355E-4</c:v>
                </c:pt>
                <c:pt idx="911">
                  <c:v>4.7046877918350508E-4</c:v>
                </c:pt>
                <c:pt idx="912">
                  <c:v>7.3706529716983395E-4</c:v>
                </c:pt>
                <c:pt idx="913">
                  <c:v>3.9045946672736104E-6</c:v>
                </c:pt>
                <c:pt idx="914">
                  <c:v>6.1892685238718718E-6</c:v>
                </c:pt>
                <c:pt idx="915">
                  <c:v>9.8077422383201558E-6</c:v>
                </c:pt>
                <c:pt idx="916">
                  <c:v>1.5551630124847328E-5</c:v>
                </c:pt>
                <c:pt idx="917">
                  <c:v>2.4653243026658621E-5</c:v>
                </c:pt>
                <c:pt idx="918">
                  <c:v>3.9034236401815528E-5</c:v>
                </c:pt>
                <c:pt idx="919">
                  <c:v>6.195904344060175E-5</c:v>
                </c:pt>
                <c:pt idx="920">
                  <c:v>9.8405309968977031E-5</c:v>
                </c:pt>
                <c:pt idx="921">
                  <c:v>1.5613694560726211E-4</c:v>
                </c:pt>
                <c:pt idx="922">
                  <c:v>2.4915553095278861E-4</c:v>
                </c:pt>
                <c:pt idx="923">
                  <c:v>3.9034236401815569E-4</c:v>
                </c:pt>
                <c:pt idx="924">
                  <c:v>8.8976375717418392</c:v>
                </c:pt>
                <c:pt idx="925">
                  <c:v>14.103862974861409</c:v>
                </c:pt>
                <c:pt idx="926">
                  <c:v>22.349499312964667</c:v>
                </c:pt>
                <c:pt idx="927">
                  <c:v>35.438446315681951</c:v>
                </c:pt>
                <c:pt idx="928">
                  <c:v>56.178845721890553</c:v>
                </c:pt>
                <c:pt idx="929">
                  <c:v>88.949690810175383</c:v>
                </c:pt>
                <c:pt idx="930">
                  <c:v>141.1898442229913</c:v>
                </c:pt>
                <c:pt idx="931">
                  <c:v>224.24217053245215</c:v>
                </c:pt>
                <c:pt idx="932">
                  <c:v>355.79876324070159</c:v>
                </c:pt>
                <c:pt idx="933">
                  <c:v>567.76587644134918</c:v>
                </c:pt>
                <c:pt idx="934">
                  <c:v>889.496908101754</c:v>
                </c:pt>
                <c:pt idx="935">
                  <c:v>1.8819148655403757</c:v>
                </c:pt>
                <c:pt idx="936">
                  <c:v>2.983069290013816</c:v>
                </c:pt>
                <c:pt idx="937">
                  <c:v>4.7270811668067072</c:v>
                </c:pt>
                <c:pt idx="938">
                  <c:v>7.4954883692886245</c:v>
                </c:pt>
                <c:pt idx="939">
                  <c:v>11.882233237808562</c:v>
                </c:pt>
                <c:pt idx="940">
                  <c:v>18.813504604022555</c:v>
                </c:pt>
                <c:pt idx="941">
                  <c:v>29.862675857964998</c:v>
                </c:pt>
                <c:pt idx="942">
                  <c:v>47.42884510674088</c:v>
                </c:pt>
                <c:pt idx="943">
                  <c:v>75.254018416090233</c:v>
                </c:pt>
                <c:pt idx="944">
                  <c:v>120.08659988747601</c:v>
                </c:pt>
                <c:pt idx="945">
                  <c:v>188.13504604022557</c:v>
                </c:pt>
                <c:pt idx="946">
                  <c:v>0.41573175832067216</c:v>
                </c:pt>
                <c:pt idx="947">
                  <c:v>0.65898658001925203</c:v>
                </c:pt>
                <c:pt idx="948">
                  <c:v>1.0442543396546247</c:v>
                </c:pt>
                <c:pt idx="949">
                  <c:v>1.6558201522797062</c:v>
                </c:pt>
                <c:pt idx="950">
                  <c:v>2.6248911718501473</c:v>
                </c:pt>
                <c:pt idx="951">
                  <c:v>4.1560707619781292</c:v>
                </c:pt>
                <c:pt idx="952">
                  <c:v>6.5969311204878842</c:v>
                </c:pt>
                <c:pt idx="953">
                  <c:v>10.477454390946864</c:v>
                </c:pt>
                <c:pt idx="954">
                  <c:v>16.62428304791252</c:v>
                </c:pt>
                <c:pt idx="955">
                  <c:v>26.5281996737064</c:v>
                </c:pt>
                <c:pt idx="956">
                  <c:v>41.560707619781283</c:v>
                </c:pt>
                <c:pt idx="957">
                  <c:v>0.10002999999999995</c:v>
                </c:pt>
                <c:pt idx="958">
                  <c:v>0.15855999999999995</c:v>
                </c:pt>
                <c:pt idx="959">
                  <c:v>0.25125999999999998</c:v>
                </c:pt>
                <c:pt idx="960">
                  <c:v>0.39840999999999988</c:v>
                </c:pt>
                <c:pt idx="961">
                  <c:v>0.63158000000000003</c:v>
                </c:pt>
                <c:pt idx="962">
                  <c:v>1</c:v>
                </c:pt>
                <c:pt idx="963">
                  <c:v>1.5872999999999999</c:v>
                </c:pt>
                <c:pt idx="964">
                  <c:v>2.5210000000000004</c:v>
                </c:pt>
                <c:pt idx="965">
                  <c:v>4.0000000000000009</c:v>
                </c:pt>
                <c:pt idx="966">
                  <c:v>6.3830000000000018</c:v>
                </c:pt>
                <c:pt idx="967">
                  <c:v>10</c:v>
                </c:pt>
                <c:pt idx="968">
                  <c:v>2.3556410258155504E-2</c:v>
                </c:pt>
                <c:pt idx="969">
                  <c:v>3.7339842152685571E-2</c:v>
                </c:pt>
                <c:pt idx="970">
                  <c:v>5.9170085389024796E-2</c:v>
                </c:pt>
                <c:pt idx="971">
                  <c:v>9.3822947225349743E-2</c:v>
                </c:pt>
                <c:pt idx="972">
                  <c:v>0.14873295602165204</c:v>
                </c:pt>
                <c:pt idx="973">
                  <c:v>0.23549345454519152</c:v>
                </c:pt>
                <c:pt idx="974">
                  <c:v>0.37379876039958249</c:v>
                </c:pt>
                <c:pt idx="975">
                  <c:v>0.5936789989084279</c:v>
                </c:pt>
                <c:pt idx="976">
                  <c:v>0.94197381818076631</c:v>
                </c:pt>
                <c:pt idx="977">
                  <c:v>1.5031547203619577</c:v>
                </c:pt>
                <c:pt idx="978">
                  <c:v>2.3549345454519157</c:v>
                </c:pt>
                <c:pt idx="979">
                  <c:v>6.356520954402283E-3</c:v>
                </c:pt>
                <c:pt idx="980">
                  <c:v>1.007587686224159E-2</c:v>
                </c:pt>
                <c:pt idx="981">
                  <c:v>1.5966604568660586E-2</c:v>
                </c:pt>
                <c:pt idx="982">
                  <c:v>2.5317419908461616E-2</c:v>
                </c:pt>
                <c:pt idx="983">
                  <c:v>4.0134474701403522E-2</c:v>
                </c:pt>
                <c:pt idx="984">
                  <c:v>6.3546145700312751E-2</c:v>
                </c:pt>
                <c:pt idx="985">
                  <c:v>0.10086679707010643</c:v>
                </c:pt>
                <c:pt idx="986">
                  <c:v>0.16019983331048845</c:v>
                </c:pt>
                <c:pt idx="987">
                  <c:v>0.25418458280125106</c:v>
                </c:pt>
                <c:pt idx="988">
                  <c:v>0.4056150480050964</c:v>
                </c:pt>
                <c:pt idx="989">
                  <c:v>0.63546145700312762</c:v>
                </c:pt>
                <c:pt idx="990">
                  <c:v>1.9170169204352351E-3</c:v>
                </c:pt>
                <c:pt idx="991">
                  <c:v>3.0387104159173323E-3</c:v>
                </c:pt>
                <c:pt idx="992">
                  <c:v>4.8152521386439807E-3</c:v>
                </c:pt>
                <c:pt idx="993">
                  <c:v>7.6352965237488964E-3</c:v>
                </c:pt>
                <c:pt idx="994">
                  <c:v>1.2103864306792828E-2</c:v>
                </c:pt>
                <c:pt idx="995">
                  <c:v>1.9164419878388839E-2</c:v>
                </c:pt>
                <c:pt idx="996">
                  <c:v>3.0419683672966619E-2</c:v>
                </c:pt>
                <c:pt idx="997">
                  <c:v>4.8313502513418295E-2</c:v>
                </c:pt>
                <c:pt idx="998">
                  <c:v>7.6657679513555413E-2</c:v>
                </c:pt>
                <c:pt idx="999">
                  <c:v>0.12232649208375602</c:v>
                </c:pt>
                <c:pt idx="1000">
                  <c:v>0.19164419878388847</c:v>
                </c:pt>
                <c:pt idx="1001">
                  <c:v>6.5790133405240218E-4</c:v>
                </c:pt>
                <c:pt idx="1002">
                  <c:v>1.0428554986239014E-3</c:v>
                </c:pt>
                <c:pt idx="1003">
                  <c:v>1.6525471278017248E-3</c:v>
                </c:pt>
                <c:pt idx="1004">
                  <c:v>2.6203585974189482E-3</c:v>
                </c:pt>
                <c:pt idx="1005">
                  <c:v>4.1539270674879189E-3</c:v>
                </c:pt>
                <c:pt idx="1006">
                  <c:v>6.5770402284554856E-3</c:v>
                </c:pt>
                <c:pt idx="1007">
                  <c:v>1.0439735954627397E-2</c:v>
                </c:pt>
                <c:pt idx="1008">
                  <c:v>1.658071841593628E-2</c:v>
                </c:pt>
                <c:pt idx="1009">
                  <c:v>2.630816091382196E-2</c:v>
                </c:pt>
                <c:pt idx="1010">
                  <c:v>4.1981247778231368E-2</c:v>
                </c:pt>
                <c:pt idx="1011">
                  <c:v>6.5770402284554871E-2</c:v>
                </c:pt>
                <c:pt idx="1012">
                  <c:v>2.4364122298001258E-4</c:v>
                </c:pt>
                <c:pt idx="1013">
                  <c:v>3.8620166265831063E-4</c:v>
                </c:pt>
                <c:pt idx="1014">
                  <c:v>6.1198934005756269E-4</c:v>
                </c:pt>
                <c:pt idx="1015">
                  <c:v>9.7039987651171471E-4</c:v>
                </c:pt>
                <c:pt idx="1016">
                  <c:v>1.5383277377758317E-3</c:v>
                </c:pt>
                <c:pt idx="1017">
                  <c:v>2.435681525342525E-3</c:v>
                </c:pt>
                <c:pt idx="1018">
                  <c:v>3.866157285176192E-3</c:v>
                </c:pt>
                <c:pt idx="1019">
                  <c:v>6.1403531253885063E-3</c:v>
                </c:pt>
                <c:pt idx="1020">
                  <c:v>9.7427261013701017E-3</c:v>
                </c:pt>
                <c:pt idx="1021">
                  <c:v>1.5546955176261331E-2</c:v>
                </c:pt>
                <c:pt idx="1022">
                  <c:v>2.4356815253425246E-2</c:v>
                </c:pt>
                <c:pt idx="1023">
                  <c:v>7.483666311443264E-5</c:v>
                </c:pt>
                <c:pt idx="1024">
                  <c:v>1.1862542540662214E-4</c:v>
                </c:pt>
                <c:pt idx="1025">
                  <c:v>1.8797820627943954E-4</c:v>
                </c:pt>
                <c:pt idx="1026">
                  <c:v>2.9806732931541625E-4</c:v>
                </c:pt>
                <c:pt idx="1027">
                  <c:v>4.7251164340511207E-4</c:v>
                </c:pt>
                <c:pt idx="1028">
                  <c:v>7.4814218848777935E-4</c:v>
                </c:pt>
                <c:pt idx="1029">
                  <c:v>1.1875260957866516E-3</c:v>
                </c:pt>
                <c:pt idx="1030">
                  <c:v>1.886066457177692E-3</c:v>
                </c:pt>
                <c:pt idx="1031">
                  <c:v>2.9925687539511178E-3</c:v>
                </c:pt>
                <c:pt idx="1032">
                  <c:v>4.7753915891174939E-3</c:v>
                </c:pt>
                <c:pt idx="1033">
                  <c:v>7.4814218848777954E-3</c:v>
                </c:pt>
                <c:pt idx="1034">
                  <c:v>3.1653798802984692E-5</c:v>
                </c:pt>
                <c:pt idx="1035">
                  <c:v>5.0175210818766971E-5</c:v>
                </c:pt>
                <c:pt idx="1036">
                  <c:v>7.9509482027770984E-5</c:v>
                </c:pt>
                <c:pt idx="1037">
                  <c:v>1.2607407758769492E-4</c:v>
                </c:pt>
                <c:pt idx="1038">
                  <c:v>1.998591047484665E-4</c:v>
                </c:pt>
                <c:pt idx="1039">
                  <c:v>3.1644305511331324E-4</c:v>
                </c:pt>
                <c:pt idx="1040">
                  <c:v>5.022900613813622E-4</c:v>
                </c:pt>
                <c:pt idx="1041">
                  <c:v>7.9775294194066261E-4</c:v>
                </c:pt>
                <c:pt idx="1042">
                  <c:v>1.265772220453253E-3</c:v>
                </c:pt>
                <c:pt idx="1043">
                  <c:v>2.0198560207882773E-3</c:v>
                </c:pt>
                <c:pt idx="1044">
                  <c:v>3.1644305511331302E-3</c:v>
                </c:pt>
                <c:pt idx="1045">
                  <c:v>1.4113242978502275E-5</c:v>
                </c:pt>
                <c:pt idx="1046">
                  <c:v>2.2371246692705383E-5</c:v>
                </c:pt>
                <c:pt idx="1047">
                  <c:v>3.5450299218019334E-5</c:v>
                </c:pt>
                <c:pt idx="1048">
                  <c:v>5.6211707838299382E-5</c:v>
                </c:pt>
                <c:pt idx="1049">
                  <c:v>8.9109687097495399E-5</c:v>
                </c:pt>
                <c:pt idx="1050">
                  <c:v>1.4109010275419637E-4</c:v>
                </c:pt>
                <c:pt idx="1051">
                  <c:v>2.2395232010173575E-4</c:v>
                </c:pt>
                <c:pt idx="1052">
                  <c:v>3.5568814904332938E-4</c:v>
                </c:pt>
                <c:pt idx="1053">
                  <c:v>5.6436041101678601E-4</c:v>
                </c:pt>
                <c:pt idx="1054">
                  <c:v>9.0057812588003575E-4</c:v>
                </c:pt>
                <c:pt idx="1055">
                  <c:v>1.4109010275419652E-3</c:v>
                </c:pt>
                <c:pt idx="1056">
                  <c:v>6.7022178160202155E-6</c:v>
                </c:pt>
                <c:pt idx="1057">
                  <c:v>1.0623849414257352E-5</c:v>
                </c:pt>
                <c:pt idx="1058">
                  <c:v>1.6834942001931776E-5</c:v>
                </c:pt>
                <c:pt idx="1059">
                  <c:v>2.6694297711492674E-5</c:v>
                </c:pt>
                <c:pt idx="1060">
                  <c:v>4.2317172130781161E-5</c:v>
                </c:pt>
                <c:pt idx="1061">
                  <c:v>6.7002077536941013E-5</c:v>
                </c:pt>
                <c:pt idx="1062">
                  <c:v>1.0635239767438642E-4</c:v>
                </c:pt>
                <c:pt idx="1063">
                  <c:v>1.6891223747062846E-4</c:v>
                </c:pt>
                <c:pt idx="1064">
                  <c:v>2.6800831014776411E-4</c:v>
                </c:pt>
                <c:pt idx="1065">
                  <c:v>4.2767426091829469E-4</c:v>
                </c:pt>
                <c:pt idx="1066">
                  <c:v>6.7002077536941029E-4</c:v>
                </c:pt>
                <c:pt idx="1067">
                  <c:v>3.3753526097944744E-6</c:v>
                </c:pt>
                <c:pt idx="1068">
                  <c:v>5.3503539918925399E-6</c:v>
                </c:pt>
                <c:pt idx="1069">
                  <c:v>8.4783674571324395E-6</c:v>
                </c:pt>
                <c:pt idx="1070">
                  <c:v>1.3443709219916183E-5</c:v>
                </c:pt>
                <c:pt idx="1071">
                  <c:v>2.1311658515385287E-5</c:v>
                </c:pt>
                <c:pt idx="1072">
                  <c:v>3.3743403077021615E-5</c:v>
                </c:pt>
                <c:pt idx="1073">
                  <c:v>5.3560903704156384E-5</c:v>
                </c:pt>
                <c:pt idx="1074">
                  <c:v>8.506711915717156E-5</c:v>
                </c:pt>
                <c:pt idx="1075">
                  <c:v>1.3497361230808646E-4</c:v>
                </c:pt>
                <c:pt idx="1076">
                  <c:v>2.1538414184062906E-4</c:v>
                </c:pt>
                <c:pt idx="1077">
                  <c:v>3.3743403077021619E-4</c:v>
                </c:pt>
                <c:pt idx="1078">
                  <c:v>7.3180160756218973</c:v>
                </c:pt>
                <c:pt idx="1079">
                  <c:v>11.599966299616199</c:v>
                </c:pt>
                <c:pt idx="1080">
                  <c:v>18.381732671806045</c:v>
                </c:pt>
                <c:pt idx="1081">
                  <c:v>29.146963757757874</c:v>
                </c:pt>
                <c:pt idx="1082">
                  <c:v>46.205264351107452</c:v>
                </c:pt>
                <c:pt idx="1083">
                  <c:v>73.158213292231352</c:v>
                </c:pt>
                <c:pt idx="1084">
                  <c:v>116.12403195875888</c:v>
                </c:pt>
                <c:pt idx="1085">
                  <c:v>184.43185570971525</c:v>
                </c:pt>
                <c:pt idx="1086">
                  <c:v>292.63285316892546</c:v>
                </c:pt>
                <c:pt idx="1087">
                  <c:v>466.96887544431252</c:v>
                </c:pt>
                <c:pt idx="1088">
                  <c:v>731.58213292231369</c:v>
                </c:pt>
                <c:pt idx="1089">
                  <c:v>1.6426726460974572</c:v>
                </c:pt>
                <c:pt idx="1090">
                  <c:v>2.6038405954734865</c:v>
                </c:pt>
                <c:pt idx="1091">
                  <c:v>4.1261414481500269</c:v>
                </c:pt>
                <c:pt idx="1092">
                  <c:v>6.5426093065249225</c:v>
                </c:pt>
                <c:pt idx="1093">
                  <c:v>10.371680394104091</c:v>
                </c:pt>
                <c:pt idx="1094">
                  <c:v>16.421799920998279</c:v>
                </c:pt>
                <c:pt idx="1095">
                  <c:v>26.066323014600563</c:v>
                </c:pt>
                <c:pt idx="1096">
                  <c:v>41.39935760083668</c:v>
                </c:pt>
                <c:pt idx="1097">
                  <c:v>65.687199683993128</c:v>
                </c:pt>
                <c:pt idx="1098">
                  <c:v>104.82034889573197</c:v>
                </c:pt>
                <c:pt idx="1099">
                  <c:v>164.21799920998282</c:v>
                </c:pt>
                <c:pt idx="1100">
                  <c:v>0.39502465843840734</c:v>
                </c:pt>
                <c:pt idx="1101">
                  <c:v>0.62616324944510515</c:v>
                </c:pt>
                <c:pt idx="1102">
                  <c:v>0.99224128440702053</c:v>
                </c:pt>
                <c:pt idx="1103">
                  <c:v>1.57334573796307</c:v>
                </c:pt>
                <c:pt idx="1104">
                  <c:v>2.4941484932173288</c:v>
                </c:pt>
                <c:pt idx="1105">
                  <c:v>3.9490618658243273</c:v>
                </c:pt>
                <c:pt idx="1106">
                  <c:v>6.2683458996229557</c:v>
                </c:pt>
                <c:pt idx="1107">
                  <c:v>9.9555849637431297</c:v>
                </c:pt>
                <c:pt idx="1108">
                  <c:v>15.796247463297318</c:v>
                </c:pt>
                <c:pt idx="1109">
                  <c:v>25.206861889556681</c:v>
                </c:pt>
                <c:pt idx="1110">
                  <c:v>39.490618658243278</c:v>
                </c:pt>
                <c:pt idx="1111">
                  <c:v>0.10002999999999995</c:v>
                </c:pt>
                <c:pt idx="1112">
                  <c:v>0.15855999999999995</c:v>
                </c:pt>
                <c:pt idx="1113">
                  <c:v>0.25125999999999998</c:v>
                </c:pt>
                <c:pt idx="1114">
                  <c:v>0.39840999999999988</c:v>
                </c:pt>
                <c:pt idx="1115">
                  <c:v>0.63158000000000003</c:v>
                </c:pt>
                <c:pt idx="1116">
                  <c:v>1</c:v>
                </c:pt>
                <c:pt idx="1117">
                  <c:v>1.5872999999999999</c:v>
                </c:pt>
                <c:pt idx="1118">
                  <c:v>2.5210000000000004</c:v>
                </c:pt>
                <c:pt idx="1119">
                  <c:v>4.0000000000000009</c:v>
                </c:pt>
                <c:pt idx="1120">
                  <c:v>6.3830000000000018</c:v>
                </c:pt>
                <c:pt idx="1121">
                  <c:v>10</c:v>
                </c:pt>
                <c:pt idx="1122">
                  <c:v>2.5799434476996754E-2</c:v>
                </c:pt>
                <c:pt idx="1123">
                  <c:v>4.0895314712312357E-2</c:v>
                </c:pt>
                <c:pt idx="1124">
                  <c:v>6.4804217801561578E-2</c:v>
                </c:pt>
                <c:pt idx="1125">
                  <c:v>0.10275669988983584</c:v>
                </c:pt>
                <c:pt idx="1126">
                  <c:v>0.16289519970990321</c:v>
                </c:pt>
                <c:pt idx="1127">
                  <c:v>0.25791696967906391</c:v>
                </c:pt>
                <c:pt idx="1128">
                  <c:v>0.4093916059715782</c:v>
                </c:pt>
                <c:pt idx="1129">
                  <c:v>0.65020868056092018</c:v>
                </c:pt>
                <c:pt idx="1130">
                  <c:v>1.0316678787162559</c:v>
                </c:pt>
                <c:pt idx="1131">
                  <c:v>1.6462840174614652</c:v>
                </c:pt>
                <c:pt idx="1132">
                  <c:v>2.5791696967906397</c:v>
                </c:pt>
                <c:pt idx="1133">
                  <c:v>7.3811886899921462E-3</c:v>
                </c:pt>
                <c:pt idx="1134">
                  <c:v>1.1700102756024747E-2</c:v>
                </c:pt>
                <c:pt idx="1135">
                  <c:v>1.854041257870067E-2</c:v>
                </c:pt>
                <c:pt idx="1136">
                  <c:v>2.9398574287511466E-2</c:v>
                </c:pt>
                <c:pt idx="1137">
                  <c:v>4.6604130289165664E-2</c:v>
                </c:pt>
                <c:pt idx="1138">
                  <c:v>7.3789749974929028E-2</c:v>
                </c:pt>
                <c:pt idx="1139">
                  <c:v>0.11712647013520483</c:v>
                </c:pt>
                <c:pt idx="1140">
                  <c:v>0.18602395968679608</c:v>
                </c:pt>
                <c:pt idx="1141">
                  <c:v>0.29515899989971617</c:v>
                </c:pt>
                <c:pt idx="1142">
                  <c:v>0.47099997408997213</c:v>
                </c:pt>
                <c:pt idx="1143">
                  <c:v>0.73789749974929042</c:v>
                </c:pt>
                <c:pt idx="1144">
                  <c:v>2.2894938167151162E-3</c:v>
                </c:pt>
                <c:pt idx="1145">
                  <c:v>3.6291326559866905E-3</c:v>
                </c:pt>
                <c:pt idx="1146">
                  <c:v>5.7508569068063621E-3</c:v>
                </c:pt>
                <c:pt idx="1147">
                  <c:v>9.1188366641754438E-3</c:v>
                </c:pt>
                <c:pt idx="1148">
                  <c:v>1.4455648353103409E-2</c:v>
                </c:pt>
                <c:pt idx="1149">
                  <c:v>2.2888071745627493E-2</c:v>
                </c:pt>
                <c:pt idx="1150">
                  <c:v>3.6330236281834523E-2</c:v>
                </c:pt>
                <c:pt idx="1151">
                  <c:v>5.7700828870726917E-2</c:v>
                </c:pt>
                <c:pt idx="1152">
                  <c:v>9.1552286982509987E-2</c:v>
                </c:pt>
                <c:pt idx="1153">
                  <c:v>0.1460945619523403</c:v>
                </c:pt>
                <c:pt idx="1154">
                  <c:v>0.22888071745627492</c:v>
                </c:pt>
                <c:pt idx="1155">
                  <c:v>8.2194395958451948E-4</c:v>
                </c:pt>
                <c:pt idx="1156">
                  <c:v>1.3028834772740336E-3</c:v>
                </c:pt>
                <c:pt idx="1157">
                  <c:v>2.0645970137479403E-3</c:v>
                </c:pt>
                <c:pt idx="1158">
                  <c:v>3.2737248119371039E-3</c:v>
                </c:pt>
                <c:pt idx="1159">
                  <c:v>5.1896767569168424E-3</c:v>
                </c:pt>
                <c:pt idx="1160">
                  <c:v>8.2169745034941545E-3</c:v>
                </c:pt>
                <c:pt idx="1161">
                  <c:v>1.3042803629396277E-2</c:v>
                </c:pt>
                <c:pt idx="1162">
                  <c:v>2.0714992723308765E-2</c:v>
                </c:pt>
                <c:pt idx="1163">
                  <c:v>3.2867898013976625E-2</c:v>
                </c:pt>
                <c:pt idx="1164">
                  <c:v>5.2448948255803193E-2</c:v>
                </c:pt>
                <c:pt idx="1165">
                  <c:v>8.2169745034941566E-2</c:v>
                </c:pt>
                <c:pt idx="1166">
                  <c:v>3.1828872209437942E-4</c:v>
                </c:pt>
                <c:pt idx="1167">
                  <c:v>5.045272395809735E-4</c:v>
                </c:pt>
                <c:pt idx="1168">
                  <c:v>7.9949239541571347E-4</c:v>
                </c:pt>
                <c:pt idx="1169">
                  <c:v>1.2677137835611491E-3</c:v>
                </c:pt>
                <c:pt idx="1170">
                  <c:v>2.0096450174984337E-3</c:v>
                </c:pt>
                <c:pt idx="1171">
                  <c:v>3.1819326411514489E-3</c:v>
                </c:pt>
                <c:pt idx="1172">
                  <c:v>5.0506816812996925E-3</c:v>
                </c:pt>
                <c:pt idx="1173">
                  <c:v>8.0216521883428107E-3</c:v>
                </c:pt>
                <c:pt idx="1174">
                  <c:v>1.272773056460581E-2</c:v>
                </c:pt>
                <c:pt idx="1175">
                  <c:v>2.0310276048469699E-2</c:v>
                </c:pt>
                <c:pt idx="1176">
                  <c:v>3.1819326411514512E-2</c:v>
                </c:pt>
                <c:pt idx="1177">
                  <c:v>1.0692505898757415E-4</c:v>
                </c:pt>
                <c:pt idx="1178">
                  <c:v>1.6948952667269598E-4</c:v>
                </c:pt>
                <c:pt idx="1179">
                  <c:v>2.6857932941335517E-4</c:v>
                </c:pt>
                <c:pt idx="1180">
                  <c:v>4.2587236580265384E-4</c:v>
                </c:pt>
                <c:pt idx="1181">
                  <c:v>6.7511475312778354E-4</c:v>
                </c:pt>
                <c:pt idx="1182">
                  <c:v>1.0689299109024717E-3</c:v>
                </c:pt>
                <c:pt idx="1183">
                  <c:v>1.6967124475754925E-3</c:v>
                </c:pt>
                <c:pt idx="1184">
                  <c:v>2.6947723053851336E-3</c:v>
                </c:pt>
                <c:pt idx="1185">
                  <c:v>4.275719643609891E-3</c:v>
                </c:pt>
                <c:pt idx="1186">
                  <c:v>6.8229796212904798E-3</c:v>
                </c:pt>
                <c:pt idx="1187">
                  <c:v>1.0689299109024719E-2</c:v>
                </c:pt>
                <c:pt idx="1188">
                  <c:v>4.9243190769266543E-5</c:v>
                </c:pt>
                <c:pt idx="1189">
                  <c:v>7.8056586307856499E-5</c:v>
                </c:pt>
                <c:pt idx="1190">
                  <c:v>1.2369133372674106E-4</c:v>
                </c:pt>
                <c:pt idx="1191">
                  <c:v>1.9613095705671771E-4</c:v>
                </c:pt>
                <c:pt idx="1192">
                  <c:v>3.1091686919977363E-4</c:v>
                </c:pt>
                <c:pt idx="1193">
                  <c:v>4.9228422242593721E-4</c:v>
                </c:pt>
                <c:pt idx="1194">
                  <c:v>7.8140274625668974E-4</c:v>
                </c:pt>
                <c:pt idx="1195">
                  <c:v>1.2410485247357878E-3</c:v>
                </c:pt>
                <c:pt idx="1196">
                  <c:v>1.9691368897037493E-3</c:v>
                </c:pt>
                <c:pt idx="1197">
                  <c:v>3.1422501917447556E-3</c:v>
                </c:pt>
                <c:pt idx="1198">
                  <c:v>4.9228422242593734E-3</c:v>
                </c:pt>
                <c:pt idx="1199">
                  <c:v>2.4007464735701313E-5</c:v>
                </c:pt>
                <c:pt idx="1200">
                  <c:v>3.8054819639036281E-5</c:v>
                </c:pt>
                <c:pt idx="1201">
                  <c:v>6.0303064975430582E-5</c:v>
                </c:pt>
                <c:pt idx="1202">
                  <c:v>9.561945441718256E-5</c:v>
                </c:pt>
                <c:pt idx="1203">
                  <c:v>1.5158087151628745E-4</c:v>
                </c:pt>
                <c:pt idx="1204">
                  <c:v>2.4000264656304403E-4</c:v>
                </c:pt>
                <c:pt idx="1205">
                  <c:v>3.8095620088951992E-4</c:v>
                </c:pt>
                <c:pt idx="1206">
                  <c:v>6.0504667198543456E-4</c:v>
                </c:pt>
                <c:pt idx="1207">
                  <c:v>9.6001058625217698E-4</c:v>
                </c:pt>
                <c:pt idx="1208">
                  <c:v>1.5319368930119107E-3</c:v>
                </c:pt>
                <c:pt idx="1209">
                  <c:v>2.400026465630443E-3</c:v>
                </c:pt>
                <c:pt idx="1210">
                  <c:v>1.2424559197634172E-5</c:v>
                </c:pt>
                <c:pt idx="1211">
                  <c:v>1.9694472721952184E-5</c:v>
                </c:pt>
                <c:pt idx="1212">
                  <c:v>3.1208584864516305E-5</c:v>
                </c:pt>
                <c:pt idx="1213">
                  <c:v>4.9485840547130222E-5</c:v>
                </c:pt>
                <c:pt idx="1214">
                  <c:v>7.8447496731398598E-5</c:v>
                </c:pt>
                <c:pt idx="1215">
                  <c:v>1.2420832947749856E-4</c:v>
                </c:pt>
                <c:pt idx="1216">
                  <c:v>1.9715588137963374E-4</c:v>
                </c:pt>
                <c:pt idx="1217">
                  <c:v>3.1312919861277422E-4</c:v>
                </c:pt>
                <c:pt idx="1218">
                  <c:v>4.9683331790999436E-4</c:v>
                </c:pt>
                <c:pt idx="1219">
                  <c:v>7.9282176705487315E-4</c:v>
                </c:pt>
                <c:pt idx="1220">
                  <c:v>1.2420832947749861E-3</c:v>
                </c:pt>
                <c:pt idx="1221">
                  <c:v>6.7291389445990906E-6</c:v>
                </c:pt>
                <c:pt idx="1222">
                  <c:v>1.0666522753730175E-5</c:v>
                </c:pt>
                <c:pt idx="1223">
                  <c:v>1.6902563743076745E-5</c:v>
                </c:pt>
                <c:pt idx="1224">
                  <c:v>2.6801522012573443E-5</c:v>
                </c:pt>
                <c:pt idx="1225">
                  <c:v>4.2487149601418427E-5</c:v>
                </c:pt>
                <c:pt idx="1226">
                  <c:v>6.7271208083565773E-5</c:v>
                </c:pt>
                <c:pt idx="1227">
                  <c:v>1.0677958859104389E-4</c:v>
                </c:pt>
                <c:pt idx="1228">
                  <c:v>1.6959071557866949E-4</c:v>
                </c:pt>
                <c:pt idx="1229">
                  <c:v>2.6908483233426314E-4</c:v>
                </c:pt>
                <c:pt idx="1230">
                  <c:v>4.2939212119740016E-4</c:v>
                </c:pt>
                <c:pt idx="1231">
                  <c:v>6.7271208083565784E-4</c:v>
                </c:pt>
                <c:pt idx="1232">
                  <c:v>9.6104360500690884</c:v>
                </c:pt>
                <c:pt idx="1233">
                  <c:v>15.233737279805606</c:v>
                </c:pt>
                <c:pt idx="1234">
                  <c:v>24.139939637512342</c:v>
                </c:pt>
                <c:pt idx="1235">
                  <c:v>38.277455030571076</c:v>
                </c:pt>
                <c:pt idx="1236">
                  <c:v>60.679388188569767</c:v>
                </c:pt>
                <c:pt idx="1237">
                  <c:v>96.075537839339091</c:v>
                </c:pt>
                <c:pt idx="1238">
                  <c:v>152.50070121238312</c:v>
                </c:pt>
                <c:pt idx="1239">
                  <c:v>242.20643089297405</c:v>
                </c:pt>
                <c:pt idx="1240">
                  <c:v>384.30215135735676</c:v>
                </c:pt>
                <c:pt idx="1241">
                  <c:v>613.25015802850169</c:v>
                </c:pt>
                <c:pt idx="1242">
                  <c:v>960.75537839339108</c:v>
                </c:pt>
                <c:pt idx="1243">
                  <c:v>1.9560038794424199</c:v>
                </c:pt>
                <c:pt idx="1244">
                  <c:v>3.100509598364392</c:v>
                </c:pt>
                <c:pt idx="1245">
                  <c:v>4.9131813930691042</c:v>
                </c:pt>
                <c:pt idx="1246">
                  <c:v>7.7905778827217311</c:v>
                </c:pt>
                <c:pt idx="1247">
                  <c:v>12.350024294494093</c:v>
                </c:pt>
                <c:pt idx="1248">
                  <c:v>19.554172542661401</c:v>
                </c:pt>
                <c:pt idx="1249">
                  <c:v>31.038338076966454</c:v>
                </c:pt>
                <c:pt idx="1250">
                  <c:v>49.296068980049419</c:v>
                </c:pt>
                <c:pt idx="1251">
                  <c:v>78.216690170645663</c:v>
                </c:pt>
                <c:pt idx="1252">
                  <c:v>124.81428333980773</c:v>
                </c:pt>
                <c:pt idx="1253">
                  <c:v>195.54172542661416</c:v>
                </c:pt>
                <c:pt idx="1254">
                  <c:v>0.42854190453475027</c:v>
                </c:pt>
                <c:pt idx="1255">
                  <c:v>0.67929225615345401</c:v>
                </c:pt>
                <c:pt idx="1256">
                  <c:v>1.0764314598960447</c:v>
                </c:pt>
                <c:pt idx="1257">
                  <c:v>1.7068417493320989</c:v>
                </c:pt>
                <c:pt idx="1258">
                  <c:v>2.7057732286919691</c:v>
                </c:pt>
                <c:pt idx="1259">
                  <c:v>4.2841338052059408</c:v>
                </c:pt>
                <c:pt idx="1260">
                  <c:v>6.8002055890033919</c:v>
                </c:pt>
                <c:pt idx="1261">
                  <c:v>10.800301322924181</c:v>
                </c:pt>
                <c:pt idx="1262">
                  <c:v>17.13653522082377</c:v>
                </c:pt>
                <c:pt idx="1263">
                  <c:v>27.345626078629529</c:v>
                </c:pt>
                <c:pt idx="1264">
                  <c:v>42.841338052059434</c:v>
                </c:pt>
                <c:pt idx="1265">
                  <c:v>0.10002999999999995</c:v>
                </c:pt>
                <c:pt idx="1266">
                  <c:v>0.15855999999999995</c:v>
                </c:pt>
                <c:pt idx="1267">
                  <c:v>0.25125999999999998</c:v>
                </c:pt>
                <c:pt idx="1268">
                  <c:v>0.39840999999999988</c:v>
                </c:pt>
                <c:pt idx="1269">
                  <c:v>0.63158000000000003</c:v>
                </c:pt>
                <c:pt idx="1270">
                  <c:v>1</c:v>
                </c:pt>
                <c:pt idx="1271">
                  <c:v>1.5872999999999999</c:v>
                </c:pt>
                <c:pt idx="1272">
                  <c:v>2.5210000000000004</c:v>
                </c:pt>
                <c:pt idx="1273">
                  <c:v>4.0000000000000009</c:v>
                </c:pt>
                <c:pt idx="1274">
                  <c:v>6.3830000000000018</c:v>
                </c:pt>
                <c:pt idx="1275">
                  <c:v>10</c:v>
                </c:pt>
                <c:pt idx="1276">
                  <c:v>2.40254157760285E-2</c:v>
                </c:pt>
                <c:pt idx="1277">
                  <c:v>3.8083274272189153E-2</c:v>
                </c:pt>
                <c:pt idx="1278">
                  <c:v>6.0348155232279536E-2</c:v>
                </c:pt>
                <c:pt idx="1279">
                  <c:v>9.5690951707762845E-2</c:v>
                </c:pt>
                <c:pt idx="1280">
                  <c:v>0.15169421269443251</c:v>
                </c:pt>
                <c:pt idx="1281">
                  <c:v>0.24018210312934629</c:v>
                </c:pt>
                <c:pt idx="1282">
                  <c:v>0.38124105229721139</c:v>
                </c:pt>
                <c:pt idx="1283">
                  <c:v>0.60549908198908198</c:v>
                </c:pt>
                <c:pt idx="1284">
                  <c:v>0.96072841251738517</c:v>
                </c:pt>
                <c:pt idx="1285">
                  <c:v>1.5330823642746176</c:v>
                </c:pt>
                <c:pt idx="1286">
                  <c:v>2.4018210312934634</c:v>
                </c:pt>
                <c:pt idx="1287">
                  <c:v>6.402120250056118E-3</c:v>
                </c:pt>
                <c:pt idx="1288">
                  <c:v>1.0148157421262606E-2</c:v>
                </c:pt>
                <c:pt idx="1289">
                  <c:v>1.6081142997391794E-2</c:v>
                </c:pt>
                <c:pt idx="1290">
                  <c:v>2.5499037576975494E-2</c:v>
                </c:pt>
                <c:pt idx="1291">
                  <c:v>4.0422384359996441E-2</c:v>
                </c:pt>
                <c:pt idx="1292">
                  <c:v>6.4002001899991209E-2</c:v>
                </c:pt>
                <c:pt idx="1293">
                  <c:v>0.10159037761585604</c:v>
                </c:pt>
                <c:pt idx="1294">
                  <c:v>0.16134904678987791</c:v>
                </c:pt>
                <c:pt idx="1295">
                  <c:v>0.25600800759996489</c:v>
                </c:pt>
                <c:pt idx="1296">
                  <c:v>0.40852477812764409</c:v>
                </c:pt>
                <c:pt idx="1297">
                  <c:v>0.64002001899991234</c:v>
                </c:pt>
                <c:pt idx="1298">
                  <c:v>2.0089463095956774E-3</c:v>
                </c:pt>
                <c:pt idx="1299">
                  <c:v>3.1844299395130536E-3</c:v>
                </c:pt>
                <c:pt idx="1300">
                  <c:v>5.0461646480956732E-3</c:v>
                </c:pt>
                <c:pt idx="1301">
                  <c:v>8.001442559292353E-3</c:v>
                </c:pt>
                <c:pt idx="1302">
                  <c:v>1.2684297812800538E-2</c:v>
                </c:pt>
                <c:pt idx="1303">
                  <c:v>2.0083438064537423E-2</c:v>
                </c:pt>
                <c:pt idx="1304">
                  <c:v>3.1878441239840245E-2</c:v>
                </c:pt>
                <c:pt idx="1305">
                  <c:v>5.0630347360698845E-2</c:v>
                </c:pt>
                <c:pt idx="1306">
                  <c:v>8.0333752258149704E-2</c:v>
                </c:pt>
                <c:pt idx="1307">
                  <c:v>0.12819258516594237</c:v>
                </c:pt>
                <c:pt idx="1308">
                  <c:v>0.20083438064537423</c:v>
                </c:pt>
                <c:pt idx="1309">
                  <c:v>7.4627237445670433E-4</c:v>
                </c:pt>
                <c:pt idx="1310">
                  <c:v>1.1829345965595831E-3</c:v>
                </c:pt>
                <c:pt idx="1311">
                  <c:v>1.874521611576443E-3</c:v>
                </c:pt>
                <c:pt idx="1312">
                  <c:v>2.9723320674527199E-3</c:v>
                </c:pt>
                <c:pt idx="1313">
                  <c:v>4.7118934945452919E-3</c:v>
                </c:pt>
                <c:pt idx="1314">
                  <c:v>7.4604855988873765E-3</c:v>
                </c:pt>
                <c:pt idx="1315">
                  <c:v>1.1842028791113936E-2</c:v>
                </c:pt>
                <c:pt idx="1316">
                  <c:v>1.8807884194795083E-2</c:v>
                </c:pt>
                <c:pt idx="1317">
                  <c:v>2.9841942395549527E-2</c:v>
                </c:pt>
                <c:pt idx="1318">
                  <c:v>4.762027957769812E-2</c:v>
                </c:pt>
                <c:pt idx="1319">
                  <c:v>7.4604855988873814E-2</c:v>
                </c:pt>
                <c:pt idx="1320">
                  <c:v>3.0636841056155172E-4</c:v>
                </c:pt>
                <c:pt idx="1321">
                  <c:v>4.8563206216774594E-4</c:v>
                </c:pt>
                <c:pt idx="1322">
                  <c:v>7.695504032559779E-4</c:v>
                </c:pt>
                <c:pt idx="1323">
                  <c:v>1.2202363136241904E-3</c:v>
                </c:pt>
                <c:pt idx="1324">
                  <c:v>1.9343812930367392E-3</c:v>
                </c:pt>
                <c:pt idx="1325">
                  <c:v>3.0627652760327078E-3</c:v>
                </c:pt>
                <c:pt idx="1326">
                  <c:v>4.8615273226467141E-3</c:v>
                </c:pt>
                <c:pt idx="1327">
                  <c:v>7.721231260878458E-3</c:v>
                </c:pt>
                <c:pt idx="1328">
                  <c:v>1.2251061104130833E-2</c:v>
                </c:pt>
                <c:pt idx="1329">
                  <c:v>1.9549630756916774E-2</c:v>
                </c:pt>
                <c:pt idx="1330">
                  <c:v>3.0627652760327084E-2</c:v>
                </c:pt>
                <c:pt idx="1331">
                  <c:v>1.0230638650667533E-4</c:v>
                </c:pt>
                <c:pt idx="1332">
                  <c:v>1.6216835593820287E-4</c:v>
                </c:pt>
                <c:pt idx="1333">
                  <c:v>2.5697793335666537E-4</c:v>
                </c:pt>
                <c:pt idx="1334">
                  <c:v>4.0747663149179742E-4</c:v>
                </c:pt>
                <c:pt idx="1335">
                  <c:v>6.459528900318504E-4</c:v>
                </c:pt>
                <c:pt idx="1336">
                  <c:v>1.0227570379553669E-3</c:v>
                </c:pt>
                <c:pt idx="1337">
                  <c:v>1.6234222463465545E-3</c:v>
                </c:pt>
                <c:pt idx="1338">
                  <c:v>2.5783704926854796E-3</c:v>
                </c:pt>
                <c:pt idx="1339">
                  <c:v>4.0910281518214677E-3</c:v>
                </c:pt>
                <c:pt idx="1340">
                  <c:v>6.5282581732691043E-3</c:v>
                </c:pt>
                <c:pt idx="1341">
                  <c:v>1.022757037955367E-2</c:v>
                </c:pt>
                <c:pt idx="1342">
                  <c:v>4.9580950848638605E-5</c:v>
                </c:pt>
                <c:pt idx="1343">
                  <c:v>7.8591978072179691E-5</c:v>
                </c:pt>
                <c:pt idx="1344">
                  <c:v>1.2453973518173481E-4</c:v>
                </c:pt>
                <c:pt idx="1345">
                  <c:v>1.9747622340903824E-4</c:v>
                </c:pt>
                <c:pt idx="1346">
                  <c:v>3.1304945453347166E-4</c:v>
                </c:pt>
                <c:pt idx="1347">
                  <c:v>4.9566081024331307E-4</c:v>
                </c:pt>
                <c:pt idx="1348">
                  <c:v>7.8676240409921057E-4</c:v>
                </c:pt>
                <c:pt idx="1349">
                  <c:v>1.2495609026233923E-3</c:v>
                </c:pt>
                <c:pt idx="1350">
                  <c:v>1.9826432409732527E-3</c:v>
                </c:pt>
                <c:pt idx="1351">
                  <c:v>3.1638029517830663E-3</c:v>
                </c:pt>
                <c:pt idx="1352">
                  <c:v>4.9566081024331318E-3</c:v>
                </c:pt>
                <c:pt idx="1353">
                  <c:v>2.5452593504834457E-5</c:v>
                </c:pt>
                <c:pt idx="1354">
                  <c:v>4.0345528602684764E-5</c:v>
                </c:pt>
                <c:pt idx="1355">
                  <c:v>6.3933006538285673E-5</c:v>
                </c:pt>
                <c:pt idx="1356">
                  <c:v>1.0137526520305016E-4</c:v>
                </c:pt>
                <c:pt idx="1357">
                  <c:v>1.6070527847429142E-4</c:v>
                </c:pt>
                <c:pt idx="1358">
                  <c:v>2.5444960016829431E-4</c:v>
                </c:pt>
                <c:pt idx="1359">
                  <c:v>4.0388785034713376E-4</c:v>
                </c:pt>
                <c:pt idx="1360">
                  <c:v>6.4146744202427054E-4</c:v>
                </c:pt>
                <c:pt idx="1361">
                  <c:v>1.0177984006731783E-3</c:v>
                </c:pt>
                <c:pt idx="1362">
                  <c:v>1.6241517978742234E-3</c:v>
                </c:pt>
                <c:pt idx="1363">
                  <c:v>2.5444960016829435E-3</c:v>
                </c:pt>
                <c:pt idx="1364">
                  <c:v>1.3689746017430701E-5</c:v>
                </c:pt>
                <c:pt idx="1365">
                  <c:v>2.1699951299848161E-5</c:v>
                </c:pt>
                <c:pt idx="1366">
                  <c:v>3.4386539881431945E-5</c:v>
                </c:pt>
                <c:pt idx="1367">
                  <c:v>5.452495962015967E-5</c:v>
                </c:pt>
                <c:pt idx="1368">
                  <c:v>8.6435767166738795E-5</c:v>
                </c:pt>
                <c:pt idx="1369">
                  <c:v>1.3685640325333115E-4</c:v>
                </c:pt>
                <c:pt idx="1370">
                  <c:v>2.1723216888401242E-4</c:v>
                </c:pt>
                <c:pt idx="1371">
                  <c:v>3.4501499260164756E-4</c:v>
                </c:pt>
                <c:pt idx="1372">
                  <c:v>5.4742561301332417E-4</c:v>
                </c:pt>
                <c:pt idx="1373">
                  <c:v>8.7355442196601228E-4</c:v>
                </c:pt>
                <c:pt idx="1374">
                  <c:v>1.3685640325333105E-3</c:v>
                </c:pt>
                <c:pt idx="1375">
                  <c:v>7.6563856072338887E-6</c:v>
                </c:pt>
                <c:pt idx="1376">
                  <c:v>1.2136324121593568E-5</c:v>
                </c:pt>
                <c:pt idx="1377">
                  <c:v>1.9231664977242652E-5</c:v>
                </c:pt>
                <c:pt idx="1378">
                  <c:v>3.0494657500530414E-5</c:v>
                </c:pt>
                <c:pt idx="1379">
                  <c:v>4.8341697708855124E-5</c:v>
                </c:pt>
                <c:pt idx="1380">
                  <c:v>7.6540893804197548E-5</c:v>
                </c:pt>
                <c:pt idx="1381">
                  <c:v>1.2149336073540273E-4</c:v>
                </c:pt>
                <c:pt idx="1382">
                  <c:v>1.9295959328038224E-4</c:v>
                </c:pt>
                <c:pt idx="1383">
                  <c:v>3.061635752167903E-4</c:v>
                </c:pt>
                <c:pt idx="1384">
                  <c:v>4.8856052515219319E-4</c:v>
                </c:pt>
                <c:pt idx="1385">
                  <c:v>7.6540893804197643E-4</c:v>
                </c:pt>
                <c:pt idx="1386">
                  <c:v>8.5191004165282145</c:v>
                </c:pt>
                <c:pt idx="1387">
                  <c:v>13.503834470106106</c:v>
                </c:pt>
                <c:pt idx="1388">
                  <c:v>21.398672104937315</c:v>
                </c:pt>
                <c:pt idx="1389">
                  <c:v>33.930768738868409</c:v>
                </c:pt>
                <c:pt idx="1390">
                  <c:v>53.788797771377503</c:v>
                </c:pt>
                <c:pt idx="1391">
                  <c:v>85.165454528923476</c:v>
                </c:pt>
                <c:pt idx="1392">
                  <c:v>135.18312597376027</c:v>
                </c:pt>
                <c:pt idx="1393">
                  <c:v>214.70211086741608</c:v>
                </c:pt>
                <c:pt idx="1394">
                  <c:v>340.66181811569396</c:v>
                </c:pt>
                <c:pt idx="1395">
                  <c:v>543.61109625811878</c:v>
                </c:pt>
                <c:pt idx="1396">
                  <c:v>851.65454528923487</c:v>
                </c:pt>
                <c:pt idx="1397">
                  <c:v>1.7746076179126311</c:v>
                </c:pt>
                <c:pt idx="1398">
                  <c:v>2.8129739467782344</c:v>
                </c:pt>
                <c:pt idx="1399">
                  <c:v>4.4575418382158132</c:v>
                </c:pt>
                <c:pt idx="1400">
                  <c:v>7.0680937823909966</c:v>
                </c:pt>
                <c:pt idx="1401">
                  <c:v>11.204705381598119</c:v>
                </c:pt>
                <c:pt idx="1402">
                  <c:v>17.740753952940437</c:v>
                </c:pt>
                <c:pt idx="1403">
                  <c:v>28.159898749502354</c:v>
                </c:pt>
                <c:pt idx="1404">
                  <c:v>44.724440715362846</c:v>
                </c:pt>
                <c:pt idx="1405">
                  <c:v>70.963015811761764</c:v>
                </c:pt>
                <c:pt idx="1406">
                  <c:v>113.23923248161877</c:v>
                </c:pt>
                <c:pt idx="1407">
                  <c:v>177.4075395294044</c:v>
                </c:pt>
                <c:pt idx="1408">
                  <c:v>0.40389420968143708</c:v>
                </c:pt>
                <c:pt idx="1409">
                  <c:v>0.6402225920932586</c:v>
                </c:pt>
                <c:pt idx="1410">
                  <c:v>1.0145202351750264</c:v>
                </c:pt>
                <c:pt idx="1411">
                  <c:v>1.6086723190960848</c:v>
                </c:pt>
                <c:pt idx="1412">
                  <c:v>2.5501500045046694</c:v>
                </c:pt>
                <c:pt idx="1413">
                  <c:v>4.0377307775810971</c:v>
                </c:pt>
                <c:pt idx="1414">
                  <c:v>6.4090900632544763</c:v>
                </c:pt>
                <c:pt idx="1415">
                  <c:v>10.179119290281946</c:v>
                </c:pt>
                <c:pt idx="1416">
                  <c:v>16.150923110324392</c:v>
                </c:pt>
                <c:pt idx="1417">
                  <c:v>25.772835553300155</c:v>
                </c:pt>
                <c:pt idx="1418">
                  <c:v>40.377307775810976</c:v>
                </c:pt>
                <c:pt idx="1419">
                  <c:v>0.10002999999999995</c:v>
                </c:pt>
                <c:pt idx="1420">
                  <c:v>0.15855999999999995</c:v>
                </c:pt>
                <c:pt idx="1421">
                  <c:v>0.25125999999999998</c:v>
                </c:pt>
                <c:pt idx="1422">
                  <c:v>0.39840999999999988</c:v>
                </c:pt>
                <c:pt idx="1423">
                  <c:v>0.63158000000000003</c:v>
                </c:pt>
                <c:pt idx="1424">
                  <c:v>1</c:v>
                </c:pt>
                <c:pt idx="1425">
                  <c:v>1.5872999999999999</c:v>
                </c:pt>
                <c:pt idx="1426">
                  <c:v>2.5210000000000004</c:v>
                </c:pt>
                <c:pt idx="1427">
                  <c:v>4.0000000000000009</c:v>
                </c:pt>
                <c:pt idx="1428">
                  <c:v>6.3830000000000018</c:v>
                </c:pt>
                <c:pt idx="1429">
                  <c:v>10</c:v>
                </c:pt>
                <c:pt idx="1430">
                  <c:v>2.5013333952294582E-2</c:v>
                </c:pt>
                <c:pt idx="1431">
                  <c:v>3.9649247540496139E-2</c:v>
                </c:pt>
                <c:pt idx="1432">
                  <c:v>6.2829653992337642E-2</c:v>
                </c:pt>
                <c:pt idx="1433">
                  <c:v>9.9625736078513272E-2</c:v>
                </c:pt>
                <c:pt idx="1434">
                  <c:v>0.15793183502539454</c:v>
                </c:pt>
                <c:pt idx="1435">
                  <c:v>0.25005832202633799</c:v>
                </c:pt>
                <c:pt idx="1436">
                  <c:v>0.39691757455240623</c:v>
                </c:pt>
                <c:pt idx="1437">
                  <c:v>0.63039702982839807</c:v>
                </c:pt>
                <c:pt idx="1438">
                  <c:v>1.0002332881053519</c:v>
                </c:pt>
                <c:pt idx="1439">
                  <c:v>1.5961222694941155</c:v>
                </c:pt>
                <c:pt idx="1440">
                  <c:v>2.5005832202633802</c:v>
                </c:pt>
                <c:pt idx="1441">
                  <c:v>7.2915118304830414E-3</c:v>
                </c:pt>
                <c:pt idx="1442">
                  <c:v>1.1557953772282231E-2</c:v>
                </c:pt>
                <c:pt idx="1443">
                  <c:v>1.8315158077848344E-2</c:v>
                </c:pt>
                <c:pt idx="1444">
                  <c:v>2.9041399863868333E-2</c:v>
                </c:pt>
                <c:pt idx="1445">
                  <c:v>4.6037919043251829E-2</c:v>
                </c:pt>
                <c:pt idx="1446">
                  <c:v>7.2893250329731527E-2</c:v>
                </c:pt>
                <c:pt idx="1447">
                  <c:v>0.11570345624838284</c:v>
                </c:pt>
                <c:pt idx="1448">
                  <c:v>0.18376388408125324</c:v>
                </c:pt>
                <c:pt idx="1449">
                  <c:v>0.29157300131892616</c:v>
                </c:pt>
                <c:pt idx="1450">
                  <c:v>0.4652776168546765</c:v>
                </c:pt>
                <c:pt idx="1451">
                  <c:v>0.72893250329731551</c:v>
                </c:pt>
                <c:pt idx="1452">
                  <c:v>2.3206169235723945E-3</c:v>
                </c:pt>
                <c:pt idx="1453">
                  <c:v>3.6784666540201814E-3</c:v>
                </c:pt>
                <c:pt idx="1454">
                  <c:v>5.8290333721563491E-3</c:v>
                </c:pt>
                <c:pt idx="1455">
                  <c:v>9.2427970460909527E-3</c:v>
                </c:pt>
                <c:pt idx="1456">
                  <c:v>1.4652156718882862E-2</c:v>
                </c:pt>
                <c:pt idx="1457">
                  <c:v>2.3199209472882083E-2</c:v>
                </c:pt>
                <c:pt idx="1458">
                  <c:v>3.6824105196305724E-2</c:v>
                </c:pt>
                <c:pt idx="1459">
                  <c:v>5.8485207081135727E-2</c:v>
                </c:pt>
                <c:pt idx="1460">
                  <c:v>9.2796837891528344E-2</c:v>
                </c:pt>
                <c:pt idx="1461">
                  <c:v>0.14808055406540638</c:v>
                </c:pt>
                <c:pt idx="1462">
                  <c:v>0.2319920947288209</c:v>
                </c:pt>
                <c:pt idx="1463">
                  <c:v>8.8564231112880974E-4</c:v>
                </c:pt>
                <c:pt idx="1464">
                  <c:v>1.4038532925380797E-3</c:v>
                </c:pt>
                <c:pt idx="1465">
                  <c:v>2.2245974916947383E-3</c:v>
                </c:pt>
                <c:pt idx="1466">
                  <c:v>3.5274293029773952E-3</c:v>
                </c:pt>
                <c:pt idx="1467">
                  <c:v>5.5918621499823455E-3</c:v>
                </c:pt>
                <c:pt idx="1468">
                  <c:v>8.8537669811937381E-3</c:v>
                </c:pt>
                <c:pt idx="1469">
                  <c:v>1.4053584329248827E-2</c:v>
                </c:pt>
                <c:pt idx="1470">
                  <c:v>2.2320346559589425E-2</c:v>
                </c:pt>
                <c:pt idx="1471">
                  <c:v>3.5415067924774973E-2</c:v>
                </c:pt>
                <c:pt idx="1472">
                  <c:v>5.651359464095964E-2</c:v>
                </c:pt>
                <c:pt idx="1473">
                  <c:v>8.8537669811937406E-2</c:v>
                </c:pt>
                <c:pt idx="1474">
                  <c:v>3.7583153470575512E-4</c:v>
                </c:pt>
                <c:pt idx="1475">
                  <c:v>5.9573975950159461E-4</c:v>
                </c:pt>
                <c:pt idx="1476">
                  <c:v>9.4403110477024989E-4</c:v>
                </c:pt>
                <c:pt idx="1477">
                  <c:v>1.4969013470170944E-3</c:v>
                </c:pt>
                <c:pt idx="1478">
                  <c:v>2.3729649174193844E-3</c:v>
                </c:pt>
                <c:pt idx="1479">
                  <c:v>3.7571881906003721E-3</c:v>
                </c:pt>
                <c:pt idx="1480">
                  <c:v>5.9637848149399668E-3</c:v>
                </c:pt>
                <c:pt idx="1481">
                  <c:v>9.4718714285035449E-3</c:v>
                </c:pt>
                <c:pt idx="1482">
                  <c:v>1.5028752762401504E-2</c:v>
                </c:pt>
                <c:pt idx="1483">
                  <c:v>2.3982132220602186E-2</c:v>
                </c:pt>
                <c:pt idx="1484">
                  <c:v>3.7571881906003739E-2</c:v>
                </c:pt>
                <c:pt idx="1485">
                  <c:v>1.3115877764632888E-4</c:v>
                </c:pt>
                <c:pt idx="1486">
                  <c:v>2.0790298693993699E-4</c:v>
                </c:pt>
                <c:pt idx="1487">
                  <c:v>3.294507095013154E-4</c:v>
                </c:pt>
                <c:pt idx="1488">
                  <c:v>5.2239296813029945E-4</c:v>
                </c:pt>
                <c:pt idx="1489">
                  <c:v>8.281241706075015E-4</c:v>
                </c:pt>
                <c:pt idx="1490">
                  <c:v>1.3111944181378474E-3</c:v>
                </c:pt>
                <c:pt idx="1491">
                  <c:v>2.081258899910204E-3</c:v>
                </c:pt>
                <c:pt idx="1492">
                  <c:v>3.3055211281255133E-3</c:v>
                </c:pt>
                <c:pt idx="1493">
                  <c:v>5.2447776725513904E-3</c:v>
                </c:pt>
                <c:pt idx="1494">
                  <c:v>8.3693539709738755E-3</c:v>
                </c:pt>
                <c:pt idx="1495">
                  <c:v>1.3111944181378477E-2</c:v>
                </c:pt>
                <c:pt idx="1496">
                  <c:v>6.4414666971214637E-5</c:v>
                </c:pt>
                <c:pt idx="1497">
                  <c:v>1.021052643702468E-4</c:v>
                </c:pt>
                <c:pt idx="1498">
                  <c:v>1.6179975230618199E-4</c:v>
                </c:pt>
                <c:pt idx="1499">
                  <c:v>2.565575074277877E-4</c:v>
                </c:pt>
                <c:pt idx="1500">
                  <c:v>4.0670814121443298E-4</c:v>
                </c:pt>
                <c:pt idx="1501">
                  <c:v>6.4395348366704625E-4</c:v>
                </c:pt>
                <c:pt idx="1502">
                  <c:v>1.0221473646247019E-3</c:v>
                </c:pt>
                <c:pt idx="1503">
                  <c:v>1.6234067323246237E-3</c:v>
                </c:pt>
                <c:pt idx="1504">
                  <c:v>2.5758139346681854E-3</c:v>
                </c:pt>
                <c:pt idx="1505">
                  <c:v>4.110355086246755E-3</c:v>
                </c:pt>
                <c:pt idx="1506">
                  <c:v>6.439534836670464E-3</c:v>
                </c:pt>
                <c:pt idx="1507">
                  <c:v>3.3376869259568582E-5</c:v>
                </c:pt>
                <c:pt idx="1508">
                  <c:v>5.2906491950386804E-5</c:v>
                </c:pt>
                <c:pt idx="1509">
                  <c:v>8.3837570430463001E-5</c:v>
                </c:pt>
                <c:pt idx="1510">
                  <c:v>1.3293690374592334E-4</c:v>
                </c:pt>
                <c:pt idx="1511">
                  <c:v>2.1073840934677918E-4</c:v>
                </c:pt>
                <c:pt idx="1512">
                  <c:v>3.3366859201808014E-4</c:v>
                </c:pt>
                <c:pt idx="1513">
                  <c:v>5.2963215611029877E-4</c:v>
                </c:pt>
                <c:pt idx="1514">
                  <c:v>8.4117852047758078E-4</c:v>
                </c:pt>
                <c:pt idx="1515">
                  <c:v>1.3346743680723219E-3</c:v>
                </c:pt>
                <c:pt idx="1516">
                  <c:v>2.1298066228514064E-3</c:v>
                </c:pt>
                <c:pt idx="1517">
                  <c:v>3.3366859201808046E-3</c:v>
                </c:pt>
                <c:pt idx="1518">
                  <c:v>1.8167408185505257E-5</c:v>
                </c:pt>
                <c:pt idx="1519">
                  <c:v>2.8797603137995723E-5</c:v>
                </c:pt>
                <c:pt idx="1520">
                  <c:v>4.5633739684994992E-5</c:v>
                </c:pt>
                <c:pt idx="1521">
                  <c:v>7.2359063232901706E-5</c:v>
                </c:pt>
                <c:pt idx="1522">
                  <c:v>1.1470730442668606E-4</c:v>
                </c:pt>
                <c:pt idx="1523">
                  <c:v>1.8161959597625982E-4</c:v>
                </c:pt>
                <c:pt idx="1524">
                  <c:v>2.882847846931171E-4</c:v>
                </c:pt>
                <c:pt idx="1525">
                  <c:v>4.5786300145615104E-4</c:v>
                </c:pt>
                <c:pt idx="1526">
                  <c:v>7.264783839050394E-4</c:v>
                </c:pt>
                <c:pt idx="1527">
                  <c:v>1.159277881116466E-3</c:v>
                </c:pt>
                <c:pt idx="1528">
                  <c:v>1.8161959597625969E-3</c:v>
                </c:pt>
                <c:pt idx="1529">
                  <c:v>1.0229691094491484E-5</c:v>
                </c:pt>
                <c:pt idx="1530">
                  <c:v>1.6215333599345888E-5</c:v>
                </c:pt>
                <c:pt idx="1531">
                  <c:v>2.5695413220053329E-5</c:v>
                </c:pt>
                <c:pt idx="1532">
                  <c:v>4.0743889122826653E-5</c:v>
                </c:pt>
                <c:pt idx="1533">
                  <c:v>6.45893062227225E-5</c:v>
                </c:pt>
                <c:pt idx="1534">
                  <c:v>1.0226623107559208E-4</c:v>
                </c:pt>
                <c:pt idx="1535">
                  <c:v>1.6232718858628722E-4</c:v>
                </c:pt>
                <c:pt idx="1536">
                  <c:v>2.5781316854156787E-4</c:v>
                </c:pt>
                <c:pt idx="1537">
                  <c:v>4.0906492430236875E-4</c:v>
                </c:pt>
                <c:pt idx="1538">
                  <c:v>6.5276535295550459E-4</c:v>
                </c:pt>
                <c:pt idx="1539">
                  <c:v>1.022662310755922E-3</c:v>
                </c:pt>
                <c:pt idx="1540">
                  <c:v>9.9625166789769182</c:v>
                </c:pt>
                <c:pt idx="1541">
                  <c:v>15.791828897516547</c:v>
                </c:pt>
                <c:pt idx="1542">
                  <c:v>25.024312113963219</c:v>
                </c:pt>
                <c:pt idx="1543">
                  <c:v>39.67975877308001</c:v>
                </c:pt>
                <c:pt idx="1544">
                  <c:v>62.902392123445409</c:v>
                </c:pt>
                <c:pt idx="1545">
                  <c:v>99.595288203308243</c:v>
                </c:pt>
                <c:pt idx="1546">
                  <c:v>158.08760096511108</c:v>
                </c:pt>
                <c:pt idx="1547">
                  <c:v>251.07972156054009</c:v>
                </c:pt>
                <c:pt idx="1548">
                  <c:v>398.38115281323303</c:v>
                </c:pt>
                <c:pt idx="1549">
                  <c:v>635.71672460171624</c:v>
                </c:pt>
                <c:pt idx="1550">
                  <c:v>995.95288203308269</c:v>
                </c:pt>
                <c:pt idx="1551">
                  <c:v>2.0237307854209337</c:v>
                </c:pt>
                <c:pt idx="1552">
                  <c:v>3.2078651738112889</c:v>
                </c:pt>
                <c:pt idx="1553">
                  <c:v>5.0833009811542933</c:v>
                </c:pt>
                <c:pt idx="1554">
                  <c:v>8.0603277238783786</c:v>
                </c:pt>
                <c:pt idx="1555">
                  <c:v>12.777645600881268</c:v>
                </c:pt>
                <c:pt idx="1556">
                  <c:v>20.231238482664541</c:v>
                </c:pt>
                <c:pt idx="1557">
                  <c:v>32.113044843533423</c:v>
                </c:pt>
                <c:pt idx="1558">
                  <c:v>51.002952214797332</c:v>
                </c:pt>
                <c:pt idx="1559">
                  <c:v>80.924953930658219</c:v>
                </c:pt>
                <c:pt idx="1560">
                  <c:v>129.13599523484777</c:v>
                </c:pt>
                <c:pt idx="1561">
                  <c:v>202.31238482664554</c:v>
                </c:pt>
                <c:pt idx="1562">
                  <c:v>0.43645227361465561</c:v>
                </c:pt>
                <c:pt idx="1563">
                  <c:v>0.69183117569069075</c:v>
                </c:pt>
                <c:pt idx="1564">
                  <c:v>1.0963010923564769</c:v>
                </c:pt>
                <c:pt idx="1565">
                  <c:v>1.7383479989084771</c:v>
                </c:pt>
                <c:pt idx="1566">
                  <c:v>2.7557185541292042</c:v>
                </c:pt>
                <c:pt idx="1567">
                  <c:v>4.3632137720149524</c:v>
                </c:pt>
                <c:pt idx="1568">
                  <c:v>6.9257292203193348</c:v>
                </c:pt>
                <c:pt idx="1569">
                  <c:v>10.999661919249696</c:v>
                </c:pt>
                <c:pt idx="1570">
                  <c:v>17.452855088059813</c:v>
                </c:pt>
                <c:pt idx="1571">
                  <c:v>27.850393506771454</c:v>
                </c:pt>
                <c:pt idx="1572">
                  <c:v>43.632137720149537</c:v>
                </c:pt>
                <c:pt idx="1573">
                  <c:v>0.10002999999999995</c:v>
                </c:pt>
                <c:pt idx="1574">
                  <c:v>0.15855999999999995</c:v>
                </c:pt>
                <c:pt idx="1575">
                  <c:v>0.25125999999999998</c:v>
                </c:pt>
                <c:pt idx="1576">
                  <c:v>0.39840999999999988</c:v>
                </c:pt>
                <c:pt idx="1577">
                  <c:v>0.63158000000000003</c:v>
                </c:pt>
                <c:pt idx="1578">
                  <c:v>1</c:v>
                </c:pt>
                <c:pt idx="1579">
                  <c:v>1.5872999999999999</c:v>
                </c:pt>
                <c:pt idx="1580">
                  <c:v>2.5210000000000004</c:v>
                </c:pt>
                <c:pt idx="1581">
                  <c:v>4.0000000000000009</c:v>
                </c:pt>
                <c:pt idx="1582">
                  <c:v>6.3830000000000018</c:v>
                </c:pt>
                <c:pt idx="1583">
                  <c:v>10</c:v>
                </c:pt>
                <c:pt idx="1584">
                  <c:v>2.3192387353746926E-2</c:v>
                </c:pt>
                <c:pt idx="1585">
                  <c:v>3.676282054193853E-2</c:v>
                </c:pt>
                <c:pt idx="1586">
                  <c:v>5.825571575029944E-2</c:v>
                </c:pt>
                <c:pt idx="1587">
                  <c:v>9.2373078532503358E-2</c:v>
                </c:pt>
                <c:pt idx="1588">
                  <c:v>0.14643454968388972</c:v>
                </c:pt>
                <c:pt idx="1589">
                  <c:v>0.23185431724229658</c:v>
                </c:pt>
                <c:pt idx="1590">
                  <c:v>0.36802235775869735</c:v>
                </c:pt>
                <c:pt idx="1591">
                  <c:v>0.58450473376782985</c:v>
                </c:pt>
                <c:pt idx="1592">
                  <c:v>0.92741726896918653</c:v>
                </c:pt>
                <c:pt idx="1593">
                  <c:v>1.4799261069575795</c:v>
                </c:pt>
                <c:pt idx="1594">
                  <c:v>2.3185431724229666</c:v>
                </c:pt>
                <c:pt idx="1595">
                  <c:v>6.0709221288323461E-3</c:v>
                </c:pt>
                <c:pt idx="1596">
                  <c:v>9.623167177323368E-3</c:v>
                </c:pt>
                <c:pt idx="1597">
                  <c:v>1.5249224173652065E-2</c:v>
                </c:pt>
                <c:pt idx="1598">
                  <c:v>2.4179906881416524E-2</c:v>
                </c:pt>
                <c:pt idx="1599">
                  <c:v>3.8331230612095715E-2</c:v>
                </c:pt>
                <c:pt idx="1600">
                  <c:v>6.0691013984128225E-2</c:v>
                </c:pt>
                <c:pt idx="1601">
                  <c:v>9.6334846497006771E-2</c:v>
                </c:pt>
                <c:pt idx="1602">
                  <c:v>0.15300204625398728</c:v>
                </c:pt>
                <c:pt idx="1603">
                  <c:v>0.24276405593651301</c:v>
                </c:pt>
                <c:pt idx="1604">
                  <c:v>0.38739074226069065</c:v>
                </c:pt>
                <c:pt idx="1605">
                  <c:v>0.6069101398412825</c:v>
                </c:pt>
                <c:pt idx="1606">
                  <c:v>1.8356353071829841E-3</c:v>
                </c:pt>
                <c:pt idx="1607">
                  <c:v>2.9097104299403613E-3</c:v>
                </c:pt>
                <c:pt idx="1608">
                  <c:v>4.6108340226211821E-3</c:v>
                </c:pt>
                <c:pt idx="1609">
                  <c:v>7.3111612789640403E-3</c:v>
                </c:pt>
                <c:pt idx="1610">
                  <c:v>1.1590028464566931E-2</c:v>
                </c:pt>
                <c:pt idx="1611">
                  <c:v>1.8350847817484611E-2</c:v>
                </c:pt>
                <c:pt idx="1612">
                  <c:v>2.9128300740693322E-2</c:v>
                </c:pt>
                <c:pt idx="1613">
                  <c:v>4.6262487347878738E-2</c:v>
                </c:pt>
                <c:pt idx="1614">
                  <c:v>7.3403391269938459E-2</c:v>
                </c:pt>
                <c:pt idx="1615">
                  <c:v>0.11713346161900429</c:v>
                </c:pt>
                <c:pt idx="1616">
                  <c:v>0.18350847817484617</c:v>
                </c:pt>
                <c:pt idx="1617">
                  <c:v>6.6254430968482676E-4</c:v>
                </c:pt>
                <c:pt idx="1618">
                  <c:v>1.0502151928783992E-3</c:v>
                </c:pt>
                <c:pt idx="1619">
                  <c:v>1.6642095696432035E-3</c:v>
                </c:pt>
                <c:pt idx="1620">
                  <c:v>2.6388511288766561E-3</c:v>
                </c:pt>
                <c:pt idx="1621">
                  <c:v>4.1832423783939136E-3</c:v>
                </c:pt>
                <c:pt idx="1622">
                  <c:v>6.6234560600302644E-3</c:v>
                </c:pt>
                <c:pt idx="1623">
                  <c:v>1.0513411804086034E-2</c:v>
                </c:pt>
                <c:pt idx="1624">
                  <c:v>1.6697732727336299E-2</c:v>
                </c:pt>
                <c:pt idx="1625">
                  <c:v>2.6493824240121065E-2</c:v>
                </c:pt>
                <c:pt idx="1626">
                  <c:v>4.2277520031173167E-2</c:v>
                </c:pt>
                <c:pt idx="1627">
                  <c:v>6.6234560600302639E-2</c:v>
                </c:pt>
                <c:pt idx="1628">
                  <c:v>2.5417875904006217E-4</c:v>
                </c:pt>
                <c:pt idx="1629">
                  <c:v>4.0290496884326982E-4</c:v>
                </c:pt>
                <c:pt idx="1630">
                  <c:v>6.3845801256029303E-4</c:v>
                </c:pt>
                <c:pt idx="1631">
                  <c:v>1.012369882926635E-3</c:v>
                </c:pt>
                <c:pt idx="1632">
                  <c:v>1.6048607481207911E-3</c:v>
                </c:pt>
                <c:pt idx="1633">
                  <c:v>2.5410252828157792E-3</c:v>
                </c:pt>
                <c:pt idx="1634">
                  <c:v>4.033369431413485E-3</c:v>
                </c:pt>
                <c:pt idx="1635">
                  <c:v>6.4059247379785857E-3</c:v>
                </c:pt>
                <c:pt idx="1636">
                  <c:v>1.0164101131263127E-2</c:v>
                </c:pt>
                <c:pt idx="1637">
                  <c:v>1.6219364380213128E-2</c:v>
                </c:pt>
                <c:pt idx="1638">
                  <c:v>2.5410252828157811E-2</c:v>
                </c:pt>
                <c:pt idx="1639">
                  <c:v>7.6150768238715232E-5</c:v>
                </c:pt>
                <c:pt idx="1640">
                  <c:v>1.2070844558563092E-4</c:v>
                </c:pt>
                <c:pt idx="1641">
                  <c:v>1.9127903656562581E-4</c:v>
                </c:pt>
                <c:pt idx="1642">
                  <c:v>3.0330128535425836E-4</c:v>
                </c:pt>
                <c:pt idx="1643">
                  <c:v>4.8080877940825462E-4</c:v>
                </c:pt>
                <c:pt idx="1644">
                  <c:v>7.6127929859757235E-4</c:v>
                </c:pt>
                <c:pt idx="1645">
                  <c:v>1.208378630663926E-3</c:v>
                </c:pt>
                <c:pt idx="1646">
                  <c:v>1.9191851117644802E-3</c:v>
                </c:pt>
                <c:pt idx="1647">
                  <c:v>3.0451171943902899E-3</c:v>
                </c:pt>
                <c:pt idx="1648">
                  <c:v>4.8592457629483025E-3</c:v>
                </c:pt>
                <c:pt idx="1649">
                  <c:v>7.6127929859757248E-3</c:v>
                </c:pt>
                <c:pt idx="1650">
                  <c:v>3.5037954347574156E-5</c:v>
                </c:pt>
                <c:pt idx="1651">
                  <c:v>5.5539518557946072E-5</c:v>
                </c:pt>
                <c:pt idx="1652">
                  <c:v>8.800996110538319E-5</c:v>
                </c:pt>
                <c:pt idx="1653">
                  <c:v>1.3955284806175158E-4</c:v>
                </c:pt>
                <c:pt idx="1654">
                  <c:v>2.2122634416515928E-4</c:v>
                </c:pt>
                <c:pt idx="1655">
                  <c:v>3.5027446113740005E-4</c:v>
                </c:pt>
                <c:pt idx="1656">
                  <c:v>5.5599065216339482E-4</c:v>
                </c:pt>
                <c:pt idx="1657">
                  <c:v>8.8304191652738631E-4</c:v>
                </c:pt>
                <c:pt idx="1658">
                  <c:v>1.4010978445496004E-3</c:v>
                </c:pt>
                <c:pt idx="1659">
                  <c:v>2.2358018854400255E-3</c:v>
                </c:pt>
                <c:pt idx="1660">
                  <c:v>3.5027446113740012E-3</c:v>
                </c:pt>
                <c:pt idx="1661">
                  <c:v>1.7395768358198446E-5</c:v>
                </c:pt>
                <c:pt idx="1662">
                  <c:v>2.7574457971367989E-5</c:v>
                </c:pt>
                <c:pt idx="1663">
                  <c:v>4.3695498927131191E-5</c:v>
                </c:pt>
                <c:pt idx="1664">
                  <c:v>6.9285695007396169E-5</c:v>
                </c:pt>
                <c:pt idx="1665">
                  <c:v>1.098352432237426E-4</c:v>
                </c:pt>
                <c:pt idx="1666">
                  <c:v>1.739055119284058E-4</c:v>
                </c:pt>
                <c:pt idx="1667">
                  <c:v>2.7604021908395835E-4</c:v>
                </c:pt>
                <c:pt idx="1668">
                  <c:v>4.3841579557151106E-4</c:v>
                </c:pt>
                <c:pt idx="1669">
                  <c:v>6.9562204771362332E-4</c:v>
                </c:pt>
                <c:pt idx="1670">
                  <c:v>1.1100388826390147E-3</c:v>
                </c:pt>
                <c:pt idx="1671">
                  <c:v>1.7390551192840581E-3</c:v>
                </c:pt>
                <c:pt idx="1672">
                  <c:v>9.0012534284864524E-6</c:v>
                </c:pt>
                <c:pt idx="1673">
                  <c:v>1.4268107004106882E-5</c:v>
                </c:pt>
                <c:pt idx="1674">
                  <c:v>2.2609766434484749E-5</c:v>
                </c:pt>
                <c:pt idx="1675">
                  <c:v>3.5851138442900054E-5</c:v>
                </c:pt>
                <c:pt idx="1676">
                  <c:v>5.683306648368963E-5</c:v>
                </c:pt>
                <c:pt idx="1677">
                  <c:v>8.9985538623277639E-5</c:v>
                </c:pt>
                <c:pt idx="1678">
                  <c:v>1.4283404545672852E-4</c:v>
                </c:pt>
                <c:pt idx="1679">
                  <c:v>2.2685354286928273E-4</c:v>
                </c:pt>
                <c:pt idx="1680">
                  <c:v>3.5994215449311061E-4</c:v>
                </c:pt>
                <c:pt idx="1681">
                  <c:v>5.7437769303238088E-4</c:v>
                </c:pt>
                <c:pt idx="1682">
                  <c:v>8.9985538623277577E-4</c:v>
                </c:pt>
                <c:pt idx="1683">
                  <c:v>4.8462970330565295E-6</c:v>
                </c:pt>
                <c:pt idx="1684">
                  <c:v>7.6819839804203031E-6</c:v>
                </c:pt>
                <c:pt idx="1685">
                  <c:v>1.2173153979064113E-5</c:v>
                </c:pt>
                <c:pt idx="1686">
                  <c:v>1.9302341307008439E-5</c:v>
                </c:pt>
                <c:pt idx="1687">
                  <c:v>3.0599063082453686E-5</c:v>
                </c:pt>
                <c:pt idx="1688">
                  <c:v>4.8448435799825305E-5</c:v>
                </c:pt>
                <c:pt idx="1689">
                  <c:v>7.6902202145062669E-5</c:v>
                </c:pt>
                <c:pt idx="1690">
                  <c:v>1.2213850665135972E-4</c:v>
                </c:pt>
                <c:pt idx="1691">
                  <c:v>1.937937431993016E-4</c:v>
                </c:pt>
                <c:pt idx="1692">
                  <c:v>3.0924636571028508E-4</c:v>
                </c:pt>
                <c:pt idx="1693">
                  <c:v>4.8448435799825363E-4</c:v>
                </c:pt>
              </c:numCache>
            </c:numRef>
          </c:xVal>
          <c:yVal>
            <c:numRef>
              <c:f>'[A2 Recovered DSR Graphs for Report.xlsx]Complex Mod MC'!$I$6:$I$1699</c:f>
              <c:numCache>
                <c:formatCode>General</c:formatCode>
                <c:ptCount val="1694"/>
                <c:pt idx="1078">
                  <c:v>2439000.0000000014</c:v>
                </c:pt>
                <c:pt idx="1079">
                  <c:v>3065000.0000000056</c:v>
                </c:pt>
                <c:pt idx="1080">
                  <c:v>3811000.0000000042</c:v>
                </c:pt>
                <c:pt idx="1081">
                  <c:v>4721000.0000000075</c:v>
                </c:pt>
                <c:pt idx="1082">
                  <c:v>5835000.0000000037</c:v>
                </c:pt>
                <c:pt idx="1083">
                  <c:v>7092000.0000000102</c:v>
                </c:pt>
                <c:pt idx="1084">
                  <c:v>8581000.0000000168</c:v>
                </c:pt>
                <c:pt idx="1085">
                  <c:v>10330000.000000019</c:v>
                </c:pt>
                <c:pt idx="1086">
                  <c:v>12389999.999999998</c:v>
                </c:pt>
                <c:pt idx="1087">
                  <c:v>14720000.00000002</c:v>
                </c:pt>
                <c:pt idx="1088">
                  <c:v>17410000.00000006</c:v>
                </c:pt>
                <c:pt idx="1089">
                  <c:v>1087000.0000000019</c:v>
                </c:pt>
                <c:pt idx="1090">
                  <c:v>1403000.0000000035</c:v>
                </c:pt>
                <c:pt idx="1091">
                  <c:v>1798000.0000000023</c:v>
                </c:pt>
                <c:pt idx="1092">
                  <c:v>2286000.0000000009</c:v>
                </c:pt>
                <c:pt idx="1093">
                  <c:v>2899000.0000000033</c:v>
                </c:pt>
                <c:pt idx="1094">
                  <c:v>3613000.0000000098</c:v>
                </c:pt>
                <c:pt idx="1095">
                  <c:v>4482000.0000000093</c:v>
                </c:pt>
                <c:pt idx="1096">
                  <c:v>5531000.0000000065</c:v>
                </c:pt>
                <c:pt idx="1097">
                  <c:v>6783000.000000013</c:v>
                </c:pt>
                <c:pt idx="1098">
                  <c:v>8256000.0000000233</c:v>
                </c:pt>
                <c:pt idx="1099">
                  <c:v>9991000.0000000335</c:v>
                </c:pt>
                <c:pt idx="1100">
                  <c:v>472400.00000000023</c:v>
                </c:pt>
                <c:pt idx="1101">
                  <c:v>621200.00000000081</c:v>
                </c:pt>
                <c:pt idx="1102">
                  <c:v>815100.00000000093</c:v>
                </c:pt>
                <c:pt idx="1103">
                  <c:v>1058000.0000000016</c:v>
                </c:pt>
                <c:pt idx="1104">
                  <c:v>1367000.000000004</c:v>
                </c:pt>
                <c:pt idx="1105">
                  <c:v>1756000.0000000002</c:v>
                </c:pt>
                <c:pt idx="1106">
                  <c:v>2237000.0000000042</c:v>
                </c:pt>
                <c:pt idx="1107">
                  <c:v>2827000.0000000028</c:v>
                </c:pt>
                <c:pt idx="1108">
                  <c:v>3553000.0000000088</c:v>
                </c:pt>
                <c:pt idx="1109">
                  <c:v>4437000.0000000084</c:v>
                </c:pt>
                <c:pt idx="1110">
                  <c:v>5500000.0000000075</c:v>
                </c:pt>
                <c:pt idx="1111">
                  <c:v>197700.00000000032</c:v>
                </c:pt>
                <c:pt idx="1112">
                  <c:v>265400.00000000029</c:v>
                </c:pt>
                <c:pt idx="1113">
                  <c:v>354900.00000000029</c:v>
                </c:pt>
                <c:pt idx="1114">
                  <c:v>472300.00000000052</c:v>
                </c:pt>
                <c:pt idx="1115">
                  <c:v>622500.00000000023</c:v>
                </c:pt>
                <c:pt idx="1116">
                  <c:v>818700.00000000163</c:v>
                </c:pt>
                <c:pt idx="1117">
                  <c:v>1069000.0000000016</c:v>
                </c:pt>
                <c:pt idx="1118">
                  <c:v>1387000.0000000016</c:v>
                </c:pt>
                <c:pt idx="1119">
                  <c:v>1785000.0000000056</c:v>
                </c:pt>
                <c:pt idx="1120">
                  <c:v>2284000.0000000023</c:v>
                </c:pt>
                <c:pt idx="1121">
                  <c:v>2900000.0000000075</c:v>
                </c:pt>
                <c:pt idx="1122">
                  <c:v>79960.000000000073</c:v>
                </c:pt>
                <c:pt idx="1123">
                  <c:v>109100.00000000022</c:v>
                </c:pt>
                <c:pt idx="1124">
                  <c:v>148000.00000000017</c:v>
                </c:pt>
                <c:pt idx="1125">
                  <c:v>200000.00000000041</c:v>
                </c:pt>
                <c:pt idx="1126">
                  <c:v>269000.00000000017</c:v>
                </c:pt>
                <c:pt idx="1127">
                  <c:v>360700.00000000035</c:v>
                </c:pt>
                <c:pt idx="1128">
                  <c:v>480900.00000000058</c:v>
                </c:pt>
                <c:pt idx="1129">
                  <c:v>638200.00000000175</c:v>
                </c:pt>
                <c:pt idx="1130">
                  <c:v>841400.00000000058</c:v>
                </c:pt>
                <c:pt idx="1131">
                  <c:v>1103000.000000003</c:v>
                </c:pt>
                <c:pt idx="1132">
                  <c:v>1435000.0000000028</c:v>
                </c:pt>
                <c:pt idx="1133">
                  <c:v>34060.000000000073</c:v>
                </c:pt>
                <c:pt idx="1134">
                  <c:v>46659.999999999978</c:v>
                </c:pt>
                <c:pt idx="1135">
                  <c:v>63780.000000000029</c:v>
                </c:pt>
                <c:pt idx="1136">
                  <c:v>87020.000000000189</c:v>
                </c:pt>
                <c:pt idx="1137">
                  <c:v>118500</c:v>
                </c:pt>
                <c:pt idx="1138">
                  <c:v>161100.00000000015</c:v>
                </c:pt>
                <c:pt idx="1139">
                  <c:v>218399.99999999997</c:v>
                </c:pt>
                <c:pt idx="1140">
                  <c:v>294900.00000000047</c:v>
                </c:pt>
                <c:pt idx="1141">
                  <c:v>396500.00000000081</c:v>
                </c:pt>
                <c:pt idx="1142">
                  <c:v>530900.0000000007</c:v>
                </c:pt>
                <c:pt idx="1143">
                  <c:v>706600.00000000116</c:v>
                </c:pt>
                <c:pt idx="1144">
                  <c:v>15210.000000000013</c:v>
                </c:pt>
                <c:pt idx="1145">
                  <c:v>20810.000000000033</c:v>
                </c:pt>
                <c:pt idx="1146">
                  <c:v>28510.000000000004</c:v>
                </c:pt>
                <c:pt idx="1147">
                  <c:v>39090.000000000095</c:v>
                </c:pt>
                <c:pt idx="1148">
                  <c:v>53610.000000000058</c:v>
                </c:pt>
                <c:pt idx="1149">
                  <c:v>73510.000000000029</c:v>
                </c:pt>
                <c:pt idx="1150">
                  <c:v>100700.00000000009</c:v>
                </c:pt>
                <c:pt idx="1151">
                  <c:v>137700.00000000012</c:v>
                </c:pt>
                <c:pt idx="1152">
                  <c:v>187800.00000000012</c:v>
                </c:pt>
                <c:pt idx="1153">
                  <c:v>255500.00000000035</c:v>
                </c:pt>
                <c:pt idx="1154">
                  <c:v>347000.00000000087</c:v>
                </c:pt>
                <c:pt idx="1155">
                  <c:v>7556.0000000000055</c:v>
                </c:pt>
                <c:pt idx="1156">
                  <c:v>10360.000000000009</c:v>
                </c:pt>
                <c:pt idx="1157">
                  <c:v>14160.000000000002</c:v>
                </c:pt>
                <c:pt idx="1158">
                  <c:v>19360.000000000033</c:v>
                </c:pt>
                <c:pt idx="1159">
                  <c:v>26520.000000000033</c:v>
                </c:pt>
                <c:pt idx="1160">
                  <c:v>36400.000000000073</c:v>
                </c:pt>
                <c:pt idx="1161">
                  <c:v>50029.999999999978</c:v>
                </c:pt>
                <c:pt idx="1162">
                  <c:v>68830.000000000116</c:v>
                </c:pt>
                <c:pt idx="1163">
                  <c:v>94699.999999999956</c:v>
                </c:pt>
                <c:pt idx="1164">
                  <c:v>130200.00000000013</c:v>
                </c:pt>
                <c:pt idx="1165">
                  <c:v>178400.00000000015</c:v>
                </c:pt>
                <c:pt idx="1166">
                  <c:v>3783.0000000000027</c:v>
                </c:pt>
                <c:pt idx="1167">
                  <c:v>5309.0000000000055</c:v>
                </c:pt>
                <c:pt idx="1168">
                  <c:v>7352.0000000000073</c:v>
                </c:pt>
                <c:pt idx="1169">
                  <c:v>10110.000000000004</c:v>
                </c:pt>
                <c:pt idx="1170">
                  <c:v>13860.000000000004</c:v>
                </c:pt>
                <c:pt idx="1171">
                  <c:v>18990.000000000018</c:v>
                </c:pt>
                <c:pt idx="1172">
                  <c:v>26090.000000000011</c:v>
                </c:pt>
                <c:pt idx="1173">
                  <c:v>35940.000000000051</c:v>
                </c:pt>
                <c:pt idx="1174">
                  <c:v>49690.000000000065</c:v>
                </c:pt>
                <c:pt idx="1175">
                  <c:v>68900.00000000016</c:v>
                </c:pt>
                <c:pt idx="1176">
                  <c:v>96240.000000000087</c:v>
                </c:pt>
                <c:pt idx="1177">
                  <c:v>1535.0000000000011</c:v>
                </c:pt>
                <c:pt idx="1178">
                  <c:v>2198.0000000000018</c:v>
                </c:pt>
                <c:pt idx="1179">
                  <c:v>3138.0000000000023</c:v>
                </c:pt>
                <c:pt idx="1180">
                  <c:v>4536.0000000000073</c:v>
                </c:pt>
                <c:pt idx="1181">
                  <c:v>6377.0000000000118</c:v>
                </c:pt>
                <c:pt idx="1182">
                  <c:v>8986.0000000000018</c:v>
                </c:pt>
                <c:pt idx="1183">
                  <c:v>12459.999999999993</c:v>
                </c:pt>
                <c:pt idx="1184">
                  <c:v>17190.000000000029</c:v>
                </c:pt>
                <c:pt idx="1185">
                  <c:v>23729.999999999978</c:v>
                </c:pt>
                <c:pt idx="1186">
                  <c:v>32510.000000000062</c:v>
                </c:pt>
                <c:pt idx="1187">
                  <c:v>44690.000000000087</c:v>
                </c:pt>
                <c:pt idx="1188">
                  <c:v>836.20000000000039</c:v>
                </c:pt>
                <c:pt idx="1189">
                  <c:v>1196.0000000000007</c:v>
                </c:pt>
                <c:pt idx="1190">
                  <c:v>1722.0000000000011</c:v>
                </c:pt>
                <c:pt idx="1191">
                  <c:v>2473.0000000000032</c:v>
                </c:pt>
                <c:pt idx="1192">
                  <c:v>3545.9999999999995</c:v>
                </c:pt>
                <c:pt idx="1193">
                  <c:v>5049.0000000000055</c:v>
                </c:pt>
                <c:pt idx="1194">
                  <c:v>7135.0000000000073</c:v>
                </c:pt>
                <c:pt idx="1195">
                  <c:v>9992.0000000000018</c:v>
                </c:pt>
                <c:pt idx="1196">
                  <c:v>13940.00000000002</c:v>
                </c:pt>
                <c:pt idx="1197">
                  <c:v>19329.999999999985</c:v>
                </c:pt>
                <c:pt idx="1198">
                  <c:v>26360.000000000033</c:v>
                </c:pt>
                <c:pt idx="1199">
                  <c:v>479.60000000000036</c:v>
                </c:pt>
                <c:pt idx="1200">
                  <c:v>680.8000000000003</c:v>
                </c:pt>
                <c:pt idx="1201">
                  <c:v>973.50000000000057</c:v>
                </c:pt>
                <c:pt idx="1202">
                  <c:v>1399.0000000000007</c:v>
                </c:pt>
                <c:pt idx="1203">
                  <c:v>2015.0000000000011</c:v>
                </c:pt>
                <c:pt idx="1204">
                  <c:v>2896.0000000000018</c:v>
                </c:pt>
                <c:pt idx="1205">
                  <c:v>4145.9999999999991</c:v>
                </c:pt>
                <c:pt idx="1206">
                  <c:v>5895.0000000000073</c:v>
                </c:pt>
                <c:pt idx="1207">
                  <c:v>8316.0000000000036</c:v>
                </c:pt>
                <c:pt idx="1208">
                  <c:v>11640.000000000007</c:v>
                </c:pt>
                <c:pt idx="1209">
                  <c:v>16170.000000000015</c:v>
                </c:pt>
                <c:pt idx="1210">
                  <c:v>296.60000000000014</c:v>
                </c:pt>
                <c:pt idx="1211">
                  <c:v>414.2000000000005</c:v>
                </c:pt>
                <c:pt idx="1212">
                  <c:v>583.50000000000045</c:v>
                </c:pt>
                <c:pt idx="1213">
                  <c:v>831.9000000000002</c:v>
                </c:pt>
                <c:pt idx="1214">
                  <c:v>1195.0000000000007</c:v>
                </c:pt>
                <c:pt idx="1215">
                  <c:v>1721.0000000000016</c:v>
                </c:pt>
                <c:pt idx="1216">
                  <c:v>2479.0000000000023</c:v>
                </c:pt>
                <c:pt idx="1217">
                  <c:v>3561.0000000000018</c:v>
                </c:pt>
                <c:pt idx="1218">
                  <c:v>5085.0000000000009</c:v>
                </c:pt>
                <c:pt idx="1219">
                  <c:v>7202.0000000000036</c:v>
                </c:pt>
                <c:pt idx="1220">
                  <c:v>10099.999999999998</c:v>
                </c:pt>
                <c:pt idx="1221">
                  <c:v>194.10000000000008</c:v>
                </c:pt>
                <c:pt idx="1222">
                  <c:v>265.20000000000022</c:v>
                </c:pt>
                <c:pt idx="1223">
                  <c:v>367.60000000000025</c:v>
                </c:pt>
                <c:pt idx="1224">
                  <c:v>517.60000000000025</c:v>
                </c:pt>
                <c:pt idx="1225">
                  <c:v>737.70000000000095</c:v>
                </c:pt>
                <c:pt idx="1226">
                  <c:v>1059.0000000000011</c:v>
                </c:pt>
                <c:pt idx="1227">
                  <c:v>1528.0000000000005</c:v>
                </c:pt>
                <c:pt idx="1228">
                  <c:v>2205.0000000000023</c:v>
                </c:pt>
                <c:pt idx="1229">
                  <c:v>3173.0000000000032</c:v>
                </c:pt>
                <c:pt idx="1230">
                  <c:v>4536.0000000000073</c:v>
                </c:pt>
                <c:pt idx="1231">
                  <c:v>6430.0000000000055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9B9-4085-9AF4-665427D4C79E}"/>
            </c:ext>
          </c:extLst>
        </c:ser>
        <c:ser>
          <c:idx val="2"/>
          <c:order val="1"/>
          <c:tx>
            <c:v>Bio + 0% RA (Hot)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'[A2 Recovered DSR Graphs for Report.xlsx]Complex Mod MC'!$A$6:$A$1699</c:f>
              <c:numCache>
                <c:formatCode>General</c:formatCode>
                <c:ptCount val="1694"/>
                <c:pt idx="0">
                  <c:v>10.695491291318207</c:v>
                </c:pt>
                <c:pt idx="1">
                  <c:v>16.953684886048336</c:v>
                </c:pt>
                <c:pt idx="2">
                  <c:v>26.865431789029433</c:v>
                </c:pt>
                <c:pt idx="3">
                  <c:v>42.59912711560618</c:v>
                </c:pt>
                <c:pt idx="4">
                  <c:v>67.530324800267437</c:v>
                </c:pt>
                <c:pt idx="5">
                  <c:v>106.92283606236337</c:v>
                </c:pt>
                <c:pt idx="6">
                  <c:v>169.71861768178928</c:v>
                </c:pt>
                <c:pt idx="7">
                  <c:v>269.55246971321833</c:v>
                </c:pt>
                <c:pt idx="8">
                  <c:v>427.69134424945395</c:v>
                </c:pt>
                <c:pt idx="9">
                  <c:v>682.48846258606568</c:v>
                </c:pt>
                <c:pt idx="10">
                  <c:v>1069.228360623634</c:v>
                </c:pt>
                <c:pt idx="11">
                  <c:v>2.1556610696737328</c:v>
                </c:pt>
                <c:pt idx="12">
                  <c:v>3.4169910947462463</c:v>
                </c:pt>
                <c:pt idx="13">
                  <c:v>5.4146895967831874</c:v>
                </c:pt>
                <c:pt idx="14">
                  <c:v>8.5857935296282299</c:v>
                </c:pt>
                <c:pt idx="15">
                  <c:v>13.610640991547896</c:v>
                </c:pt>
                <c:pt idx="16">
                  <c:v>21.550145653041419</c:v>
                </c:pt>
                <c:pt idx="17">
                  <c:v>34.20654619507264</c:v>
                </c:pt>
                <c:pt idx="18">
                  <c:v>54.327917191317418</c:v>
                </c:pt>
                <c:pt idx="19">
                  <c:v>86.20058261216569</c:v>
                </c:pt>
                <c:pt idx="20">
                  <c:v>137.55457970336343</c:v>
                </c:pt>
                <c:pt idx="21">
                  <c:v>215.50145653041423</c:v>
                </c:pt>
                <c:pt idx="22">
                  <c:v>0.45561815553878127</c:v>
                </c:pt>
                <c:pt idx="23">
                  <c:v>0.72221148397709845</c:v>
                </c:pt>
                <c:pt idx="24">
                  <c:v>1.1444428447533159</c:v>
                </c:pt>
                <c:pt idx="25">
                  <c:v>1.8146838883155638</c:v>
                </c:pt>
                <c:pt idx="26">
                  <c:v>2.8767301277135218</c:v>
                </c:pt>
                <c:pt idx="27">
                  <c:v>4.5548151108545571</c:v>
                </c:pt>
                <c:pt idx="28">
                  <c:v>7.2298580254594391</c:v>
                </c:pt>
                <c:pt idx="29">
                  <c:v>11.482688894464344</c:v>
                </c:pt>
                <c:pt idx="30">
                  <c:v>18.219260443418239</c:v>
                </c:pt>
                <c:pt idx="31">
                  <c:v>29.073384852584638</c:v>
                </c:pt>
                <c:pt idx="32">
                  <c:v>45.548151108545582</c:v>
                </c:pt>
                <c:pt idx="33">
                  <c:v>0.10002999999999995</c:v>
                </c:pt>
                <c:pt idx="34">
                  <c:v>0.15855999999999995</c:v>
                </c:pt>
                <c:pt idx="35">
                  <c:v>0.25125999999999998</c:v>
                </c:pt>
                <c:pt idx="36">
                  <c:v>0.39840999999999988</c:v>
                </c:pt>
                <c:pt idx="37">
                  <c:v>0.63158000000000003</c:v>
                </c:pt>
                <c:pt idx="38">
                  <c:v>1</c:v>
                </c:pt>
                <c:pt idx="39">
                  <c:v>1.5872999999999999</c:v>
                </c:pt>
                <c:pt idx="40">
                  <c:v>2.5210000000000004</c:v>
                </c:pt>
                <c:pt idx="41">
                  <c:v>4.0000000000000009</c:v>
                </c:pt>
                <c:pt idx="42">
                  <c:v>6.3830000000000018</c:v>
                </c:pt>
                <c:pt idx="43">
                  <c:v>10</c:v>
                </c:pt>
                <c:pt idx="44">
                  <c:v>2.2635368164689019E-2</c:v>
                </c:pt>
                <c:pt idx="45">
                  <c:v>3.587987579919117E-2</c:v>
                </c:pt>
                <c:pt idx="46">
                  <c:v>5.6856569079873673E-2</c:v>
                </c:pt>
                <c:pt idx="47">
                  <c:v>9.0154523947753223E-2</c:v>
                </c:pt>
                <c:pt idx="48">
                  <c:v>0.14291758297964907</c:v>
                </c:pt>
                <c:pt idx="49">
                  <c:v>0.2262857959081179</c:v>
                </c:pt>
                <c:pt idx="50">
                  <c:v>0.35918344384495549</c:v>
                </c:pt>
                <c:pt idx="51">
                  <c:v>0.57046649148436512</c:v>
                </c:pt>
                <c:pt idx="52">
                  <c:v>0.90514318363247159</c:v>
                </c:pt>
                <c:pt idx="53">
                  <c:v>1.4443822352815165</c:v>
                </c:pt>
                <c:pt idx="54">
                  <c:v>2.2628579590811788</c:v>
                </c:pt>
                <c:pt idx="55">
                  <c:v>5.4998756982751751E-3</c:v>
                </c:pt>
                <c:pt idx="56">
                  <c:v>8.7179875109318419E-3</c:v>
                </c:pt>
                <c:pt idx="57">
                  <c:v>1.3814843226518244E-2</c:v>
                </c:pt>
                <c:pt idx="58">
                  <c:v>2.1905483124560754E-2</c:v>
                </c:pt>
                <c:pt idx="59">
                  <c:v>3.4725697225998546E-2</c:v>
                </c:pt>
                <c:pt idx="60">
                  <c:v>5.4982262304060531E-2</c:v>
                </c:pt>
                <c:pt idx="61">
                  <c:v>8.7273344955235269E-2</c:v>
                </c:pt>
                <c:pt idx="62">
                  <c:v>0.13861028326853664</c:v>
                </c:pt>
                <c:pt idx="63">
                  <c:v>0.21992904921624215</c:v>
                </c:pt>
                <c:pt idx="64">
                  <c:v>0.35095178028681845</c:v>
                </c:pt>
                <c:pt idx="65">
                  <c:v>0.54982262304060547</c:v>
                </c:pt>
                <c:pt idx="66">
                  <c:v>1.5000820026393085E-3</c:v>
                </c:pt>
                <c:pt idx="67">
                  <c:v>2.3778166783813741E-3</c:v>
                </c:pt>
                <c:pt idx="68">
                  <c:v>3.7679756471373873E-3</c:v>
                </c:pt>
                <c:pt idx="69">
                  <c:v>5.9746843014248383E-3</c:v>
                </c:pt>
                <c:pt idx="70">
                  <c:v>9.4713764993195563E-3</c:v>
                </c:pt>
                <c:pt idx="71">
                  <c:v>1.499632113005407E-2</c:v>
                </c:pt>
                <c:pt idx="72">
                  <c:v>2.3803660529734833E-2</c:v>
                </c:pt>
                <c:pt idx="73">
                  <c:v>3.7805725568866327E-2</c:v>
                </c:pt>
                <c:pt idx="74">
                  <c:v>5.9985284520216314E-2</c:v>
                </c:pt>
                <c:pt idx="75">
                  <c:v>9.5721517773135117E-2</c:v>
                </c:pt>
                <c:pt idx="76">
                  <c:v>0.14996321130054074</c:v>
                </c:pt>
                <c:pt idx="77">
                  <c:v>4.9357257326867457E-4</c:v>
                </c:pt>
                <c:pt idx="78">
                  <c:v>7.8237395998681546E-4</c:v>
                </c:pt>
                <c:pt idx="79">
                  <c:v>1.2397785140406603E-3</c:v>
                </c:pt>
                <c:pt idx="80">
                  <c:v>1.965852733339725E-3</c:v>
                </c:pt>
                <c:pt idx="81">
                  <c:v>3.116370747026192E-3</c:v>
                </c:pt>
                <c:pt idx="82">
                  <c:v>4.9342454590490352E-3</c:v>
                </c:pt>
                <c:pt idx="83">
                  <c:v>7.8321278171485376E-3</c:v>
                </c:pt>
                <c:pt idx="84">
                  <c:v>1.2439232802262621E-2</c:v>
                </c:pt>
                <c:pt idx="85">
                  <c:v>1.9736981836196148E-2</c:v>
                </c:pt>
                <c:pt idx="86">
                  <c:v>3.1495288765109999E-2</c:v>
                </c:pt>
                <c:pt idx="87">
                  <c:v>4.9342454590490373E-2</c:v>
                </c:pt>
                <c:pt idx="88">
                  <c:v>1.7116072810989123E-4</c:v>
                </c:pt>
                <c:pt idx="89">
                  <c:v>2.7131105717389132E-4</c:v>
                </c:pt>
                <c:pt idx="90">
                  <c:v>4.2992946660893032E-4</c:v>
                </c:pt>
                <c:pt idx="91">
                  <c:v>6.8171694178008389E-4</c:v>
                </c:pt>
                <c:pt idx="92">
                  <c:v>1.0806927187808177E-3</c:v>
                </c:pt>
                <c:pt idx="93">
                  <c:v>1.7110939529130403E-3</c:v>
                </c:pt>
                <c:pt idx="94">
                  <c:v>2.7160194314588674E-3</c:v>
                </c:pt>
                <c:pt idx="95">
                  <c:v>4.3136678552937744E-3</c:v>
                </c:pt>
                <c:pt idx="96">
                  <c:v>6.8443758116521619E-3</c:v>
                </c:pt>
                <c:pt idx="97">
                  <c:v>1.0921912701443931E-2</c:v>
                </c:pt>
                <c:pt idx="98">
                  <c:v>1.7110939529130405E-2</c:v>
                </c:pt>
                <c:pt idx="99">
                  <c:v>5.0360704263292444E-5</c:v>
                </c:pt>
                <c:pt idx="100">
                  <c:v>7.9827984284591081E-5</c:v>
                </c:pt>
                <c:pt idx="101">
                  <c:v>1.2649835602514102E-4</c:v>
                </c:pt>
                <c:pt idx="102">
                  <c:v>2.0058190728319835E-4</c:v>
                </c:pt>
                <c:pt idx="103">
                  <c:v>3.1797274416285349E-4</c:v>
                </c:pt>
                <c:pt idx="104">
                  <c:v>5.0345600583117506E-4</c:v>
                </c:pt>
                <c:pt idx="105">
                  <c:v>7.9913571805582376E-4</c:v>
                </c:pt>
                <c:pt idx="106">
                  <c:v>1.2692125907003925E-3</c:v>
                </c:pt>
                <c:pt idx="107">
                  <c:v>2.0138240233247007E-3</c:v>
                </c:pt>
                <c:pt idx="108">
                  <c:v>3.2135596852203891E-3</c:v>
                </c:pt>
                <c:pt idx="109">
                  <c:v>5.0345600583117517E-3</c:v>
                </c:pt>
                <c:pt idx="110">
                  <c:v>2.0960435370381628E-5</c:v>
                </c:pt>
                <c:pt idx="111">
                  <c:v>3.3224898853621063E-5</c:v>
                </c:pt>
                <c:pt idx="112">
                  <c:v>5.2649395093093018E-5</c:v>
                </c:pt>
                <c:pt idx="113">
                  <c:v>8.3483425531478096E-5</c:v>
                </c:pt>
                <c:pt idx="114">
                  <c:v>1.3234221504774217E-4</c:v>
                </c:pt>
                <c:pt idx="115">
                  <c:v>2.0954149125643952E-4</c:v>
                </c:pt>
                <c:pt idx="116">
                  <c:v>3.3260520907134686E-4</c:v>
                </c:pt>
                <c:pt idx="117">
                  <c:v>5.2825409945748459E-4</c:v>
                </c:pt>
                <c:pt idx="118">
                  <c:v>8.3816596502575905E-4</c:v>
                </c:pt>
                <c:pt idx="119">
                  <c:v>1.3375033386898542E-3</c:v>
                </c:pt>
                <c:pt idx="120">
                  <c:v>2.0954149125643959E-3</c:v>
                </c:pt>
                <c:pt idx="121">
                  <c:v>9.1399978873759278E-6</c:v>
                </c:pt>
                <c:pt idx="122">
                  <c:v>1.448803423995128E-5</c:v>
                </c:pt>
                <c:pt idx="123">
                  <c:v>2.2958271210457652E-5</c:v>
                </c:pt>
                <c:pt idx="124">
                  <c:v>3.6403744459756547E-5</c:v>
                </c:pt>
                <c:pt idx="125">
                  <c:v>5.7709085931309478E-5</c:v>
                </c:pt>
                <c:pt idx="126">
                  <c:v>9.1372567103628114E-5</c:v>
                </c:pt>
                <c:pt idx="127">
                  <c:v>1.4503567576358884E-4</c:v>
                </c:pt>
                <c:pt idx="128">
                  <c:v>2.3035024166824668E-4</c:v>
                </c:pt>
                <c:pt idx="129">
                  <c:v>3.6549026841451284E-4</c:v>
                </c:pt>
                <c:pt idx="130">
                  <c:v>5.8323109582245861E-4</c:v>
                </c:pt>
                <c:pt idx="131">
                  <c:v>9.1372567103628209E-4</c:v>
                </c:pt>
                <c:pt idx="132">
                  <c:v>4.2297402319466545E-6</c:v>
                </c:pt>
                <c:pt idx="133">
                  <c:v>6.7046647123608922E-6</c:v>
                </c:pt>
                <c:pt idx="134">
                  <c:v>1.0624457969398341E-5</c:v>
                </c:pt>
                <c:pt idx="135">
                  <c:v>1.684665406188009E-5</c:v>
                </c:pt>
                <c:pt idx="136">
                  <c:v>2.6706181502477884E-5</c:v>
                </c:pt>
                <c:pt idx="137">
                  <c:v>4.2284716904395186E-5</c:v>
                </c:pt>
                <c:pt idx="138">
                  <c:v>6.7118531142346444E-5</c:v>
                </c:pt>
                <c:pt idx="139">
                  <c:v>1.0659977131598037E-4</c:v>
                </c:pt>
                <c:pt idx="140">
                  <c:v>1.6913886761758077E-4</c:v>
                </c:pt>
                <c:pt idx="141">
                  <c:v>2.6990334800075462E-4</c:v>
                </c:pt>
                <c:pt idx="142">
                  <c:v>4.2284716904395192E-4</c:v>
                </c:pt>
                <c:pt idx="143">
                  <c:v>2.1024613285865556E-6</c:v>
                </c:pt>
                <c:pt idx="144">
                  <c:v>3.3326628837417188E-6</c:v>
                </c:pt>
                <c:pt idx="145">
                  <c:v>5.2810600162017268E-6</c:v>
                </c:pt>
                <c:pt idx="146">
                  <c:v>8.3739040080193002E-6</c:v>
                </c:pt>
                <c:pt idx="147">
                  <c:v>1.3274742836236096E-5</c:v>
                </c:pt>
                <c:pt idx="148">
                  <c:v>2.1018307793527479E-5</c:v>
                </c:pt>
                <c:pt idx="149">
                  <c:v>3.336235996066615E-5</c:v>
                </c:pt>
                <c:pt idx="150">
                  <c:v>5.2987153947482833E-5</c:v>
                </c:pt>
                <c:pt idx="151">
                  <c:v>8.407323117411008E-5</c:v>
                </c:pt>
                <c:pt idx="152">
                  <c:v>1.3415985864608597E-4</c:v>
                </c:pt>
                <c:pt idx="153">
                  <c:v>2.1018307793527503E-4</c:v>
                </c:pt>
                <c:pt idx="154">
                  <c:v>7.8562301324346828</c:v>
                </c:pt>
                <c:pt idx="155">
                  <c:v>12.453102567218268</c:v>
                </c:pt>
                <c:pt idx="156">
                  <c:v>19.733643737634107</c:v>
                </c:pt>
                <c:pt idx="157">
                  <c:v>31.290619284847562</c:v>
                </c:pt>
                <c:pt idx="158">
                  <c:v>49.603497221264611</c:v>
                </c:pt>
                <c:pt idx="159">
                  <c:v>78.538739702436104</c:v>
                </c:pt>
                <c:pt idx="160">
                  <c:v>124.66454152967698</c:v>
                </c:pt>
                <c:pt idx="161">
                  <c:v>197.99616278984161</c:v>
                </c:pt>
                <c:pt idx="162">
                  <c:v>314.15495880974476</c:v>
                </c:pt>
                <c:pt idx="163">
                  <c:v>501.31277552064989</c:v>
                </c:pt>
                <c:pt idx="164">
                  <c:v>785.38739702436123</c:v>
                </c:pt>
                <c:pt idx="165">
                  <c:v>1.700563063772859</c:v>
                </c:pt>
                <c:pt idx="166">
                  <c:v>2.6956041126844403</c:v>
                </c:pt>
                <c:pt idx="167">
                  <c:v>4.2715532880492724</c:v>
                </c:pt>
                <c:pt idx="168">
                  <c:v>6.7731813479730576</c:v>
                </c:pt>
                <c:pt idx="169">
                  <c:v>10.737195039664723</c:v>
                </c:pt>
                <c:pt idx="170">
                  <c:v>17.00053047858502</c:v>
                </c:pt>
                <c:pt idx="171">
                  <c:v>26.984942028657997</c:v>
                </c:pt>
                <c:pt idx="172">
                  <c:v>42.858337336512832</c:v>
                </c:pt>
                <c:pt idx="173">
                  <c:v>68.002121914340051</c:v>
                </c:pt>
                <c:pt idx="174">
                  <c:v>108.51438604480828</c:v>
                </c:pt>
                <c:pt idx="175">
                  <c:v>170.00530478585014</c:v>
                </c:pt>
                <c:pt idx="176">
                  <c:v>0.40769397241350147</c:v>
                </c:pt>
                <c:pt idx="177">
                  <c:v>0.64624568895216239</c:v>
                </c:pt>
                <c:pt idx="178">
                  <c:v>1.0240646556894573</c:v>
                </c:pt>
                <c:pt idx="179">
                  <c:v>1.6238064135685608</c:v>
                </c:pt>
                <c:pt idx="180">
                  <c:v>2.5741413485646243</c:v>
                </c:pt>
                <c:pt idx="181">
                  <c:v>4.0757170090323065</c:v>
                </c:pt>
                <c:pt idx="182">
                  <c:v>6.4693856084369807</c:v>
                </c:pt>
                <c:pt idx="183">
                  <c:v>10.274882579770447</c:v>
                </c:pt>
                <c:pt idx="184">
                  <c:v>16.302868036129233</c:v>
                </c:pt>
                <c:pt idx="185">
                  <c:v>26.015301668653215</c:v>
                </c:pt>
                <c:pt idx="186">
                  <c:v>40.757170090323079</c:v>
                </c:pt>
                <c:pt idx="187">
                  <c:v>0.10002999999999995</c:v>
                </c:pt>
                <c:pt idx="188">
                  <c:v>0.15855999999999995</c:v>
                </c:pt>
                <c:pt idx="189">
                  <c:v>0.25125999999999998</c:v>
                </c:pt>
                <c:pt idx="190">
                  <c:v>0.39840999999999988</c:v>
                </c:pt>
                <c:pt idx="191">
                  <c:v>0.63158000000000003</c:v>
                </c:pt>
                <c:pt idx="192">
                  <c:v>1</c:v>
                </c:pt>
                <c:pt idx="193">
                  <c:v>1.5872999999999999</c:v>
                </c:pt>
                <c:pt idx="194">
                  <c:v>2.5210000000000004</c:v>
                </c:pt>
                <c:pt idx="195">
                  <c:v>4.0000000000000009</c:v>
                </c:pt>
                <c:pt idx="196">
                  <c:v>6.3830000000000018</c:v>
                </c:pt>
                <c:pt idx="197">
                  <c:v>10</c:v>
                </c:pt>
                <c:pt idx="198">
                  <c:v>2.4963856299201267E-2</c:v>
                </c:pt>
                <c:pt idx="199">
                  <c:v>3.9570819302222865E-2</c:v>
                </c:pt>
                <c:pt idx="200">
                  <c:v>6.2705373725255545E-2</c:v>
                </c:pt>
                <c:pt idx="201">
                  <c:v>9.9428671280263725E-2</c:v>
                </c:pt>
                <c:pt idx="202">
                  <c:v>0.15761943778316048</c:v>
                </c:pt>
                <c:pt idx="203">
                  <c:v>0.24956369388384758</c:v>
                </c:pt>
                <c:pt idx="204">
                  <c:v>0.39613245130183122</c:v>
                </c:pt>
                <c:pt idx="205">
                  <c:v>0.62915007228117981</c:v>
                </c:pt>
                <c:pt idx="206">
                  <c:v>0.99825477553539033</c:v>
                </c:pt>
                <c:pt idx="207">
                  <c:v>1.5929650580605994</c:v>
                </c:pt>
                <c:pt idx="208">
                  <c:v>2.495636938838476</c:v>
                </c:pt>
                <c:pt idx="209">
                  <c:v>7.1721981764232522E-3</c:v>
                </c:pt>
                <c:pt idx="210">
                  <c:v>1.1368826780502562E-2</c:v>
                </c:pt>
                <c:pt idx="211">
                  <c:v>1.8015460499931094E-2</c:v>
                </c:pt>
                <c:pt idx="212">
                  <c:v>2.8566184899218122E-2</c:v>
                </c:pt>
                <c:pt idx="213">
                  <c:v>4.5284583867493761E-2</c:v>
                </c:pt>
                <c:pt idx="214">
                  <c:v>7.1700471622745759E-2</c:v>
                </c:pt>
                <c:pt idx="215">
                  <c:v>0.11381015860678433</c:v>
                </c:pt>
                <c:pt idx="216">
                  <c:v>0.18075688896094208</c:v>
                </c:pt>
                <c:pt idx="217">
                  <c:v>0.28680188649098309</c:v>
                </c:pt>
                <c:pt idx="218">
                  <c:v>0.45766411036798621</c:v>
                </c:pt>
                <c:pt idx="219">
                  <c:v>0.71700471622745765</c:v>
                </c:pt>
                <c:pt idx="220">
                  <c:v>2.1940339299645392E-3</c:v>
                </c:pt>
                <c:pt idx="221">
                  <c:v>3.4778168542954893E-3</c:v>
                </c:pt>
                <c:pt idx="222">
                  <c:v>5.5110763295300449E-3</c:v>
                </c:pt>
                <c:pt idx="223">
                  <c:v>8.7386289916742202E-3</c:v>
                </c:pt>
                <c:pt idx="224">
                  <c:v>1.385292361778471E-2</c:v>
                </c:pt>
                <c:pt idx="225">
                  <c:v>2.1933759171893843E-2</c:v>
                </c:pt>
                <c:pt idx="226">
                  <c:v>3.4815455933547096E-2</c:v>
                </c:pt>
                <c:pt idx="227">
                  <c:v>5.5295006872344385E-2</c:v>
                </c:pt>
                <c:pt idx="228">
                  <c:v>8.7735036687575388E-2</c:v>
                </c:pt>
                <c:pt idx="229">
                  <c:v>0.1400031847941984</c:v>
                </c:pt>
                <c:pt idx="230">
                  <c:v>0.21933759171893843</c:v>
                </c:pt>
                <c:pt idx="231">
                  <c:v>7.8197471082945677E-4</c:v>
                </c:pt>
                <c:pt idx="232">
                  <c:v>1.2395272433181916E-3</c:v>
                </c:pt>
                <c:pt idx="233">
                  <c:v>1.9642003983106008E-3</c:v>
                </c:pt>
                <c:pt idx="234">
                  <c:v>3.1145310860898122E-3</c:v>
                </c:pt>
                <c:pt idx="235">
                  <c:v>4.9373146842514107E-3</c:v>
                </c:pt>
                <c:pt idx="236">
                  <c:v>7.8174018877282554E-3</c:v>
                </c:pt>
                <c:pt idx="237">
                  <c:v>1.2408562016391053E-2</c:v>
                </c:pt>
                <c:pt idx="238">
                  <c:v>1.9707670158962933E-2</c:v>
                </c:pt>
                <c:pt idx="239">
                  <c:v>3.1269607550913028E-2</c:v>
                </c:pt>
                <c:pt idx="240">
                  <c:v>4.9898476249369432E-2</c:v>
                </c:pt>
                <c:pt idx="241">
                  <c:v>7.8174018877282536E-2</c:v>
                </c:pt>
                <c:pt idx="242">
                  <c:v>3.0386006207601472E-4</c:v>
                </c:pt>
                <c:pt idx="243">
                  <c:v>4.8165601762244193E-4</c:v>
                </c:pt>
                <c:pt idx="244">
                  <c:v>7.6324981702708685E-4</c:v>
                </c:pt>
                <c:pt idx="245">
                  <c:v>1.2102457995771772E-3</c:v>
                </c:pt>
                <c:pt idx="246">
                  <c:v>1.9185438169146204E-3</c:v>
                </c:pt>
                <c:pt idx="247">
                  <c:v>3.0376893139659571E-3</c:v>
                </c:pt>
                <c:pt idx="248">
                  <c:v>4.8217242480581611E-3</c:v>
                </c:pt>
                <c:pt idx="249">
                  <c:v>7.6580147605081845E-3</c:v>
                </c:pt>
                <c:pt idx="250">
                  <c:v>1.2150757255863842E-2</c:v>
                </c:pt>
                <c:pt idx="251">
                  <c:v>1.9389570891044712E-2</c:v>
                </c:pt>
                <c:pt idx="252">
                  <c:v>3.0376893139659595E-2</c:v>
                </c:pt>
                <c:pt idx="253">
                  <c:v>9.7184840651055477E-5</c:v>
                </c:pt>
                <c:pt idx="254">
                  <c:v>1.5405006831581877E-4</c:v>
                </c:pt>
                <c:pt idx="255">
                  <c:v>2.4411339660086167E-4</c:v>
                </c:pt>
                <c:pt idx="256">
                  <c:v>3.8707800023779861E-4</c:v>
                </c:pt>
                <c:pt idx="257">
                  <c:v>6.1361593180439544E-4</c:v>
                </c:pt>
                <c:pt idx="258">
                  <c:v>9.7155693942872626E-4</c:v>
                </c:pt>
                <c:pt idx="259">
                  <c:v>1.5421523299552163E-3</c:v>
                </c:pt>
                <c:pt idx="260">
                  <c:v>2.449295044299821E-3</c:v>
                </c:pt>
                <c:pt idx="261">
                  <c:v>3.8862277577149059E-3</c:v>
                </c:pt>
                <c:pt idx="262">
                  <c:v>6.2014479443735625E-3</c:v>
                </c:pt>
                <c:pt idx="263">
                  <c:v>9.7155693942872646E-3</c:v>
                </c:pt>
                <c:pt idx="264">
                  <c:v>4.3449316642237099E-5</c:v>
                </c:pt>
                <c:pt idx="265">
                  <c:v>6.8872574695522589E-5</c:v>
                </c:pt>
                <c:pt idx="266">
                  <c:v>1.0913801159180736E-4</c:v>
                </c:pt>
                <c:pt idx="267">
                  <c:v>1.7305450608251198E-4</c:v>
                </c:pt>
                <c:pt idx="268">
                  <c:v>2.7433489358096724E-4</c:v>
                </c:pt>
                <c:pt idx="269">
                  <c:v>4.3436285756510187E-4</c:v>
                </c:pt>
                <c:pt idx="270">
                  <c:v>6.8946416381308645E-4</c:v>
                </c:pt>
                <c:pt idx="271">
                  <c:v>1.095028763921622E-3</c:v>
                </c:pt>
                <c:pt idx="272">
                  <c:v>1.7374514302604079E-3</c:v>
                </c:pt>
                <c:pt idx="273">
                  <c:v>2.7725381198380442E-3</c:v>
                </c:pt>
                <c:pt idx="274">
                  <c:v>4.3436285756510195E-3</c:v>
                </c:pt>
                <c:pt idx="275">
                  <c:v>2.0936161423544559E-5</c:v>
                </c:pt>
                <c:pt idx="276">
                  <c:v>3.3186421626684294E-5</c:v>
                </c:pt>
                <c:pt idx="277">
                  <c:v>5.2588422665998337E-5</c:v>
                </c:pt>
                <c:pt idx="278">
                  <c:v>8.3386744704132742E-5</c:v>
                </c:pt>
                <c:pt idx="279">
                  <c:v>1.3218895163333294E-4</c:v>
                </c:pt>
                <c:pt idx="280">
                  <c:v>2.0929882458806936E-4</c:v>
                </c:pt>
                <c:pt idx="281">
                  <c:v>3.3222002426864291E-4</c:v>
                </c:pt>
                <c:pt idx="282">
                  <c:v>5.2764233678652341E-4</c:v>
                </c:pt>
                <c:pt idx="283">
                  <c:v>8.3719529835227843E-4</c:v>
                </c:pt>
                <c:pt idx="284">
                  <c:v>1.3359543973456474E-3</c:v>
                </c:pt>
                <c:pt idx="285">
                  <c:v>2.0929882458806943E-3</c:v>
                </c:pt>
                <c:pt idx="286">
                  <c:v>1.0664273392838251E-5</c:v>
                </c:pt>
                <c:pt idx="287">
                  <c:v>1.6904200631494846E-5</c:v>
                </c:pt>
                <c:pt idx="288">
                  <c:v>2.6787017221678835E-5</c:v>
                </c:pt>
                <c:pt idx="289">
                  <c:v>4.247478918765056E-5</c:v>
                </c:pt>
                <c:pt idx="290">
                  <c:v>6.7333217929108963E-5</c:v>
                </c:pt>
                <c:pt idx="291">
                  <c:v>1.0661075070317147E-4</c:v>
                </c:pt>
                <c:pt idx="292">
                  <c:v>1.69223244591144E-4</c:v>
                </c:pt>
                <c:pt idx="293">
                  <c:v>2.6876570252269558E-4</c:v>
                </c:pt>
                <c:pt idx="294">
                  <c:v>4.2644300281268599E-4</c:v>
                </c:pt>
                <c:pt idx="295">
                  <c:v>6.804964217383433E-4</c:v>
                </c:pt>
                <c:pt idx="296">
                  <c:v>1.066107507031715E-3</c:v>
                </c:pt>
                <c:pt idx="297">
                  <c:v>5.8179643601710722E-6</c:v>
                </c:pt>
                <c:pt idx="298">
                  <c:v>9.2221976301981723E-6</c:v>
                </c:pt>
                <c:pt idx="299">
                  <c:v>1.4613833101435401E-5</c:v>
                </c:pt>
                <c:pt idx="300">
                  <c:v>2.3172400087331352E-5</c:v>
                </c:pt>
                <c:pt idx="301">
                  <c:v>3.6734079082243715E-5</c:v>
                </c:pt>
                <c:pt idx="302">
                  <c:v>5.8162194943227701E-5</c:v>
                </c:pt>
                <c:pt idx="303">
                  <c:v>9.2320852033385276E-5</c:v>
                </c:pt>
                <c:pt idx="304">
                  <c:v>1.4662689345187719E-4</c:v>
                </c:pt>
                <c:pt idx="305">
                  <c:v>2.3264877977291086E-4</c:v>
                </c:pt>
                <c:pt idx="306">
                  <c:v>3.7124929032262226E-4</c:v>
                </c:pt>
                <c:pt idx="307">
                  <c:v>5.8162194943227709E-4</c:v>
                </c:pt>
                <c:pt idx="308">
                  <c:v>8.4012459624031663</c:v>
                </c:pt>
                <c:pt idx="309">
                  <c:v>13.317020491838909</c:v>
                </c:pt>
                <c:pt idx="310">
                  <c:v>21.10263981319024</c:v>
                </c:pt>
                <c:pt idx="311">
                  <c:v>33.461365629121715</c:v>
                </c:pt>
                <c:pt idx="312">
                  <c:v>53.044675846591929</c:v>
                </c:pt>
                <c:pt idx="313">
                  <c:v>83.987263444998206</c:v>
                </c:pt>
                <c:pt idx="314">
                  <c:v>133.31298326624568</c:v>
                </c:pt>
                <c:pt idx="315">
                  <c:v>211.73189114484049</c:v>
                </c:pt>
                <c:pt idx="316">
                  <c:v>335.94905377999288</c:v>
                </c:pt>
                <c:pt idx="317">
                  <c:v>536.09070256942334</c:v>
                </c:pt>
                <c:pt idx="318">
                  <c:v>839.87263444998223</c:v>
                </c:pt>
                <c:pt idx="319">
                  <c:v>1.7991035659271413</c:v>
                </c:pt>
                <c:pt idx="320">
                  <c:v>2.8518030732121118</c:v>
                </c:pt>
                <c:pt idx="321">
                  <c:v>4.5190718981790825</c:v>
                </c:pt>
                <c:pt idx="322">
                  <c:v>7.1656588193645154</c:v>
                </c:pt>
                <c:pt idx="323">
                  <c:v>11.359370490535477</c:v>
                </c:pt>
                <c:pt idx="324">
                  <c:v>17.98563996728123</c:v>
                </c:pt>
                <c:pt idx="325">
                  <c:v>28.548606320065495</c:v>
                </c:pt>
                <c:pt idx="326">
                  <c:v>45.341798357516005</c:v>
                </c:pt>
                <c:pt idx="327">
                  <c:v>71.942559869124935</c:v>
                </c:pt>
                <c:pt idx="328">
                  <c:v>114.80233991115614</c:v>
                </c:pt>
                <c:pt idx="329">
                  <c:v>179.85639967281233</c:v>
                </c:pt>
                <c:pt idx="330">
                  <c:v>0.41393668213036094</c:v>
                </c:pt>
                <c:pt idx="331">
                  <c:v>0.65614116083764906</c:v>
                </c:pt>
                <c:pt idx="332">
                  <c:v>1.0397453839055735</c:v>
                </c:pt>
                <c:pt idx="333">
                  <c:v>1.6486705341153365</c:v>
                </c:pt>
                <c:pt idx="334">
                  <c:v>2.6135572298299854</c:v>
                </c:pt>
                <c:pt idx="335">
                  <c:v>4.1381253836885037</c:v>
                </c:pt>
                <c:pt idx="336">
                  <c:v>6.5684464215287619</c:v>
                </c:pt>
                <c:pt idx="337">
                  <c:v>10.43221409227872</c:v>
                </c:pt>
                <c:pt idx="338">
                  <c:v>16.552501534754018</c:v>
                </c:pt>
                <c:pt idx="339">
                  <c:v>26.413654324083723</c:v>
                </c:pt>
                <c:pt idx="340">
                  <c:v>41.381253836885065</c:v>
                </c:pt>
                <c:pt idx="341">
                  <c:v>0.10002999999999995</c:v>
                </c:pt>
                <c:pt idx="342">
                  <c:v>0.15855999999999995</c:v>
                </c:pt>
                <c:pt idx="343">
                  <c:v>0.25125999999999998</c:v>
                </c:pt>
                <c:pt idx="344">
                  <c:v>0.39840999999999988</c:v>
                </c:pt>
                <c:pt idx="345">
                  <c:v>0.63158000000000003</c:v>
                </c:pt>
                <c:pt idx="346">
                  <c:v>1</c:v>
                </c:pt>
                <c:pt idx="347">
                  <c:v>1.5872999999999999</c:v>
                </c:pt>
                <c:pt idx="348">
                  <c:v>2.5210000000000004</c:v>
                </c:pt>
                <c:pt idx="349">
                  <c:v>4.0000000000000009</c:v>
                </c:pt>
                <c:pt idx="350">
                  <c:v>6.3830000000000018</c:v>
                </c:pt>
                <c:pt idx="351">
                  <c:v>10</c:v>
                </c:pt>
                <c:pt idx="352">
                  <c:v>2.3781671825813873E-2</c:v>
                </c:pt>
                <c:pt idx="353">
                  <c:v>3.769690977407826E-2</c:v>
                </c:pt>
                <c:pt idx="354">
                  <c:v>5.9735907857182823E-2</c:v>
                </c:pt>
                <c:pt idx="355">
                  <c:v>9.4720142678421507E-2</c:v>
                </c:pt>
                <c:pt idx="356">
                  <c:v>0.15015523634657138</c:v>
                </c:pt>
                <c:pt idx="357">
                  <c:v>0.23774539463974695</c:v>
                </c:pt>
                <c:pt idx="358">
                  <c:v>0.37737326491167028</c:v>
                </c:pt>
                <c:pt idx="359">
                  <c:v>0.59935613988680203</c:v>
                </c:pt>
                <c:pt idx="360">
                  <c:v>0.95098157855898779</c:v>
                </c:pt>
                <c:pt idx="361">
                  <c:v>1.517528853985505</c:v>
                </c:pt>
                <c:pt idx="362">
                  <c:v>2.3774539463974698</c:v>
                </c:pt>
                <c:pt idx="363">
                  <c:v>6.3233322010980923E-3</c:v>
                </c:pt>
                <c:pt idx="364">
                  <c:v>1.0023268557493893E-2</c:v>
                </c:pt>
                <c:pt idx="365">
                  <c:v>1.5883239516624088E-2</c:v>
                </c:pt>
                <c:pt idx="366">
                  <c:v>2.5185232252719091E-2</c:v>
                </c:pt>
                <c:pt idx="367">
                  <c:v>3.9924924038483793E-2</c:v>
                </c:pt>
                <c:pt idx="368">
                  <c:v>6.3214357703669857E-2</c:v>
                </c:pt>
                <c:pt idx="369">
                  <c:v>0.10034014998303514</c:v>
                </c:pt>
                <c:pt idx="370">
                  <c:v>0.15936339577095171</c:v>
                </c:pt>
                <c:pt idx="371">
                  <c:v>0.25285743081467948</c:v>
                </c:pt>
                <c:pt idx="372">
                  <c:v>0.40349724522252473</c:v>
                </c:pt>
                <c:pt idx="373">
                  <c:v>0.63214357703669866</c:v>
                </c:pt>
                <c:pt idx="374">
                  <c:v>1.9019282588637375E-3</c:v>
                </c:pt>
                <c:pt idx="375">
                  <c:v>3.0147930093515378E-3</c:v>
                </c:pt>
                <c:pt idx="376">
                  <c:v>4.7773517376997199E-3</c:v>
                </c:pt>
                <c:pt idx="377">
                  <c:v>7.5751998161941612E-3</c:v>
                </c:pt>
                <c:pt idx="378">
                  <c:v>1.2008595918556025E-2</c:v>
                </c:pt>
                <c:pt idx="379">
                  <c:v>1.9013578515082858E-2</c:v>
                </c:pt>
                <c:pt idx="380">
                  <c:v>3.0180253176991023E-2</c:v>
                </c:pt>
                <c:pt idx="381">
                  <c:v>4.7933231436523893E-2</c:v>
                </c:pt>
                <c:pt idx="382">
                  <c:v>7.605431406033146E-2</c:v>
                </c:pt>
                <c:pt idx="383">
                  <c:v>0.12136367166177388</c:v>
                </c:pt>
                <c:pt idx="384">
                  <c:v>0.19013578515082866</c:v>
                </c:pt>
                <c:pt idx="385">
                  <c:v>6.9094546174818157E-4</c:v>
                </c:pt>
                <c:pt idx="386">
                  <c:v>1.095234553781782E-3</c:v>
                </c:pt>
                <c:pt idx="387">
                  <c:v>1.7355489025177257E-3</c:v>
                </c:pt>
                <c:pt idx="388">
                  <c:v>2.7519702230840038E-3</c:v>
                </c:pt>
                <c:pt idx="389">
                  <c:v>4.3625645779357888E-3</c:v>
                </c:pt>
                <c:pt idx="390">
                  <c:v>6.9073824027609887E-3</c:v>
                </c:pt>
                <c:pt idx="391">
                  <c:v>1.0964088087902521E-2</c:v>
                </c:pt>
                <c:pt idx="392">
                  <c:v>1.7413511037360455E-2</c:v>
                </c:pt>
                <c:pt idx="393">
                  <c:v>2.7629529611043969E-2</c:v>
                </c:pt>
                <c:pt idx="394">
                  <c:v>4.4089821876823393E-2</c:v>
                </c:pt>
                <c:pt idx="395">
                  <c:v>6.9073824027609906E-2</c:v>
                </c:pt>
                <c:pt idx="396">
                  <c:v>2.7092847309430107E-4</c:v>
                </c:pt>
                <c:pt idx="397">
                  <c:v>4.2945535033322443E-4</c:v>
                </c:pt>
                <c:pt idx="398">
                  <c:v>6.8053072228005721E-4</c:v>
                </c:pt>
                <c:pt idx="399">
                  <c:v>1.0790824049335252E-3</c:v>
                </c:pt>
                <c:pt idx="400">
                  <c:v>1.7106168653093952E-3</c:v>
                </c:pt>
                <c:pt idx="401">
                  <c:v>2.7084721892862273E-3</c:v>
                </c:pt>
                <c:pt idx="402">
                  <c:v>4.29915790605403E-3</c:v>
                </c:pt>
                <c:pt idx="403">
                  <c:v>6.8280583891905796E-3</c:v>
                </c:pt>
                <c:pt idx="404">
                  <c:v>1.0833888757144911E-2</c:v>
                </c:pt>
                <c:pt idx="405">
                  <c:v>1.7288177984213983E-2</c:v>
                </c:pt>
                <c:pt idx="406">
                  <c:v>2.7084721892862283E-2</c:v>
                </c:pt>
                <c:pt idx="407">
                  <c:v>7.8081118011951096E-5</c:v>
                </c:pt>
                <c:pt idx="408">
                  <c:v>1.2376829023267981E-4</c:v>
                </c:pt>
                <c:pt idx="409">
                  <c:v>1.9612777878319333E-4</c:v>
                </c:pt>
                <c:pt idx="410">
                  <c:v>3.1098968536580449E-4</c:v>
                </c:pt>
                <c:pt idx="411">
                  <c:v>4.9299682609205348E-4</c:v>
                </c:pt>
                <c:pt idx="412">
                  <c:v>7.8057700701740583E-4</c:v>
                </c:pt>
                <c:pt idx="413">
                  <c:v>1.2390098832387275E-3</c:v>
                </c:pt>
                <c:pt idx="414">
                  <c:v>1.9678346346908818E-3</c:v>
                </c:pt>
                <c:pt idx="415">
                  <c:v>3.1223080280696242E-3</c:v>
                </c:pt>
                <c:pt idx="416">
                  <c:v>4.9824230357921042E-3</c:v>
                </c:pt>
                <c:pt idx="417">
                  <c:v>7.8057700701740593E-3</c:v>
                </c:pt>
                <c:pt idx="418">
                  <c:v>3.5709264278646987E-5</c:v>
                </c:pt>
                <c:pt idx="419">
                  <c:v>5.6603628351717121E-5</c:v>
                </c:pt>
                <c:pt idx="420">
                  <c:v>8.9696188569957395E-5</c:v>
                </c:pt>
                <c:pt idx="421">
                  <c:v>1.4222661182900864E-4</c:v>
                </c:pt>
                <c:pt idx="422">
                  <c:v>2.2546493185152312E-4</c:v>
                </c:pt>
                <c:pt idx="423">
                  <c:v>3.569855471223331E-4</c:v>
                </c:pt>
                <c:pt idx="424">
                  <c:v>5.6664315894727963E-4</c:v>
                </c:pt>
                <c:pt idx="425">
                  <c:v>8.9996056429540185E-4</c:v>
                </c:pt>
                <c:pt idx="426">
                  <c:v>1.4279421884893326E-3</c:v>
                </c:pt>
                <c:pt idx="427">
                  <c:v>2.2786387472818535E-3</c:v>
                </c:pt>
                <c:pt idx="428">
                  <c:v>3.5698554712233323E-3</c:v>
                </c:pt>
                <c:pt idx="429">
                  <c:v>1.7305047571541292E-5</c:v>
                </c:pt>
                <c:pt idx="430">
                  <c:v>2.7430654233165957E-5</c:v>
                </c:pt>
                <c:pt idx="431">
                  <c:v>4.3467622241582237E-5</c:v>
                </c:pt>
                <c:pt idx="432">
                  <c:v>6.8924362720961454E-5</c:v>
                </c:pt>
                <c:pt idx="433">
                  <c:v>1.0926244072012462E-4</c:v>
                </c:pt>
                <c:pt idx="434">
                  <c:v>1.7299857614257028E-4</c:v>
                </c:pt>
                <c:pt idx="435">
                  <c:v>2.7460063991110171E-4</c:v>
                </c:pt>
                <c:pt idx="436">
                  <c:v>4.3612941045541976E-4</c:v>
                </c:pt>
                <c:pt idx="437">
                  <c:v>6.9199430457028124E-4</c:v>
                </c:pt>
                <c:pt idx="438">
                  <c:v>1.1042499115180258E-3</c:v>
                </c:pt>
                <c:pt idx="439">
                  <c:v>1.7299857614257034E-3</c:v>
                </c:pt>
                <c:pt idx="440">
                  <c:v>8.9045436986301306E-6</c:v>
                </c:pt>
                <c:pt idx="441">
                  <c:v>1.4114810045534268E-5</c:v>
                </c:pt>
                <c:pt idx="442">
                  <c:v>2.2366846443245124E-5</c:v>
                </c:pt>
                <c:pt idx="443">
                  <c:v>3.5465952763883183E-5</c:v>
                </c:pt>
                <c:pt idx="444">
                  <c:v>5.6222450356701155E-5</c:v>
                </c:pt>
                <c:pt idx="445">
                  <c:v>8.9018731366891156E-5</c:v>
                </c:pt>
                <c:pt idx="446">
                  <c:v>1.4129943229866627E-4</c:v>
                </c:pt>
                <c:pt idx="447">
                  <c:v>2.2441622177593284E-4</c:v>
                </c:pt>
                <c:pt idx="448">
                  <c:v>3.5607492546756506E-4</c:v>
                </c:pt>
                <c:pt idx="449">
                  <c:v>5.6820656231486657E-4</c:v>
                </c:pt>
                <c:pt idx="450">
                  <c:v>8.9018731366891264E-4</c:v>
                </c:pt>
                <c:pt idx="451">
                  <c:v>4.7594873191610178E-6</c:v>
                </c:pt>
                <c:pt idx="452">
                  <c:v>7.5443797793278938E-6</c:v>
                </c:pt>
                <c:pt idx="453">
                  <c:v>1.1955101307731628E-5</c:v>
                </c:pt>
                <c:pt idx="454">
                  <c:v>1.8956586452333699E-5</c:v>
                </c:pt>
                <c:pt idx="455">
                  <c:v>3.0050954723939919E-5</c:v>
                </c:pt>
                <c:pt idx="456">
                  <c:v>4.758059901190656E-5</c:v>
                </c:pt>
                <c:pt idx="457">
                  <c:v>7.552468481159925E-5</c:v>
                </c:pt>
                <c:pt idx="458">
                  <c:v>1.1995069010901658E-4</c:v>
                </c:pt>
                <c:pt idx="459">
                  <c:v>1.9032239604762629E-4</c:v>
                </c:pt>
                <c:pt idx="460">
                  <c:v>3.0370696349299973E-4</c:v>
                </c:pt>
                <c:pt idx="461">
                  <c:v>4.7580599011906572E-4</c:v>
                </c:pt>
                <c:pt idx="462">
                  <c:v>8.9010059326568225</c:v>
                </c:pt>
                <c:pt idx="463">
                  <c:v>14.109202246146815</c:v>
                </c:pt>
                <c:pt idx="464">
                  <c:v>22.357960118358029</c:v>
                </c:pt>
                <c:pt idx="465">
                  <c:v>35.451862177644763</c:v>
                </c:pt>
                <c:pt idx="466">
                  <c:v>56.200113235503302</c:v>
                </c:pt>
                <c:pt idx="467">
                  <c:v>88.983364317273043</c:v>
                </c:pt>
                <c:pt idx="468">
                  <c:v>141.24329418080757</c:v>
                </c:pt>
                <c:pt idx="469">
                  <c:v>224.32706144384537</c:v>
                </c:pt>
                <c:pt idx="470">
                  <c:v>355.93345726909223</c:v>
                </c:pt>
                <c:pt idx="471">
                  <c:v>567.98081443715409</c:v>
                </c:pt>
                <c:pt idx="472">
                  <c:v>889.8336431727314</c:v>
                </c:pt>
                <c:pt idx="473">
                  <c:v>1.9021296280894662</c:v>
                </c:pt>
                <c:pt idx="474">
                  <c:v>3.0151122046372665</c:v>
                </c:pt>
                <c:pt idx="475">
                  <c:v>4.7778575462737116</c:v>
                </c:pt>
                <c:pt idx="476">
                  <c:v>7.5760018507160281</c:v>
                </c:pt>
                <c:pt idx="477">
                  <c:v>12.009867344883986</c:v>
                </c:pt>
                <c:pt idx="478">
                  <c:v>19.015591603413643</c:v>
                </c:pt>
                <c:pt idx="479">
                  <c:v>30.183448552098472</c:v>
                </c:pt>
                <c:pt idx="480">
                  <c:v>47.93830643220582</c:v>
                </c:pt>
                <c:pt idx="481">
                  <c:v>76.062366413654615</c:v>
                </c:pt>
                <c:pt idx="482">
                  <c:v>121.37652120458928</c:v>
                </c:pt>
                <c:pt idx="483">
                  <c:v>190.1559160341364</c:v>
                </c:pt>
                <c:pt idx="484">
                  <c:v>0.42641478277022249</c:v>
                </c:pt>
                <c:pt idx="485">
                  <c:v>0.67592050340944188</c:v>
                </c:pt>
                <c:pt idx="486">
                  <c:v>1.0710884566514658</c:v>
                </c:pt>
                <c:pt idx="487">
                  <c:v>1.6983696251472993</c:v>
                </c:pt>
                <c:pt idx="488">
                  <c:v>2.6923427821855164</c:v>
                </c:pt>
                <c:pt idx="489">
                  <c:v>4.2628689670121229</c:v>
                </c:pt>
                <c:pt idx="490">
                  <c:v>6.7664519113383417</c:v>
                </c:pt>
                <c:pt idx="491">
                  <c:v>10.746692665837557</c:v>
                </c:pt>
                <c:pt idx="492">
                  <c:v>17.051475868048485</c:v>
                </c:pt>
                <c:pt idx="493">
                  <c:v>27.209892616438392</c:v>
                </c:pt>
                <c:pt idx="494">
                  <c:v>42.628689670121233</c:v>
                </c:pt>
                <c:pt idx="495">
                  <c:v>0.10002999999999995</c:v>
                </c:pt>
                <c:pt idx="496">
                  <c:v>0.15855999999999995</c:v>
                </c:pt>
                <c:pt idx="497">
                  <c:v>0.25125999999999998</c:v>
                </c:pt>
                <c:pt idx="498">
                  <c:v>0.39840999999999988</c:v>
                </c:pt>
                <c:pt idx="499">
                  <c:v>0.63158000000000003</c:v>
                </c:pt>
                <c:pt idx="500">
                  <c:v>1</c:v>
                </c:pt>
                <c:pt idx="501">
                  <c:v>1.5872999999999999</c:v>
                </c:pt>
                <c:pt idx="502">
                  <c:v>2.5210000000000004</c:v>
                </c:pt>
                <c:pt idx="503">
                  <c:v>4.0000000000000009</c:v>
                </c:pt>
                <c:pt idx="504">
                  <c:v>6.3830000000000018</c:v>
                </c:pt>
                <c:pt idx="505">
                  <c:v>10</c:v>
                </c:pt>
                <c:pt idx="506">
                  <c:v>2.3339986467549222E-2</c:v>
                </c:pt>
                <c:pt idx="507">
                  <c:v>3.6996783507893663E-2</c:v>
                </c:pt>
                <c:pt idx="508">
                  <c:v>5.8626462059746275E-2</c:v>
                </c:pt>
                <c:pt idx="509">
                  <c:v>9.2960951799822888E-2</c:v>
                </c:pt>
                <c:pt idx="510">
                  <c:v>0.14736647658877078</c:v>
                </c:pt>
                <c:pt idx="511">
                  <c:v>0.23332986571577752</c:v>
                </c:pt>
                <c:pt idx="512">
                  <c:v>0.37036449585065362</c:v>
                </c:pt>
                <c:pt idx="513">
                  <c:v>0.58822459146947526</c:v>
                </c:pt>
                <c:pt idx="514">
                  <c:v>0.93331946286311007</c:v>
                </c:pt>
                <c:pt idx="515">
                  <c:v>1.4893445328638082</c:v>
                </c:pt>
                <c:pt idx="516">
                  <c:v>2.3332986571577754</c:v>
                </c:pt>
                <c:pt idx="517">
                  <c:v>6.0476025273546452E-3</c:v>
                </c:pt>
                <c:pt idx="518">
                  <c:v>9.5862027065615509E-3</c:v>
                </c:pt>
                <c:pt idx="519">
                  <c:v>1.5190648915556609E-2</c:v>
                </c:pt>
                <c:pt idx="520">
                  <c:v>2.4087027121097306E-2</c:v>
                </c:pt>
                <c:pt idx="521">
                  <c:v>3.8183992844413137E-2</c:v>
                </c:pt>
                <c:pt idx="522">
                  <c:v>6.0457887907174289E-2</c:v>
                </c:pt>
                <c:pt idx="523">
                  <c:v>9.5964805475057743E-2</c:v>
                </c:pt>
                <c:pt idx="524">
                  <c:v>0.15241433541398641</c:v>
                </c:pt>
                <c:pt idx="525">
                  <c:v>0.24183155162869716</c:v>
                </c:pt>
                <c:pt idx="526">
                  <c:v>0.38590269851149356</c:v>
                </c:pt>
                <c:pt idx="527">
                  <c:v>0.60457887907174301</c:v>
                </c:pt>
                <c:pt idx="528">
                  <c:v>1.8138543719574841E-3</c:v>
                </c:pt>
                <c:pt idx="529">
                  <c:v>2.8751849366947771E-3</c:v>
                </c:pt>
                <c:pt idx="530">
                  <c:v>4.556123657883009E-3</c:v>
                </c:pt>
                <c:pt idx="531">
                  <c:v>7.2244098803517032E-3</c:v>
                </c:pt>
                <c:pt idx="532">
                  <c:v>1.1452505690701865E-2</c:v>
                </c:pt>
                <c:pt idx="533">
                  <c:v>1.8133103788438312E-2</c:v>
                </c:pt>
                <c:pt idx="534">
                  <c:v>2.8782675643388132E-2</c:v>
                </c:pt>
                <c:pt idx="535">
                  <c:v>4.5713554650653E-2</c:v>
                </c:pt>
                <c:pt idx="536">
                  <c:v>7.2532415153753291E-2</c:v>
                </c:pt>
                <c:pt idx="537">
                  <c:v>0.1157436014816018</c:v>
                </c:pt>
                <c:pt idx="538">
                  <c:v>0.18133103788438315</c:v>
                </c:pt>
                <c:pt idx="539">
                  <c:v>6.4075920400689847E-4</c:v>
                </c:pt>
                <c:pt idx="540">
                  <c:v>1.0156830889466537E-3</c:v>
                </c:pt>
                <c:pt idx="541">
                  <c:v>1.6094887293689232E-3</c:v>
                </c:pt>
                <c:pt idx="542">
                  <c:v>2.5520831197479608E-3</c:v>
                </c:pt>
                <c:pt idx="543">
                  <c:v>4.045693272684967E-3</c:v>
                </c:pt>
                <c:pt idx="544">
                  <c:v>6.4056703389673009E-3</c:v>
                </c:pt>
                <c:pt idx="545">
                  <c:v>1.016772052904279E-2</c:v>
                </c:pt>
                <c:pt idx="546">
                  <c:v>1.6148694924536567E-2</c:v>
                </c:pt>
                <c:pt idx="547">
                  <c:v>2.5622681355869207E-2</c:v>
                </c:pt>
                <c:pt idx="548">
                  <c:v>4.088739377362826E-2</c:v>
                </c:pt>
                <c:pt idx="549">
                  <c:v>6.4056703389672995E-2</c:v>
                </c:pt>
                <c:pt idx="550">
                  <c:v>2.4330465560954581E-4</c:v>
                </c:pt>
                <c:pt idx="551">
                  <c:v>3.8566816148605021E-4</c:v>
                </c:pt>
                <c:pt idx="552">
                  <c:v>6.1114393450419384E-4</c:v>
                </c:pt>
                <c:pt idx="553">
                  <c:v>9.6905936060580995E-4</c:v>
                </c:pt>
                <c:pt idx="554">
                  <c:v>1.5362026830938436E-3</c:v>
                </c:pt>
                <c:pt idx="555">
                  <c:v>2.432316861037149E-3</c:v>
                </c:pt>
                <c:pt idx="556">
                  <c:v>3.860816553524265E-3</c:v>
                </c:pt>
                <c:pt idx="557">
                  <c:v>6.1318708066746526E-3</c:v>
                </c:pt>
                <c:pt idx="558">
                  <c:v>9.7292674441485979E-3</c:v>
                </c:pt>
                <c:pt idx="559">
                  <c:v>1.552547852400013E-2</c:v>
                </c:pt>
                <c:pt idx="560">
                  <c:v>2.4323168610371496E-2</c:v>
                </c:pt>
                <c:pt idx="561">
                  <c:v>8.1174805144319223E-5</c:v>
                </c:pt>
                <c:pt idx="562">
                  <c:v>1.2867216938601669E-4</c:v>
                </c:pt>
                <c:pt idx="563">
                  <c:v>2.0389864581187283E-4</c:v>
                </c:pt>
                <c:pt idx="564">
                  <c:v>3.2331154771116864E-4</c:v>
                </c:pt>
                <c:pt idx="565">
                  <c:v>5.1253007530789889E-4</c:v>
                </c:pt>
                <c:pt idx="566">
                  <c:v>8.115046000631732E-4</c:v>
                </c:pt>
                <c:pt idx="567">
                  <c:v>1.2881012516802754E-3</c:v>
                </c:pt>
                <c:pt idx="568">
                  <c:v>2.04580309675926E-3</c:v>
                </c:pt>
                <c:pt idx="569">
                  <c:v>3.2460184002526937E-3</c:v>
                </c:pt>
                <c:pt idx="570">
                  <c:v>5.1798338622032333E-3</c:v>
                </c:pt>
                <c:pt idx="571">
                  <c:v>8.115046000631735E-3</c:v>
                </c:pt>
                <c:pt idx="572">
                  <c:v>3.7191584373341069E-5</c:v>
                </c:pt>
                <c:pt idx="573">
                  <c:v>5.8953290195311082E-5</c:v>
                </c:pt>
                <c:pt idx="574">
                  <c:v>9.3419549031747374E-5</c:v>
                </c:pt>
                <c:pt idx="575">
                  <c:v>1.4813055213618744E-4</c:v>
                </c:pt>
                <c:pt idx="576">
                  <c:v>2.3482416133674685E-4</c:v>
                </c:pt>
                <c:pt idx="577">
                  <c:v>3.7180430244267821E-4</c:v>
                </c:pt>
                <c:pt idx="578">
                  <c:v>5.9016496926726379E-4</c:v>
                </c:pt>
                <c:pt idx="579">
                  <c:v>9.3731864645799252E-4</c:v>
                </c:pt>
                <c:pt idx="580">
                  <c:v>1.4872172097707144E-3</c:v>
                </c:pt>
                <c:pt idx="581">
                  <c:v>2.3732268624916159E-3</c:v>
                </c:pt>
                <c:pt idx="582">
                  <c:v>3.7180430244267834E-3</c:v>
                </c:pt>
                <c:pt idx="583">
                  <c:v>1.7922182155593766E-5</c:v>
                </c:pt>
                <c:pt idx="584">
                  <c:v>2.8408889359101781E-5</c:v>
                </c:pt>
                <c:pt idx="585">
                  <c:v>4.5017769553278895E-5</c:v>
                </c:pt>
                <c:pt idx="586">
                  <c:v>7.1382351220734857E-5</c:v>
                </c:pt>
                <c:pt idx="587">
                  <c:v>1.1315897036718914E-4</c:v>
                </c:pt>
                <c:pt idx="588">
                  <c:v>1.7916807113459746E-4</c:v>
                </c:pt>
                <c:pt idx="589">
                  <c:v>2.8439347931194639E-4</c:v>
                </c:pt>
                <c:pt idx="590">
                  <c:v>4.5168270733032015E-4</c:v>
                </c:pt>
                <c:pt idx="591">
                  <c:v>7.1667228453838993E-4</c:v>
                </c:pt>
                <c:pt idx="592">
                  <c:v>1.143629798052135E-3</c:v>
                </c:pt>
                <c:pt idx="593">
                  <c:v>1.7916807113459747E-3</c:v>
                </c:pt>
                <c:pt idx="594">
                  <c:v>9.119814510511318E-6</c:v>
                </c:pt>
                <c:pt idx="595">
                  <c:v>1.4456041075544076E-5</c:v>
                </c:pt>
                <c:pt idx="596">
                  <c:v>2.2907573667010667E-5</c:v>
                </c:pt>
                <c:pt idx="597">
                  <c:v>3.6323355984532824E-5</c:v>
                </c:pt>
                <c:pt idx="598">
                  <c:v>5.758164999049022E-5</c:v>
                </c:pt>
                <c:pt idx="599">
                  <c:v>9.117079386695302E-5</c:v>
                </c:pt>
                <c:pt idx="600">
                  <c:v>1.4471540110501445E-4</c:v>
                </c:pt>
                <c:pt idx="601">
                  <c:v>2.2984157133858877E-4</c:v>
                </c:pt>
                <c:pt idx="602">
                  <c:v>3.6468317546781246E-4</c:v>
                </c:pt>
                <c:pt idx="603">
                  <c:v>5.8194317725276132E-4</c:v>
                </c:pt>
                <c:pt idx="604">
                  <c:v>9.1170793866953109E-4</c:v>
                </c:pt>
                <c:pt idx="605">
                  <c:v>4.8871963985243382E-6</c:v>
                </c:pt>
                <c:pt idx="606">
                  <c:v>7.7468145651306467E-6</c:v>
                </c:pt>
                <c:pt idx="607">
                  <c:v>1.227588690486079E-5</c:v>
                </c:pt>
                <c:pt idx="608">
                  <c:v>1.9465239599480993E-5</c:v>
                </c:pt>
                <c:pt idx="609">
                  <c:v>3.0857297824452674E-5</c:v>
                </c:pt>
                <c:pt idx="610">
                  <c:v>4.8857306793205461E-5</c:v>
                </c:pt>
                <c:pt idx="611">
                  <c:v>7.755120307285499E-5</c:v>
                </c:pt>
                <c:pt idx="612">
                  <c:v>1.2316927042567086E-4</c:v>
                </c:pt>
                <c:pt idx="613">
                  <c:v>1.9542922717282187E-4</c:v>
                </c:pt>
                <c:pt idx="614">
                  <c:v>3.1185618926103008E-4</c:v>
                </c:pt>
                <c:pt idx="615">
                  <c:v>4.8857306793205436E-4</c:v>
                </c:pt>
                <c:pt idx="616">
                  <c:v>9.3235575386245966</c:v>
                </c:pt>
                <c:pt idx="617">
                  <c:v>14.77899913350311</c:v>
                </c:pt>
                <c:pt idx="618">
                  <c:v>23.419344868087737</c:v>
                </c:pt>
                <c:pt idx="619">
                  <c:v>37.134845136093418</c:v>
                </c:pt>
                <c:pt idx="620">
                  <c:v>58.868064283160294</c:v>
                </c:pt>
                <c:pt idx="621">
                  <c:v>93.207613102315307</c:v>
                </c:pt>
                <c:pt idx="622">
                  <c:v>147.94844427730516</c:v>
                </c:pt>
                <c:pt idx="623">
                  <c:v>234.97639263093691</c:v>
                </c:pt>
                <c:pt idx="624">
                  <c:v>372.83045240926134</c:v>
                </c:pt>
                <c:pt idx="625">
                  <c:v>594.94419443207835</c:v>
                </c:pt>
                <c:pt idx="626">
                  <c:v>932.07613102315327</c:v>
                </c:pt>
                <c:pt idx="627">
                  <c:v>1.9259852315632386</c:v>
                </c:pt>
                <c:pt idx="628">
                  <c:v>3.052926305275089</c:v>
                </c:pt>
                <c:pt idx="629">
                  <c:v>4.837779159078071</c:v>
                </c:pt>
                <c:pt idx="630">
                  <c:v>7.6710164561342609</c:v>
                </c:pt>
                <c:pt idx="631">
                  <c:v>12.160489378693498</c:v>
                </c:pt>
                <c:pt idx="632">
                  <c:v>19.254076092804553</c:v>
                </c:pt>
                <c:pt idx="633">
                  <c:v>30.561994982108665</c:v>
                </c:pt>
                <c:pt idx="634">
                  <c:v>48.539525829960283</c:v>
                </c:pt>
                <c:pt idx="635">
                  <c:v>77.016304371218254</c:v>
                </c:pt>
                <c:pt idx="636">
                  <c:v>122.89876770037147</c:v>
                </c:pt>
                <c:pt idx="637">
                  <c:v>192.5407609280455</c:v>
                </c:pt>
                <c:pt idx="638">
                  <c:v>0.4318792948396743</c:v>
                </c:pt>
                <c:pt idx="639">
                  <c:v>0.68458243516723738</c:v>
                </c:pt>
                <c:pt idx="640">
                  <c:v>1.084814471872604</c:v>
                </c:pt>
                <c:pt idx="641">
                  <c:v>1.7201342582932584</c:v>
                </c:pt>
                <c:pt idx="642">
                  <c:v>2.726845196789379</c:v>
                </c:pt>
                <c:pt idx="643">
                  <c:v>4.317497699087018</c:v>
                </c:pt>
                <c:pt idx="644">
                  <c:v>6.8531640977608239</c:v>
                </c:pt>
                <c:pt idx="645">
                  <c:v>10.884411699398374</c:v>
                </c:pt>
                <c:pt idx="646">
                  <c:v>17.269990796348075</c:v>
                </c:pt>
                <c:pt idx="647">
                  <c:v>27.558587813272439</c:v>
                </c:pt>
                <c:pt idx="648">
                  <c:v>43.174976990870192</c:v>
                </c:pt>
                <c:pt idx="649">
                  <c:v>0.10002999999999995</c:v>
                </c:pt>
                <c:pt idx="650">
                  <c:v>0.15855999999999995</c:v>
                </c:pt>
                <c:pt idx="651">
                  <c:v>0.25125999999999998</c:v>
                </c:pt>
                <c:pt idx="652">
                  <c:v>0.39840999999999988</c:v>
                </c:pt>
                <c:pt idx="653">
                  <c:v>0.63158000000000003</c:v>
                </c:pt>
                <c:pt idx="654">
                  <c:v>1</c:v>
                </c:pt>
                <c:pt idx="655">
                  <c:v>1.5872999999999999</c:v>
                </c:pt>
                <c:pt idx="656">
                  <c:v>2.5210000000000004</c:v>
                </c:pt>
                <c:pt idx="657">
                  <c:v>4.0000000000000009</c:v>
                </c:pt>
                <c:pt idx="658">
                  <c:v>6.3830000000000018</c:v>
                </c:pt>
                <c:pt idx="659">
                  <c:v>10</c:v>
                </c:pt>
                <c:pt idx="660">
                  <c:v>2.354177017030757E-2</c:v>
                </c:pt>
                <c:pt idx="661">
                  <c:v>3.7316635791302274E-2</c:v>
                </c:pt>
                <c:pt idx="662">
                  <c:v>5.9133311736393884E-2</c:v>
                </c:pt>
                <c:pt idx="663">
                  <c:v>9.3764637144379062E-2</c:v>
                </c:pt>
                <c:pt idx="664">
                  <c:v>0.14864051988566288</c:v>
                </c:pt>
                <c:pt idx="665">
                  <c:v>0.23534709757380357</c:v>
                </c:pt>
                <c:pt idx="666">
                  <c:v>0.37356644797889843</c:v>
                </c:pt>
                <c:pt idx="667">
                  <c:v>0.59331003298355889</c:v>
                </c:pt>
                <c:pt idx="668">
                  <c:v>0.94138839029521448</c:v>
                </c:pt>
                <c:pt idx="669">
                  <c:v>1.5022205238135886</c:v>
                </c:pt>
                <c:pt idx="670">
                  <c:v>2.3534709757380363</c:v>
                </c:pt>
                <c:pt idx="671">
                  <c:v>6.2576117828628056E-3</c:v>
                </c:pt>
                <c:pt idx="672">
                  <c:v>9.9190935148528048E-3</c:v>
                </c:pt>
                <c:pt idx="673">
                  <c:v>1.5718159917645785E-2</c:v>
                </c:pt>
                <c:pt idx="674">
                  <c:v>2.4923474061885133E-2</c:v>
                </c:pt>
                <c:pt idx="675">
                  <c:v>3.9509971506752874E-2</c:v>
                </c:pt>
                <c:pt idx="676">
                  <c:v>6.2557350623441033E-2</c:v>
                </c:pt>
                <c:pt idx="677">
                  <c:v>9.9297282644587925E-2</c:v>
                </c:pt>
                <c:pt idx="678">
                  <c:v>0.15770708092169486</c:v>
                </c:pt>
                <c:pt idx="679">
                  <c:v>0.25022940249376413</c:v>
                </c:pt>
                <c:pt idx="680">
                  <c:v>0.39930356902942415</c:v>
                </c:pt>
                <c:pt idx="681">
                  <c:v>0.62557350623441044</c:v>
                </c:pt>
                <c:pt idx="682">
                  <c:v>1.8721932239707828E-3</c:v>
                </c:pt>
                <c:pt idx="683">
                  <c:v>2.9676592781446281E-3</c:v>
                </c:pt>
                <c:pt idx="684">
                  <c:v>4.7026618959801966E-3</c:v>
                </c:pt>
                <c:pt idx="685">
                  <c:v>7.4567679932240304E-3</c:v>
                </c:pt>
                <c:pt idx="686">
                  <c:v>1.1820851708442135E-2</c:v>
                </c:pt>
                <c:pt idx="687">
                  <c:v>1.8716317344504484E-2</c:v>
                </c:pt>
                <c:pt idx="688">
                  <c:v>2.9708410520931965E-2</c:v>
                </c:pt>
                <c:pt idx="689">
                  <c:v>4.7183836025495807E-2</c:v>
                </c:pt>
                <c:pt idx="690">
                  <c:v>7.4865269378017948E-2</c:v>
                </c:pt>
                <c:pt idx="691">
                  <c:v>0.11946625360997214</c:v>
                </c:pt>
                <c:pt idx="692">
                  <c:v>0.18716317344504482</c:v>
                </c:pt>
                <c:pt idx="693">
                  <c:v>6.7568684528842183E-4</c:v>
                </c:pt>
                <c:pt idx="694">
                  <c:v>1.0710477475650516E-3</c:v>
                </c:pt>
                <c:pt idx="695">
                  <c:v>1.6972216009913923E-3</c:v>
                </c:pt>
                <c:pt idx="696">
                  <c:v>2.6911966013331997E-3</c:v>
                </c:pt>
                <c:pt idx="697">
                  <c:v>4.2662231105394556E-3</c:v>
                </c:pt>
                <c:pt idx="698">
                  <c:v>6.7548420002841334E-3</c:v>
                </c:pt>
                <c:pt idx="699">
                  <c:v>1.0721960707051009E-2</c:v>
                </c:pt>
                <c:pt idx="700">
                  <c:v>1.7028956682716315E-2</c:v>
                </c:pt>
                <c:pt idx="701">
                  <c:v>2.7019368001136548E-2</c:v>
                </c:pt>
                <c:pt idx="702">
                  <c:v>4.3116156487813626E-2</c:v>
                </c:pt>
                <c:pt idx="703">
                  <c:v>6.754842000284135E-2</c:v>
                </c:pt>
                <c:pt idx="704">
                  <c:v>2.5986730874955408E-4</c:v>
                </c:pt>
                <c:pt idx="705">
                  <c:v>4.1192202814485001E-4</c:v>
                </c:pt>
                <c:pt idx="706">
                  <c:v>6.5274677593135048E-4</c:v>
                </c:pt>
                <c:pt idx="707">
                  <c:v>1.0350268367380771E-3</c:v>
                </c:pt>
                <c:pt idx="708">
                  <c:v>1.6407777152858492E-3</c:v>
                </c:pt>
                <c:pt idx="709">
                  <c:v>2.5978937193797294E-3</c:v>
                </c:pt>
                <c:pt idx="710">
                  <c:v>4.1236367007714452E-3</c:v>
                </c:pt>
                <c:pt idx="711">
                  <c:v>6.5492900665562971E-3</c:v>
                </c:pt>
                <c:pt idx="712">
                  <c:v>1.0391574877518919E-2</c:v>
                </c:pt>
                <c:pt idx="713">
                  <c:v>1.6582355610800802E-2</c:v>
                </c:pt>
                <c:pt idx="714">
                  <c:v>2.5978937193797298E-2</c:v>
                </c:pt>
                <c:pt idx="715">
                  <c:v>9.7322735435930092E-5</c:v>
                </c:pt>
                <c:pt idx="716">
                  <c:v>1.5426864871259663E-4</c:v>
                </c:pt>
                <c:pt idx="717">
                  <c:v>2.4445976712618E-4</c:v>
                </c:pt>
                <c:pt idx="718">
                  <c:v>3.876272220836634E-4</c:v>
                </c:pt>
                <c:pt idx="719">
                  <c:v>6.1448658649030004E-4</c:v>
                </c:pt>
                <c:pt idx="720">
                  <c:v>9.7293547371718491E-4</c:v>
                </c:pt>
                <c:pt idx="721">
                  <c:v>1.5443404774312867E-3</c:v>
                </c:pt>
                <c:pt idx="722">
                  <c:v>2.4527703292410233E-3</c:v>
                </c:pt>
                <c:pt idx="723">
                  <c:v>3.8917418948687405E-3</c:v>
                </c:pt>
                <c:pt idx="724">
                  <c:v>6.2102471287367941E-3</c:v>
                </c:pt>
                <c:pt idx="725">
                  <c:v>9.7293547371718504E-3</c:v>
                </c:pt>
                <c:pt idx="726">
                  <c:v>4.4437322282546578E-5</c:v>
                </c:pt>
                <c:pt idx="727">
                  <c:v>7.043868660522426E-5</c:v>
                </c:pt>
                <c:pt idx="728">
                  <c:v>1.1161973004811207E-4</c:v>
                </c:pt>
                <c:pt idx="729">
                  <c:v>1.7698963881424945E-4</c:v>
                </c:pt>
                <c:pt idx="730">
                  <c:v>2.8057306815166216E-4</c:v>
                </c:pt>
                <c:pt idx="731">
                  <c:v>4.4423995084021334E-4</c:v>
                </c:pt>
                <c:pt idx="732">
                  <c:v>7.0514207396867035E-4</c:v>
                </c:pt>
                <c:pt idx="733">
                  <c:v>1.1199289160681788E-3</c:v>
                </c:pt>
                <c:pt idx="734">
                  <c:v>1.7769598033608553E-3</c:v>
                </c:pt>
                <c:pt idx="735">
                  <c:v>2.8355836062130832E-3</c:v>
                </c:pt>
                <c:pt idx="736">
                  <c:v>4.4423995084021343E-3</c:v>
                </c:pt>
                <c:pt idx="737">
                  <c:v>2.1267784350907894E-5</c:v>
                </c:pt>
                <c:pt idx="738">
                  <c:v>3.3712085241227229E-5</c:v>
                </c:pt>
                <c:pt idx="739">
                  <c:v>5.3421408537529993E-5</c:v>
                </c:pt>
                <c:pt idx="740">
                  <c:v>8.4707567362243559E-5</c:v>
                </c:pt>
                <c:pt idx="741">
                  <c:v>1.3428278756719413E-4</c:v>
                </c:pt>
                <c:pt idx="742">
                  <c:v>2.1261405929129173E-4</c:v>
                </c:pt>
                <c:pt idx="743">
                  <c:v>3.3748229631306746E-4</c:v>
                </c:pt>
                <c:pt idx="744">
                  <c:v>5.3600004347334647E-4</c:v>
                </c:pt>
                <c:pt idx="745">
                  <c:v>8.5045623716516704E-4</c:v>
                </c:pt>
                <c:pt idx="746">
                  <c:v>1.3571155404563146E-3</c:v>
                </c:pt>
                <c:pt idx="747">
                  <c:v>2.1261405929129179E-3</c:v>
                </c:pt>
                <c:pt idx="748">
                  <c:v>1.0939764271632653E-5</c:v>
                </c:pt>
                <c:pt idx="749">
                  <c:v>1.7340887962711915E-5</c:v>
                </c:pt>
                <c:pt idx="750">
                  <c:v>2.7479008006502297E-5</c:v>
                </c:pt>
                <c:pt idx="751">
                  <c:v>4.3572043221645205E-5</c:v>
                </c:pt>
                <c:pt idx="752">
                  <c:v>6.9072641394359193E-5</c:v>
                </c:pt>
                <c:pt idx="753">
                  <c:v>1.0936483326634673E-4</c:v>
                </c:pt>
                <c:pt idx="754">
                  <c:v>1.7359479984367207E-4</c:v>
                </c:pt>
                <c:pt idx="755">
                  <c:v>2.7570874466445987E-4</c:v>
                </c:pt>
                <c:pt idx="756">
                  <c:v>4.3745933306538702E-4</c:v>
                </c:pt>
                <c:pt idx="757">
                  <c:v>6.9807573073909091E-4</c:v>
                </c:pt>
                <c:pt idx="758">
                  <c:v>1.0936483326634665E-3</c:v>
                </c:pt>
                <c:pt idx="759">
                  <c:v>5.8473446684176979E-6</c:v>
                </c:pt>
                <c:pt idx="760">
                  <c:v>9.2687690755204431E-6</c:v>
                </c:pt>
                <c:pt idx="761">
                  <c:v>1.4687631924289018E-5</c:v>
                </c:pt>
                <c:pt idx="762">
                  <c:v>2.3289419067722662E-5</c:v>
                </c:pt>
                <c:pt idx="763">
                  <c:v>3.6919583581717981E-5</c:v>
                </c:pt>
                <c:pt idx="764">
                  <c:v>5.8455909911203677E-5</c:v>
                </c:pt>
                <c:pt idx="765">
                  <c:v>9.2787065802053535E-5</c:v>
                </c:pt>
                <c:pt idx="766">
                  <c:v>1.4736734888614434E-4</c:v>
                </c:pt>
                <c:pt idx="767">
                  <c:v>2.3382363964481476E-4</c:v>
                </c:pt>
                <c:pt idx="768">
                  <c:v>3.7312407296321291E-4</c:v>
                </c:pt>
                <c:pt idx="769">
                  <c:v>5.845590991120363E-4</c:v>
                </c:pt>
                <c:pt idx="770">
                  <c:v>9.4602916311971317</c:v>
                </c:pt>
                <c:pt idx="771">
                  <c:v>14.995739688519615</c:v>
                </c:pt>
                <c:pt idx="772">
                  <c:v>23.762799912572152</c:v>
                </c:pt>
                <c:pt idx="773">
                  <c:v>37.679444054636093</c:v>
                </c:pt>
                <c:pt idx="774">
                  <c:v>59.731390467174677</c:v>
                </c:pt>
                <c:pt idx="775">
                  <c:v>94.574543948786683</c:v>
                </c:pt>
                <c:pt idx="776">
                  <c:v>150.11817360990901</c:v>
                </c:pt>
                <c:pt idx="777">
                  <c:v>238.42242529489144</c:v>
                </c:pt>
                <c:pt idx="778">
                  <c:v>378.29817579514713</c:v>
                </c:pt>
                <c:pt idx="779">
                  <c:v>603.66931402510568</c:v>
                </c:pt>
                <c:pt idx="780">
                  <c:v>945.74543948786697</c:v>
                </c:pt>
                <c:pt idx="781">
                  <c:v>1.9636363545969491</c:v>
                </c:pt>
                <c:pt idx="782">
                  <c:v>3.1126080214424903</c:v>
                </c:pt>
                <c:pt idx="783">
                  <c:v>4.9323529986606971</c:v>
                </c:pt>
                <c:pt idx="784">
                  <c:v>7.820977307157559</c:v>
                </c:pt>
                <c:pt idx="785">
                  <c:v>12.398215023856256</c:v>
                </c:pt>
                <c:pt idx="786">
                  <c:v>19.630474403648403</c:v>
                </c:pt>
                <c:pt idx="787">
                  <c:v>31.159452020911107</c:v>
                </c:pt>
                <c:pt idx="788">
                  <c:v>49.488425971597628</c:v>
                </c:pt>
                <c:pt idx="789">
                  <c:v>78.521897614593669</c:v>
                </c:pt>
                <c:pt idx="790">
                  <c:v>125.30131811848776</c:v>
                </c:pt>
                <c:pt idx="791">
                  <c:v>196.30474403648398</c:v>
                </c:pt>
                <c:pt idx="792">
                  <c:v>0.42808145517539142</c:v>
                </c:pt>
                <c:pt idx="793">
                  <c:v>0.67856238661011758</c:v>
                </c:pt>
                <c:pt idx="794">
                  <c:v>1.075274881809146</c:v>
                </c:pt>
                <c:pt idx="795">
                  <c:v>1.705007823217312</c:v>
                </c:pt>
                <c:pt idx="796">
                  <c:v>2.7028659947982989</c:v>
                </c:pt>
                <c:pt idx="797">
                  <c:v>4.2795306925461514</c:v>
                </c:pt>
                <c:pt idx="798">
                  <c:v>6.7928990682785058</c:v>
                </c:pt>
                <c:pt idx="799">
                  <c:v>10.788696875908848</c:v>
                </c:pt>
                <c:pt idx="800">
                  <c:v>17.118122770184605</c:v>
                </c:pt>
                <c:pt idx="801">
                  <c:v>27.316244410522106</c:v>
                </c:pt>
                <c:pt idx="802">
                  <c:v>42.795306925461539</c:v>
                </c:pt>
                <c:pt idx="803">
                  <c:v>0.10002999999999995</c:v>
                </c:pt>
                <c:pt idx="804">
                  <c:v>0.15855999999999995</c:v>
                </c:pt>
                <c:pt idx="805">
                  <c:v>0.25125999999999998</c:v>
                </c:pt>
                <c:pt idx="806">
                  <c:v>0.39840999999999988</c:v>
                </c:pt>
                <c:pt idx="807">
                  <c:v>0.63158000000000003</c:v>
                </c:pt>
                <c:pt idx="808">
                  <c:v>1</c:v>
                </c:pt>
                <c:pt idx="809">
                  <c:v>1.5872999999999999</c:v>
                </c:pt>
                <c:pt idx="810">
                  <c:v>2.5210000000000004</c:v>
                </c:pt>
                <c:pt idx="811">
                  <c:v>4.0000000000000009</c:v>
                </c:pt>
                <c:pt idx="812">
                  <c:v>6.3830000000000018</c:v>
                </c:pt>
                <c:pt idx="813">
                  <c:v>10</c:v>
                </c:pt>
                <c:pt idx="814">
                  <c:v>2.2786228794264403E-2</c:v>
                </c:pt>
                <c:pt idx="815">
                  <c:v>3.6119008673583544E-2</c:v>
                </c:pt>
                <c:pt idx="816">
                  <c:v>5.7235507816123875E-2</c:v>
                </c:pt>
                <c:pt idx="817">
                  <c:v>9.0755387522971895E-2</c:v>
                </c:pt>
                <c:pt idx="818">
                  <c:v>0.14387010278797871</c:v>
                </c:pt>
                <c:pt idx="819">
                  <c:v>0.22779394975771669</c:v>
                </c:pt>
                <c:pt idx="820">
                  <c:v>0.36157733645042367</c:v>
                </c:pt>
                <c:pt idx="821">
                  <c:v>0.57426854733920374</c:v>
                </c:pt>
                <c:pt idx="822">
                  <c:v>0.91117579903086698</c:v>
                </c:pt>
                <c:pt idx="823">
                  <c:v>1.4540087813035059</c:v>
                </c:pt>
                <c:pt idx="824">
                  <c:v>2.2779394975771674</c:v>
                </c:pt>
                <c:pt idx="825">
                  <c:v>5.9112519855141514E-3</c:v>
                </c:pt>
                <c:pt idx="826">
                  <c:v>9.3700701271930767E-3</c:v>
                </c:pt>
                <c:pt idx="827">
                  <c:v>1.4848157291615382E-2</c:v>
                </c:pt>
                <c:pt idx="828">
                  <c:v>2.3543955848732308E-2</c:v>
                </c:pt>
                <c:pt idx="829">
                  <c:v>3.7323088363601209E-2</c:v>
                </c:pt>
                <c:pt idx="830">
                  <c:v>5.909479141771623E-2</c:v>
                </c:pt>
                <c:pt idx="831">
                  <c:v>9.3801162417340961E-2</c:v>
                </c:pt>
                <c:pt idx="832">
                  <c:v>0.14897796916406261</c:v>
                </c:pt>
                <c:pt idx="833">
                  <c:v>0.23637916567086492</c:v>
                </c:pt>
                <c:pt idx="834">
                  <c:v>0.37720205361928272</c:v>
                </c:pt>
                <c:pt idx="835">
                  <c:v>0.59094791417716241</c:v>
                </c:pt>
                <c:pt idx="836">
                  <c:v>1.7092340183856949E-3</c:v>
                </c:pt>
                <c:pt idx="837">
                  <c:v>2.7093486549558702E-3</c:v>
                </c:pt>
                <c:pt idx="838">
                  <c:v>4.2933333945775268E-3</c:v>
                </c:pt>
                <c:pt idx="839">
                  <c:v>6.8077169375691795E-3</c:v>
                </c:pt>
                <c:pt idx="840">
                  <c:v>1.0791942630531222E-2</c:v>
                </c:pt>
                <c:pt idx="841">
                  <c:v>1.7087214019651055E-2</c:v>
                </c:pt>
                <c:pt idx="842">
                  <c:v>2.7122534813392132E-2</c:v>
                </c:pt>
                <c:pt idx="843">
                  <c:v>4.307686654354035E-2</c:v>
                </c:pt>
                <c:pt idx="844">
                  <c:v>6.8348856078604261E-2</c:v>
                </c:pt>
                <c:pt idx="845">
                  <c:v>0.10906768708743274</c:v>
                </c:pt>
                <c:pt idx="846">
                  <c:v>0.17087214019651067</c:v>
                </c:pt>
                <c:pt idx="847">
                  <c:v>5.9701501274340789E-4</c:v>
                </c:pt>
                <c:pt idx="848">
                  <c:v>9.4634310127556442E-4</c:v>
                </c:pt>
                <c:pt idx="849">
                  <c:v>1.4996100380076838E-3</c:v>
                </c:pt>
                <c:pt idx="850">
                  <c:v>2.3778541560242027E-3</c:v>
                </c:pt>
                <c:pt idx="851">
                  <c:v>3.7694965685142637E-3</c:v>
                </c:pt>
                <c:pt idx="852">
                  <c:v>5.9683596195482134E-3</c:v>
                </c:pt>
                <c:pt idx="853">
                  <c:v>9.4735772241088742E-3</c:v>
                </c:pt>
                <c:pt idx="854">
                  <c:v>1.5046234600881048E-2</c:v>
                </c:pt>
                <c:pt idx="855">
                  <c:v>2.3873438478192871E-2</c:v>
                </c:pt>
                <c:pt idx="856">
                  <c:v>3.8096039451576247E-2</c:v>
                </c:pt>
                <c:pt idx="857">
                  <c:v>5.9683596195482157E-2</c:v>
                </c:pt>
                <c:pt idx="858">
                  <c:v>2.2128186273711565E-4</c:v>
                </c:pt>
                <c:pt idx="859">
                  <c:v>3.5075929376784004E-4</c:v>
                </c:pt>
                <c:pt idx="860">
                  <c:v>5.5582606049512859E-4</c:v>
                </c:pt>
                <c:pt idx="861">
                  <c:v>8.8134466593116324E-4</c:v>
                </c:pt>
                <c:pt idx="862">
                  <c:v>1.3971528428222294E-3</c:v>
                </c:pt>
                <c:pt idx="863">
                  <c:v>2.2121549808768954E-3</c:v>
                </c:pt>
                <c:pt idx="864">
                  <c:v>3.5113536011458944E-3</c:v>
                </c:pt>
                <c:pt idx="865">
                  <c:v>5.5768427067906532E-3</c:v>
                </c:pt>
                <c:pt idx="866">
                  <c:v>8.8486199235075832E-3</c:v>
                </c:pt>
                <c:pt idx="867">
                  <c:v>1.4120185242937216E-2</c:v>
                </c:pt>
                <c:pt idx="868">
                  <c:v>2.2121549808768959E-2</c:v>
                </c:pt>
                <c:pt idx="869">
                  <c:v>7.1008608362064902E-5</c:v>
                </c:pt>
                <c:pt idx="870">
                  <c:v>1.1255748217423759E-4</c:v>
                </c:pt>
                <c:pt idx="871">
                  <c:v>1.783627205543579E-4</c:v>
                </c:pt>
                <c:pt idx="872">
                  <c:v>2.8282055041017954E-4</c:v>
                </c:pt>
                <c:pt idx="873">
                  <c:v>4.4834166619327144E-4</c:v>
                </c:pt>
                <c:pt idx="874">
                  <c:v>7.0987312168414309E-4</c:v>
                </c:pt>
                <c:pt idx="875">
                  <c:v>1.12678160604924E-3</c:v>
                </c:pt>
                <c:pt idx="876">
                  <c:v>1.7895901397657252E-3</c:v>
                </c:pt>
                <c:pt idx="877">
                  <c:v>2.8394924867365737E-3</c:v>
                </c:pt>
                <c:pt idx="878">
                  <c:v>4.5311201357098848E-3</c:v>
                </c:pt>
                <c:pt idx="879">
                  <c:v>7.0987312168414333E-3</c:v>
                </c:pt>
                <c:pt idx="880">
                  <c:v>3.1761806804185556E-5</c:v>
                </c:pt>
                <c:pt idx="881">
                  <c:v>5.0346416943633592E-5</c:v>
                </c:pt>
                <c:pt idx="882">
                  <c:v>7.9780781541734079E-5</c:v>
                </c:pt>
                <c:pt idx="883">
                  <c:v>1.2650426320959271E-4</c:v>
                </c:pt>
                <c:pt idx="884">
                  <c:v>2.0054105709674605E-4</c:v>
                </c:pt>
                <c:pt idx="885">
                  <c:v>3.1752281119849633E-4</c:v>
                </c:pt>
                <c:pt idx="886">
                  <c:v>5.0400395821537287E-4</c:v>
                </c:pt>
                <c:pt idx="887">
                  <c:v>8.0047500703140913E-4</c:v>
                </c:pt>
                <c:pt idx="888">
                  <c:v>1.2700912447939853E-3</c:v>
                </c:pt>
                <c:pt idx="889">
                  <c:v>2.026748103880001E-3</c:v>
                </c:pt>
                <c:pt idx="890">
                  <c:v>3.1752281119849608E-3</c:v>
                </c:pt>
                <c:pt idx="891">
                  <c:v>1.4811757911631705E-5</c:v>
                </c:pt>
                <c:pt idx="892">
                  <c:v>2.3478479800742954E-5</c:v>
                </c:pt>
                <c:pt idx="893">
                  <c:v>3.7204861470324714E-5</c:v>
                </c:pt>
                <c:pt idx="894">
                  <c:v>5.8993826547767508E-5</c:v>
                </c:pt>
                <c:pt idx="895">
                  <c:v>9.3520044604901857E-5</c:v>
                </c:pt>
                <c:pt idx="896">
                  <c:v>1.4807315716916617E-4</c:v>
                </c:pt>
                <c:pt idx="897">
                  <c:v>2.3503652237461732E-4</c:v>
                </c:pt>
                <c:pt idx="898">
                  <c:v>3.7329242922346792E-4</c:v>
                </c:pt>
                <c:pt idx="899">
                  <c:v>5.9229262867666478E-4</c:v>
                </c:pt>
                <c:pt idx="900">
                  <c:v>9.45150962210788E-4</c:v>
                </c:pt>
                <c:pt idx="901">
                  <c:v>1.4807315716916618E-3</c:v>
                </c:pt>
                <c:pt idx="902">
                  <c:v>7.3728641675898537E-6</c:v>
                </c:pt>
                <c:pt idx="903">
                  <c:v>1.1686907351924889E-5</c:v>
                </c:pt>
                <c:pt idx="904">
                  <c:v>1.8519502656689252E-5</c:v>
                </c:pt>
                <c:pt idx="905">
                  <c:v>2.9365418504543352E-5</c:v>
                </c:pt>
                <c:pt idx="906">
                  <c:v>4.655157003865231E-5</c:v>
                </c:pt>
                <c:pt idx="907">
                  <c:v>7.3706529716983374E-5</c:v>
                </c:pt>
                <c:pt idx="908">
                  <c:v>1.1699437461976765E-4</c:v>
                </c:pt>
                <c:pt idx="909">
                  <c:v>1.8581416141651527E-4</c:v>
                </c:pt>
                <c:pt idx="910">
                  <c:v>2.9482611886793355E-4</c:v>
                </c:pt>
                <c:pt idx="911">
                  <c:v>4.7046877918350508E-4</c:v>
                </c:pt>
                <c:pt idx="912">
                  <c:v>7.3706529716983395E-4</c:v>
                </c:pt>
                <c:pt idx="913">
                  <c:v>3.9045946672736104E-6</c:v>
                </c:pt>
                <c:pt idx="914">
                  <c:v>6.1892685238718718E-6</c:v>
                </c:pt>
                <c:pt idx="915">
                  <c:v>9.8077422383201558E-6</c:v>
                </c:pt>
                <c:pt idx="916">
                  <c:v>1.5551630124847328E-5</c:v>
                </c:pt>
                <c:pt idx="917">
                  <c:v>2.4653243026658621E-5</c:v>
                </c:pt>
                <c:pt idx="918">
                  <c:v>3.9034236401815528E-5</c:v>
                </c:pt>
                <c:pt idx="919">
                  <c:v>6.195904344060175E-5</c:v>
                </c:pt>
                <c:pt idx="920">
                  <c:v>9.8405309968977031E-5</c:v>
                </c:pt>
                <c:pt idx="921">
                  <c:v>1.5613694560726211E-4</c:v>
                </c:pt>
                <c:pt idx="922">
                  <c:v>2.4915553095278861E-4</c:v>
                </c:pt>
                <c:pt idx="923">
                  <c:v>3.9034236401815569E-4</c:v>
                </c:pt>
                <c:pt idx="924">
                  <c:v>8.8976375717418392</c:v>
                </c:pt>
                <c:pt idx="925">
                  <c:v>14.103862974861409</c:v>
                </c:pt>
                <c:pt idx="926">
                  <c:v>22.349499312964667</c:v>
                </c:pt>
                <c:pt idx="927">
                  <c:v>35.438446315681951</c:v>
                </c:pt>
                <c:pt idx="928">
                  <c:v>56.178845721890553</c:v>
                </c:pt>
                <c:pt idx="929">
                  <c:v>88.949690810175383</c:v>
                </c:pt>
                <c:pt idx="930">
                  <c:v>141.1898442229913</c:v>
                </c:pt>
                <c:pt idx="931">
                  <c:v>224.24217053245215</c:v>
                </c:pt>
                <c:pt idx="932">
                  <c:v>355.79876324070159</c:v>
                </c:pt>
                <c:pt idx="933">
                  <c:v>567.76587644134918</c:v>
                </c:pt>
                <c:pt idx="934">
                  <c:v>889.496908101754</c:v>
                </c:pt>
                <c:pt idx="935">
                  <c:v>1.8819148655403757</c:v>
                </c:pt>
                <c:pt idx="936">
                  <c:v>2.983069290013816</c:v>
                </c:pt>
                <c:pt idx="937">
                  <c:v>4.7270811668067072</c:v>
                </c:pt>
                <c:pt idx="938">
                  <c:v>7.4954883692886245</c:v>
                </c:pt>
                <c:pt idx="939">
                  <c:v>11.882233237808562</c:v>
                </c:pt>
                <c:pt idx="940">
                  <c:v>18.813504604022555</c:v>
                </c:pt>
                <c:pt idx="941">
                  <c:v>29.862675857964998</c:v>
                </c:pt>
                <c:pt idx="942">
                  <c:v>47.42884510674088</c:v>
                </c:pt>
                <c:pt idx="943">
                  <c:v>75.254018416090233</c:v>
                </c:pt>
                <c:pt idx="944">
                  <c:v>120.08659988747601</c:v>
                </c:pt>
                <c:pt idx="945">
                  <c:v>188.13504604022557</c:v>
                </c:pt>
                <c:pt idx="946">
                  <c:v>0.41573175832067216</c:v>
                </c:pt>
                <c:pt idx="947">
                  <c:v>0.65898658001925203</c:v>
                </c:pt>
                <c:pt idx="948">
                  <c:v>1.0442543396546247</c:v>
                </c:pt>
                <c:pt idx="949">
                  <c:v>1.6558201522797062</c:v>
                </c:pt>
                <c:pt idx="950">
                  <c:v>2.6248911718501473</c:v>
                </c:pt>
                <c:pt idx="951">
                  <c:v>4.1560707619781292</c:v>
                </c:pt>
                <c:pt idx="952">
                  <c:v>6.5969311204878842</c:v>
                </c:pt>
                <c:pt idx="953">
                  <c:v>10.477454390946864</c:v>
                </c:pt>
                <c:pt idx="954">
                  <c:v>16.62428304791252</c:v>
                </c:pt>
                <c:pt idx="955">
                  <c:v>26.5281996737064</c:v>
                </c:pt>
                <c:pt idx="956">
                  <c:v>41.560707619781283</c:v>
                </c:pt>
                <c:pt idx="957">
                  <c:v>0.10002999999999995</c:v>
                </c:pt>
                <c:pt idx="958">
                  <c:v>0.15855999999999995</c:v>
                </c:pt>
                <c:pt idx="959">
                  <c:v>0.25125999999999998</c:v>
                </c:pt>
                <c:pt idx="960">
                  <c:v>0.39840999999999988</c:v>
                </c:pt>
                <c:pt idx="961">
                  <c:v>0.63158000000000003</c:v>
                </c:pt>
                <c:pt idx="962">
                  <c:v>1</c:v>
                </c:pt>
                <c:pt idx="963">
                  <c:v>1.5872999999999999</c:v>
                </c:pt>
                <c:pt idx="964">
                  <c:v>2.5210000000000004</c:v>
                </c:pt>
                <c:pt idx="965">
                  <c:v>4.0000000000000009</c:v>
                </c:pt>
                <c:pt idx="966">
                  <c:v>6.3830000000000018</c:v>
                </c:pt>
                <c:pt idx="967">
                  <c:v>10</c:v>
                </c:pt>
                <c:pt idx="968">
                  <c:v>2.3556410258155504E-2</c:v>
                </c:pt>
                <c:pt idx="969">
                  <c:v>3.7339842152685571E-2</c:v>
                </c:pt>
                <c:pt idx="970">
                  <c:v>5.9170085389024796E-2</c:v>
                </c:pt>
                <c:pt idx="971">
                  <c:v>9.3822947225349743E-2</c:v>
                </c:pt>
                <c:pt idx="972">
                  <c:v>0.14873295602165204</c:v>
                </c:pt>
                <c:pt idx="973">
                  <c:v>0.23549345454519152</c:v>
                </c:pt>
                <c:pt idx="974">
                  <c:v>0.37379876039958249</c:v>
                </c:pt>
                <c:pt idx="975">
                  <c:v>0.5936789989084279</c:v>
                </c:pt>
                <c:pt idx="976">
                  <c:v>0.94197381818076631</c:v>
                </c:pt>
                <c:pt idx="977">
                  <c:v>1.5031547203619577</c:v>
                </c:pt>
                <c:pt idx="978">
                  <c:v>2.3549345454519157</c:v>
                </c:pt>
                <c:pt idx="979">
                  <c:v>6.356520954402283E-3</c:v>
                </c:pt>
                <c:pt idx="980">
                  <c:v>1.007587686224159E-2</c:v>
                </c:pt>
                <c:pt idx="981">
                  <c:v>1.5966604568660586E-2</c:v>
                </c:pt>
                <c:pt idx="982">
                  <c:v>2.5317419908461616E-2</c:v>
                </c:pt>
                <c:pt idx="983">
                  <c:v>4.0134474701403522E-2</c:v>
                </c:pt>
                <c:pt idx="984">
                  <c:v>6.3546145700312751E-2</c:v>
                </c:pt>
                <c:pt idx="985">
                  <c:v>0.10086679707010643</c:v>
                </c:pt>
                <c:pt idx="986">
                  <c:v>0.16019983331048845</c:v>
                </c:pt>
                <c:pt idx="987">
                  <c:v>0.25418458280125106</c:v>
                </c:pt>
                <c:pt idx="988">
                  <c:v>0.4056150480050964</c:v>
                </c:pt>
                <c:pt idx="989">
                  <c:v>0.63546145700312762</c:v>
                </c:pt>
                <c:pt idx="990">
                  <c:v>1.9170169204352351E-3</c:v>
                </c:pt>
                <c:pt idx="991">
                  <c:v>3.0387104159173323E-3</c:v>
                </c:pt>
                <c:pt idx="992">
                  <c:v>4.8152521386439807E-3</c:v>
                </c:pt>
                <c:pt idx="993">
                  <c:v>7.6352965237488964E-3</c:v>
                </c:pt>
                <c:pt idx="994">
                  <c:v>1.2103864306792828E-2</c:v>
                </c:pt>
                <c:pt idx="995">
                  <c:v>1.9164419878388839E-2</c:v>
                </c:pt>
                <c:pt idx="996">
                  <c:v>3.0419683672966619E-2</c:v>
                </c:pt>
                <c:pt idx="997">
                  <c:v>4.8313502513418295E-2</c:v>
                </c:pt>
                <c:pt idx="998">
                  <c:v>7.6657679513555413E-2</c:v>
                </c:pt>
                <c:pt idx="999">
                  <c:v>0.12232649208375602</c:v>
                </c:pt>
                <c:pt idx="1000">
                  <c:v>0.19164419878388847</c:v>
                </c:pt>
                <c:pt idx="1001">
                  <c:v>6.5790133405240218E-4</c:v>
                </c:pt>
                <c:pt idx="1002">
                  <c:v>1.0428554986239014E-3</c:v>
                </c:pt>
                <c:pt idx="1003">
                  <c:v>1.6525471278017248E-3</c:v>
                </c:pt>
                <c:pt idx="1004">
                  <c:v>2.6203585974189482E-3</c:v>
                </c:pt>
                <c:pt idx="1005">
                  <c:v>4.1539270674879189E-3</c:v>
                </c:pt>
                <c:pt idx="1006">
                  <c:v>6.5770402284554856E-3</c:v>
                </c:pt>
                <c:pt idx="1007">
                  <c:v>1.0439735954627397E-2</c:v>
                </c:pt>
                <c:pt idx="1008">
                  <c:v>1.658071841593628E-2</c:v>
                </c:pt>
                <c:pt idx="1009">
                  <c:v>2.630816091382196E-2</c:v>
                </c:pt>
                <c:pt idx="1010">
                  <c:v>4.1981247778231368E-2</c:v>
                </c:pt>
                <c:pt idx="1011">
                  <c:v>6.5770402284554871E-2</c:v>
                </c:pt>
                <c:pt idx="1012">
                  <c:v>2.4364122298001258E-4</c:v>
                </c:pt>
                <c:pt idx="1013">
                  <c:v>3.8620166265831063E-4</c:v>
                </c:pt>
                <c:pt idx="1014">
                  <c:v>6.1198934005756269E-4</c:v>
                </c:pt>
                <c:pt idx="1015">
                  <c:v>9.7039987651171471E-4</c:v>
                </c:pt>
                <c:pt idx="1016">
                  <c:v>1.5383277377758317E-3</c:v>
                </c:pt>
                <c:pt idx="1017">
                  <c:v>2.435681525342525E-3</c:v>
                </c:pt>
                <c:pt idx="1018">
                  <c:v>3.866157285176192E-3</c:v>
                </c:pt>
                <c:pt idx="1019">
                  <c:v>6.1403531253885063E-3</c:v>
                </c:pt>
                <c:pt idx="1020">
                  <c:v>9.7427261013701017E-3</c:v>
                </c:pt>
                <c:pt idx="1021">
                  <c:v>1.5546955176261331E-2</c:v>
                </c:pt>
                <c:pt idx="1022">
                  <c:v>2.4356815253425246E-2</c:v>
                </c:pt>
                <c:pt idx="1023">
                  <c:v>7.483666311443264E-5</c:v>
                </c:pt>
                <c:pt idx="1024">
                  <c:v>1.1862542540662214E-4</c:v>
                </c:pt>
                <c:pt idx="1025">
                  <c:v>1.8797820627943954E-4</c:v>
                </c:pt>
                <c:pt idx="1026">
                  <c:v>2.9806732931541625E-4</c:v>
                </c:pt>
                <c:pt idx="1027">
                  <c:v>4.7251164340511207E-4</c:v>
                </c:pt>
                <c:pt idx="1028">
                  <c:v>7.4814218848777935E-4</c:v>
                </c:pt>
                <c:pt idx="1029">
                  <c:v>1.1875260957866516E-3</c:v>
                </c:pt>
                <c:pt idx="1030">
                  <c:v>1.886066457177692E-3</c:v>
                </c:pt>
                <c:pt idx="1031">
                  <c:v>2.9925687539511178E-3</c:v>
                </c:pt>
                <c:pt idx="1032">
                  <c:v>4.7753915891174939E-3</c:v>
                </c:pt>
                <c:pt idx="1033">
                  <c:v>7.4814218848777954E-3</c:v>
                </c:pt>
                <c:pt idx="1034">
                  <c:v>3.1653798802984692E-5</c:v>
                </c:pt>
                <c:pt idx="1035">
                  <c:v>5.0175210818766971E-5</c:v>
                </c:pt>
                <c:pt idx="1036">
                  <c:v>7.9509482027770984E-5</c:v>
                </c:pt>
                <c:pt idx="1037">
                  <c:v>1.2607407758769492E-4</c:v>
                </c:pt>
                <c:pt idx="1038">
                  <c:v>1.998591047484665E-4</c:v>
                </c:pt>
                <c:pt idx="1039">
                  <c:v>3.1644305511331324E-4</c:v>
                </c:pt>
                <c:pt idx="1040">
                  <c:v>5.022900613813622E-4</c:v>
                </c:pt>
                <c:pt idx="1041">
                  <c:v>7.9775294194066261E-4</c:v>
                </c:pt>
                <c:pt idx="1042">
                  <c:v>1.265772220453253E-3</c:v>
                </c:pt>
                <c:pt idx="1043">
                  <c:v>2.0198560207882773E-3</c:v>
                </c:pt>
                <c:pt idx="1044">
                  <c:v>3.1644305511331302E-3</c:v>
                </c:pt>
                <c:pt idx="1045">
                  <c:v>1.4113242978502275E-5</c:v>
                </c:pt>
                <c:pt idx="1046">
                  <c:v>2.2371246692705383E-5</c:v>
                </c:pt>
                <c:pt idx="1047">
                  <c:v>3.5450299218019334E-5</c:v>
                </c:pt>
                <c:pt idx="1048">
                  <c:v>5.6211707838299382E-5</c:v>
                </c:pt>
                <c:pt idx="1049">
                  <c:v>8.9109687097495399E-5</c:v>
                </c:pt>
                <c:pt idx="1050">
                  <c:v>1.4109010275419637E-4</c:v>
                </c:pt>
                <c:pt idx="1051">
                  <c:v>2.2395232010173575E-4</c:v>
                </c:pt>
                <c:pt idx="1052">
                  <c:v>3.5568814904332938E-4</c:v>
                </c:pt>
                <c:pt idx="1053">
                  <c:v>5.6436041101678601E-4</c:v>
                </c:pt>
                <c:pt idx="1054">
                  <c:v>9.0057812588003575E-4</c:v>
                </c:pt>
                <c:pt idx="1055">
                  <c:v>1.4109010275419652E-3</c:v>
                </c:pt>
                <c:pt idx="1056">
                  <c:v>6.7022178160202155E-6</c:v>
                </c:pt>
                <c:pt idx="1057">
                  <c:v>1.0623849414257352E-5</c:v>
                </c:pt>
                <c:pt idx="1058">
                  <c:v>1.6834942001931776E-5</c:v>
                </c:pt>
                <c:pt idx="1059">
                  <c:v>2.6694297711492674E-5</c:v>
                </c:pt>
                <c:pt idx="1060">
                  <c:v>4.2317172130781161E-5</c:v>
                </c:pt>
                <c:pt idx="1061">
                  <c:v>6.7002077536941013E-5</c:v>
                </c:pt>
                <c:pt idx="1062">
                  <c:v>1.0635239767438642E-4</c:v>
                </c:pt>
                <c:pt idx="1063">
                  <c:v>1.6891223747062846E-4</c:v>
                </c:pt>
                <c:pt idx="1064">
                  <c:v>2.6800831014776411E-4</c:v>
                </c:pt>
                <c:pt idx="1065">
                  <c:v>4.2767426091829469E-4</c:v>
                </c:pt>
                <c:pt idx="1066">
                  <c:v>6.7002077536941029E-4</c:v>
                </c:pt>
                <c:pt idx="1067">
                  <c:v>3.3753526097944744E-6</c:v>
                </c:pt>
                <c:pt idx="1068">
                  <c:v>5.3503539918925399E-6</c:v>
                </c:pt>
                <c:pt idx="1069">
                  <c:v>8.4783674571324395E-6</c:v>
                </c:pt>
                <c:pt idx="1070">
                  <c:v>1.3443709219916183E-5</c:v>
                </c:pt>
                <c:pt idx="1071">
                  <c:v>2.1311658515385287E-5</c:v>
                </c:pt>
                <c:pt idx="1072">
                  <c:v>3.3743403077021615E-5</c:v>
                </c:pt>
                <c:pt idx="1073">
                  <c:v>5.3560903704156384E-5</c:v>
                </c:pt>
                <c:pt idx="1074">
                  <c:v>8.506711915717156E-5</c:v>
                </c:pt>
                <c:pt idx="1075">
                  <c:v>1.3497361230808646E-4</c:v>
                </c:pt>
                <c:pt idx="1076">
                  <c:v>2.1538414184062906E-4</c:v>
                </c:pt>
                <c:pt idx="1077">
                  <c:v>3.3743403077021619E-4</c:v>
                </c:pt>
                <c:pt idx="1078">
                  <c:v>7.3180160756218973</c:v>
                </c:pt>
                <c:pt idx="1079">
                  <c:v>11.599966299616199</c:v>
                </c:pt>
                <c:pt idx="1080">
                  <c:v>18.381732671806045</c:v>
                </c:pt>
                <c:pt idx="1081">
                  <c:v>29.146963757757874</c:v>
                </c:pt>
                <c:pt idx="1082">
                  <c:v>46.205264351107452</c:v>
                </c:pt>
                <c:pt idx="1083">
                  <c:v>73.158213292231352</c:v>
                </c:pt>
                <c:pt idx="1084">
                  <c:v>116.12403195875888</c:v>
                </c:pt>
                <c:pt idx="1085">
                  <c:v>184.43185570971525</c:v>
                </c:pt>
                <c:pt idx="1086">
                  <c:v>292.63285316892546</c:v>
                </c:pt>
                <c:pt idx="1087">
                  <c:v>466.96887544431252</c:v>
                </c:pt>
                <c:pt idx="1088">
                  <c:v>731.58213292231369</c:v>
                </c:pt>
                <c:pt idx="1089">
                  <c:v>1.6426726460974572</c:v>
                </c:pt>
                <c:pt idx="1090">
                  <c:v>2.6038405954734865</c:v>
                </c:pt>
                <c:pt idx="1091">
                  <c:v>4.1261414481500269</c:v>
                </c:pt>
                <c:pt idx="1092">
                  <c:v>6.5426093065249225</c:v>
                </c:pt>
                <c:pt idx="1093">
                  <c:v>10.371680394104091</c:v>
                </c:pt>
                <c:pt idx="1094">
                  <c:v>16.421799920998279</c:v>
                </c:pt>
                <c:pt idx="1095">
                  <c:v>26.066323014600563</c:v>
                </c:pt>
                <c:pt idx="1096">
                  <c:v>41.39935760083668</c:v>
                </c:pt>
                <c:pt idx="1097">
                  <c:v>65.687199683993128</c:v>
                </c:pt>
                <c:pt idx="1098">
                  <c:v>104.82034889573197</c:v>
                </c:pt>
                <c:pt idx="1099">
                  <c:v>164.21799920998282</c:v>
                </c:pt>
                <c:pt idx="1100">
                  <c:v>0.39502465843840734</c:v>
                </c:pt>
                <c:pt idx="1101">
                  <c:v>0.62616324944510515</c:v>
                </c:pt>
                <c:pt idx="1102">
                  <c:v>0.99224128440702053</c:v>
                </c:pt>
                <c:pt idx="1103">
                  <c:v>1.57334573796307</c:v>
                </c:pt>
                <c:pt idx="1104">
                  <c:v>2.4941484932173288</c:v>
                </c:pt>
                <c:pt idx="1105">
                  <c:v>3.9490618658243273</c:v>
                </c:pt>
                <c:pt idx="1106">
                  <c:v>6.2683458996229557</c:v>
                </c:pt>
                <c:pt idx="1107">
                  <c:v>9.9555849637431297</c:v>
                </c:pt>
                <c:pt idx="1108">
                  <c:v>15.796247463297318</c:v>
                </c:pt>
                <c:pt idx="1109">
                  <c:v>25.206861889556681</c:v>
                </c:pt>
                <c:pt idx="1110">
                  <c:v>39.490618658243278</c:v>
                </c:pt>
                <c:pt idx="1111">
                  <c:v>0.10002999999999995</c:v>
                </c:pt>
                <c:pt idx="1112">
                  <c:v>0.15855999999999995</c:v>
                </c:pt>
                <c:pt idx="1113">
                  <c:v>0.25125999999999998</c:v>
                </c:pt>
                <c:pt idx="1114">
                  <c:v>0.39840999999999988</c:v>
                </c:pt>
                <c:pt idx="1115">
                  <c:v>0.63158000000000003</c:v>
                </c:pt>
                <c:pt idx="1116">
                  <c:v>1</c:v>
                </c:pt>
                <c:pt idx="1117">
                  <c:v>1.5872999999999999</c:v>
                </c:pt>
                <c:pt idx="1118">
                  <c:v>2.5210000000000004</c:v>
                </c:pt>
                <c:pt idx="1119">
                  <c:v>4.0000000000000009</c:v>
                </c:pt>
                <c:pt idx="1120">
                  <c:v>6.3830000000000018</c:v>
                </c:pt>
                <c:pt idx="1121">
                  <c:v>10</c:v>
                </c:pt>
                <c:pt idx="1122">
                  <c:v>2.5799434476996754E-2</c:v>
                </c:pt>
                <c:pt idx="1123">
                  <c:v>4.0895314712312357E-2</c:v>
                </c:pt>
                <c:pt idx="1124">
                  <c:v>6.4804217801561578E-2</c:v>
                </c:pt>
                <c:pt idx="1125">
                  <c:v>0.10275669988983584</c:v>
                </c:pt>
                <c:pt idx="1126">
                  <c:v>0.16289519970990321</c:v>
                </c:pt>
                <c:pt idx="1127">
                  <c:v>0.25791696967906391</c:v>
                </c:pt>
                <c:pt idx="1128">
                  <c:v>0.4093916059715782</c:v>
                </c:pt>
                <c:pt idx="1129">
                  <c:v>0.65020868056092018</c:v>
                </c:pt>
                <c:pt idx="1130">
                  <c:v>1.0316678787162559</c:v>
                </c:pt>
                <c:pt idx="1131">
                  <c:v>1.6462840174614652</c:v>
                </c:pt>
                <c:pt idx="1132">
                  <c:v>2.5791696967906397</c:v>
                </c:pt>
                <c:pt idx="1133">
                  <c:v>7.3811886899921462E-3</c:v>
                </c:pt>
                <c:pt idx="1134">
                  <c:v>1.1700102756024747E-2</c:v>
                </c:pt>
                <c:pt idx="1135">
                  <c:v>1.854041257870067E-2</c:v>
                </c:pt>
                <c:pt idx="1136">
                  <c:v>2.9398574287511466E-2</c:v>
                </c:pt>
                <c:pt idx="1137">
                  <c:v>4.6604130289165664E-2</c:v>
                </c:pt>
                <c:pt idx="1138">
                  <c:v>7.3789749974929028E-2</c:v>
                </c:pt>
                <c:pt idx="1139">
                  <c:v>0.11712647013520483</c:v>
                </c:pt>
                <c:pt idx="1140">
                  <c:v>0.18602395968679608</c:v>
                </c:pt>
                <c:pt idx="1141">
                  <c:v>0.29515899989971617</c:v>
                </c:pt>
                <c:pt idx="1142">
                  <c:v>0.47099997408997213</c:v>
                </c:pt>
                <c:pt idx="1143">
                  <c:v>0.73789749974929042</c:v>
                </c:pt>
                <c:pt idx="1144">
                  <c:v>2.2894938167151162E-3</c:v>
                </c:pt>
                <c:pt idx="1145">
                  <c:v>3.6291326559866905E-3</c:v>
                </c:pt>
                <c:pt idx="1146">
                  <c:v>5.7508569068063621E-3</c:v>
                </c:pt>
                <c:pt idx="1147">
                  <c:v>9.1188366641754438E-3</c:v>
                </c:pt>
                <c:pt idx="1148">
                  <c:v>1.4455648353103409E-2</c:v>
                </c:pt>
                <c:pt idx="1149">
                  <c:v>2.2888071745627493E-2</c:v>
                </c:pt>
                <c:pt idx="1150">
                  <c:v>3.6330236281834523E-2</c:v>
                </c:pt>
                <c:pt idx="1151">
                  <c:v>5.7700828870726917E-2</c:v>
                </c:pt>
                <c:pt idx="1152">
                  <c:v>9.1552286982509987E-2</c:v>
                </c:pt>
                <c:pt idx="1153">
                  <c:v>0.1460945619523403</c:v>
                </c:pt>
                <c:pt idx="1154">
                  <c:v>0.22888071745627492</c:v>
                </c:pt>
                <c:pt idx="1155">
                  <c:v>8.2194395958451948E-4</c:v>
                </c:pt>
                <c:pt idx="1156">
                  <c:v>1.3028834772740336E-3</c:v>
                </c:pt>
                <c:pt idx="1157">
                  <c:v>2.0645970137479403E-3</c:v>
                </c:pt>
                <c:pt idx="1158">
                  <c:v>3.2737248119371039E-3</c:v>
                </c:pt>
                <c:pt idx="1159">
                  <c:v>5.1896767569168424E-3</c:v>
                </c:pt>
                <c:pt idx="1160">
                  <c:v>8.2169745034941545E-3</c:v>
                </c:pt>
                <c:pt idx="1161">
                  <c:v>1.3042803629396277E-2</c:v>
                </c:pt>
                <c:pt idx="1162">
                  <c:v>2.0714992723308765E-2</c:v>
                </c:pt>
                <c:pt idx="1163">
                  <c:v>3.2867898013976625E-2</c:v>
                </c:pt>
                <c:pt idx="1164">
                  <c:v>5.2448948255803193E-2</c:v>
                </c:pt>
                <c:pt idx="1165">
                  <c:v>8.2169745034941566E-2</c:v>
                </c:pt>
                <c:pt idx="1166">
                  <c:v>3.1828872209437942E-4</c:v>
                </c:pt>
                <c:pt idx="1167">
                  <c:v>5.045272395809735E-4</c:v>
                </c:pt>
                <c:pt idx="1168">
                  <c:v>7.9949239541571347E-4</c:v>
                </c:pt>
                <c:pt idx="1169">
                  <c:v>1.2677137835611491E-3</c:v>
                </c:pt>
                <c:pt idx="1170">
                  <c:v>2.0096450174984337E-3</c:v>
                </c:pt>
                <c:pt idx="1171">
                  <c:v>3.1819326411514489E-3</c:v>
                </c:pt>
                <c:pt idx="1172">
                  <c:v>5.0506816812996925E-3</c:v>
                </c:pt>
                <c:pt idx="1173">
                  <c:v>8.0216521883428107E-3</c:v>
                </c:pt>
                <c:pt idx="1174">
                  <c:v>1.272773056460581E-2</c:v>
                </c:pt>
                <c:pt idx="1175">
                  <c:v>2.0310276048469699E-2</c:v>
                </c:pt>
                <c:pt idx="1176">
                  <c:v>3.1819326411514512E-2</c:v>
                </c:pt>
                <c:pt idx="1177">
                  <c:v>1.0692505898757415E-4</c:v>
                </c:pt>
                <c:pt idx="1178">
                  <c:v>1.6948952667269598E-4</c:v>
                </c:pt>
                <c:pt idx="1179">
                  <c:v>2.6857932941335517E-4</c:v>
                </c:pt>
                <c:pt idx="1180">
                  <c:v>4.2587236580265384E-4</c:v>
                </c:pt>
                <c:pt idx="1181">
                  <c:v>6.7511475312778354E-4</c:v>
                </c:pt>
                <c:pt idx="1182">
                  <c:v>1.0689299109024717E-3</c:v>
                </c:pt>
                <c:pt idx="1183">
                  <c:v>1.6967124475754925E-3</c:v>
                </c:pt>
                <c:pt idx="1184">
                  <c:v>2.6947723053851336E-3</c:v>
                </c:pt>
                <c:pt idx="1185">
                  <c:v>4.275719643609891E-3</c:v>
                </c:pt>
                <c:pt idx="1186">
                  <c:v>6.8229796212904798E-3</c:v>
                </c:pt>
                <c:pt idx="1187">
                  <c:v>1.0689299109024719E-2</c:v>
                </c:pt>
                <c:pt idx="1188">
                  <c:v>4.9243190769266543E-5</c:v>
                </c:pt>
                <c:pt idx="1189">
                  <c:v>7.8056586307856499E-5</c:v>
                </c:pt>
                <c:pt idx="1190">
                  <c:v>1.2369133372674106E-4</c:v>
                </c:pt>
                <c:pt idx="1191">
                  <c:v>1.9613095705671771E-4</c:v>
                </c:pt>
                <c:pt idx="1192">
                  <c:v>3.1091686919977363E-4</c:v>
                </c:pt>
                <c:pt idx="1193">
                  <c:v>4.9228422242593721E-4</c:v>
                </c:pt>
                <c:pt idx="1194">
                  <c:v>7.8140274625668974E-4</c:v>
                </c:pt>
                <c:pt idx="1195">
                  <c:v>1.2410485247357878E-3</c:v>
                </c:pt>
                <c:pt idx="1196">
                  <c:v>1.9691368897037493E-3</c:v>
                </c:pt>
                <c:pt idx="1197">
                  <c:v>3.1422501917447556E-3</c:v>
                </c:pt>
                <c:pt idx="1198">
                  <c:v>4.9228422242593734E-3</c:v>
                </c:pt>
                <c:pt idx="1199">
                  <c:v>2.4007464735701313E-5</c:v>
                </c:pt>
                <c:pt idx="1200">
                  <c:v>3.8054819639036281E-5</c:v>
                </c:pt>
                <c:pt idx="1201">
                  <c:v>6.0303064975430582E-5</c:v>
                </c:pt>
                <c:pt idx="1202">
                  <c:v>9.561945441718256E-5</c:v>
                </c:pt>
                <c:pt idx="1203">
                  <c:v>1.5158087151628745E-4</c:v>
                </c:pt>
                <c:pt idx="1204">
                  <c:v>2.4000264656304403E-4</c:v>
                </c:pt>
                <c:pt idx="1205">
                  <c:v>3.8095620088951992E-4</c:v>
                </c:pt>
                <c:pt idx="1206">
                  <c:v>6.0504667198543456E-4</c:v>
                </c:pt>
                <c:pt idx="1207">
                  <c:v>9.6001058625217698E-4</c:v>
                </c:pt>
                <c:pt idx="1208">
                  <c:v>1.5319368930119107E-3</c:v>
                </c:pt>
                <c:pt idx="1209">
                  <c:v>2.400026465630443E-3</c:v>
                </c:pt>
                <c:pt idx="1210">
                  <c:v>1.2424559197634172E-5</c:v>
                </c:pt>
                <c:pt idx="1211">
                  <c:v>1.9694472721952184E-5</c:v>
                </c:pt>
                <c:pt idx="1212">
                  <c:v>3.1208584864516305E-5</c:v>
                </c:pt>
                <c:pt idx="1213">
                  <c:v>4.9485840547130222E-5</c:v>
                </c:pt>
                <c:pt idx="1214">
                  <c:v>7.8447496731398598E-5</c:v>
                </c:pt>
                <c:pt idx="1215">
                  <c:v>1.2420832947749856E-4</c:v>
                </c:pt>
                <c:pt idx="1216">
                  <c:v>1.9715588137963374E-4</c:v>
                </c:pt>
                <c:pt idx="1217">
                  <c:v>3.1312919861277422E-4</c:v>
                </c:pt>
                <c:pt idx="1218">
                  <c:v>4.9683331790999436E-4</c:v>
                </c:pt>
                <c:pt idx="1219">
                  <c:v>7.9282176705487315E-4</c:v>
                </c:pt>
                <c:pt idx="1220">
                  <c:v>1.2420832947749861E-3</c:v>
                </c:pt>
                <c:pt idx="1221">
                  <c:v>6.7291389445990906E-6</c:v>
                </c:pt>
                <c:pt idx="1222">
                  <c:v>1.0666522753730175E-5</c:v>
                </c:pt>
                <c:pt idx="1223">
                  <c:v>1.6902563743076745E-5</c:v>
                </c:pt>
                <c:pt idx="1224">
                  <c:v>2.6801522012573443E-5</c:v>
                </c:pt>
                <c:pt idx="1225">
                  <c:v>4.2487149601418427E-5</c:v>
                </c:pt>
                <c:pt idx="1226">
                  <c:v>6.7271208083565773E-5</c:v>
                </c:pt>
                <c:pt idx="1227">
                  <c:v>1.0677958859104389E-4</c:v>
                </c:pt>
                <c:pt idx="1228">
                  <c:v>1.6959071557866949E-4</c:v>
                </c:pt>
                <c:pt idx="1229">
                  <c:v>2.6908483233426314E-4</c:v>
                </c:pt>
                <c:pt idx="1230">
                  <c:v>4.2939212119740016E-4</c:v>
                </c:pt>
                <c:pt idx="1231">
                  <c:v>6.7271208083565784E-4</c:v>
                </c:pt>
                <c:pt idx="1232">
                  <c:v>9.6104360500690884</c:v>
                </c:pt>
                <c:pt idx="1233">
                  <c:v>15.233737279805606</c:v>
                </c:pt>
                <c:pt idx="1234">
                  <c:v>24.139939637512342</c:v>
                </c:pt>
                <c:pt idx="1235">
                  <c:v>38.277455030571076</c:v>
                </c:pt>
                <c:pt idx="1236">
                  <c:v>60.679388188569767</c:v>
                </c:pt>
                <c:pt idx="1237">
                  <c:v>96.075537839339091</c:v>
                </c:pt>
                <c:pt idx="1238">
                  <c:v>152.50070121238312</c:v>
                </c:pt>
                <c:pt idx="1239">
                  <c:v>242.20643089297405</c:v>
                </c:pt>
                <c:pt idx="1240">
                  <c:v>384.30215135735676</c:v>
                </c:pt>
                <c:pt idx="1241">
                  <c:v>613.25015802850169</c:v>
                </c:pt>
                <c:pt idx="1242">
                  <c:v>960.75537839339108</c:v>
                </c:pt>
                <c:pt idx="1243">
                  <c:v>1.9560038794424199</c:v>
                </c:pt>
                <c:pt idx="1244">
                  <c:v>3.100509598364392</c:v>
                </c:pt>
                <c:pt idx="1245">
                  <c:v>4.9131813930691042</c:v>
                </c:pt>
                <c:pt idx="1246">
                  <c:v>7.7905778827217311</c:v>
                </c:pt>
                <c:pt idx="1247">
                  <c:v>12.350024294494093</c:v>
                </c:pt>
                <c:pt idx="1248">
                  <c:v>19.554172542661401</c:v>
                </c:pt>
                <c:pt idx="1249">
                  <c:v>31.038338076966454</c:v>
                </c:pt>
                <c:pt idx="1250">
                  <c:v>49.296068980049419</c:v>
                </c:pt>
                <c:pt idx="1251">
                  <c:v>78.216690170645663</c:v>
                </c:pt>
                <c:pt idx="1252">
                  <c:v>124.81428333980773</c:v>
                </c:pt>
                <c:pt idx="1253">
                  <c:v>195.54172542661416</c:v>
                </c:pt>
                <c:pt idx="1254">
                  <c:v>0.42854190453475027</c:v>
                </c:pt>
                <c:pt idx="1255">
                  <c:v>0.67929225615345401</c:v>
                </c:pt>
                <c:pt idx="1256">
                  <c:v>1.0764314598960447</c:v>
                </c:pt>
                <c:pt idx="1257">
                  <c:v>1.7068417493320989</c:v>
                </c:pt>
                <c:pt idx="1258">
                  <c:v>2.7057732286919691</c:v>
                </c:pt>
                <c:pt idx="1259">
                  <c:v>4.2841338052059408</c:v>
                </c:pt>
                <c:pt idx="1260">
                  <c:v>6.8002055890033919</c:v>
                </c:pt>
                <c:pt idx="1261">
                  <c:v>10.800301322924181</c:v>
                </c:pt>
                <c:pt idx="1262">
                  <c:v>17.13653522082377</c:v>
                </c:pt>
                <c:pt idx="1263">
                  <c:v>27.345626078629529</c:v>
                </c:pt>
                <c:pt idx="1264">
                  <c:v>42.841338052059434</c:v>
                </c:pt>
                <c:pt idx="1265">
                  <c:v>0.10002999999999995</c:v>
                </c:pt>
                <c:pt idx="1266">
                  <c:v>0.15855999999999995</c:v>
                </c:pt>
                <c:pt idx="1267">
                  <c:v>0.25125999999999998</c:v>
                </c:pt>
                <c:pt idx="1268">
                  <c:v>0.39840999999999988</c:v>
                </c:pt>
                <c:pt idx="1269">
                  <c:v>0.63158000000000003</c:v>
                </c:pt>
                <c:pt idx="1270">
                  <c:v>1</c:v>
                </c:pt>
                <c:pt idx="1271">
                  <c:v>1.5872999999999999</c:v>
                </c:pt>
                <c:pt idx="1272">
                  <c:v>2.5210000000000004</c:v>
                </c:pt>
                <c:pt idx="1273">
                  <c:v>4.0000000000000009</c:v>
                </c:pt>
                <c:pt idx="1274">
                  <c:v>6.3830000000000018</c:v>
                </c:pt>
                <c:pt idx="1275">
                  <c:v>10</c:v>
                </c:pt>
                <c:pt idx="1276">
                  <c:v>2.40254157760285E-2</c:v>
                </c:pt>
                <c:pt idx="1277">
                  <c:v>3.8083274272189153E-2</c:v>
                </c:pt>
                <c:pt idx="1278">
                  <c:v>6.0348155232279536E-2</c:v>
                </c:pt>
                <c:pt idx="1279">
                  <c:v>9.5690951707762845E-2</c:v>
                </c:pt>
                <c:pt idx="1280">
                  <c:v>0.15169421269443251</c:v>
                </c:pt>
                <c:pt idx="1281">
                  <c:v>0.24018210312934629</c:v>
                </c:pt>
                <c:pt idx="1282">
                  <c:v>0.38124105229721139</c:v>
                </c:pt>
                <c:pt idx="1283">
                  <c:v>0.60549908198908198</c:v>
                </c:pt>
                <c:pt idx="1284">
                  <c:v>0.96072841251738517</c:v>
                </c:pt>
                <c:pt idx="1285">
                  <c:v>1.5330823642746176</c:v>
                </c:pt>
                <c:pt idx="1286">
                  <c:v>2.4018210312934634</c:v>
                </c:pt>
                <c:pt idx="1287">
                  <c:v>6.402120250056118E-3</c:v>
                </c:pt>
                <c:pt idx="1288">
                  <c:v>1.0148157421262606E-2</c:v>
                </c:pt>
                <c:pt idx="1289">
                  <c:v>1.6081142997391794E-2</c:v>
                </c:pt>
                <c:pt idx="1290">
                  <c:v>2.5499037576975494E-2</c:v>
                </c:pt>
                <c:pt idx="1291">
                  <c:v>4.0422384359996441E-2</c:v>
                </c:pt>
                <c:pt idx="1292">
                  <c:v>6.4002001899991209E-2</c:v>
                </c:pt>
                <c:pt idx="1293">
                  <c:v>0.10159037761585604</c:v>
                </c:pt>
                <c:pt idx="1294">
                  <c:v>0.16134904678987791</c:v>
                </c:pt>
                <c:pt idx="1295">
                  <c:v>0.25600800759996489</c:v>
                </c:pt>
                <c:pt idx="1296">
                  <c:v>0.40852477812764409</c:v>
                </c:pt>
                <c:pt idx="1297">
                  <c:v>0.64002001899991234</c:v>
                </c:pt>
                <c:pt idx="1298">
                  <c:v>2.0089463095956774E-3</c:v>
                </c:pt>
                <c:pt idx="1299">
                  <c:v>3.1844299395130536E-3</c:v>
                </c:pt>
                <c:pt idx="1300">
                  <c:v>5.0461646480956732E-3</c:v>
                </c:pt>
                <c:pt idx="1301">
                  <c:v>8.001442559292353E-3</c:v>
                </c:pt>
                <c:pt idx="1302">
                  <c:v>1.2684297812800538E-2</c:v>
                </c:pt>
                <c:pt idx="1303">
                  <c:v>2.0083438064537423E-2</c:v>
                </c:pt>
                <c:pt idx="1304">
                  <c:v>3.1878441239840245E-2</c:v>
                </c:pt>
                <c:pt idx="1305">
                  <c:v>5.0630347360698845E-2</c:v>
                </c:pt>
                <c:pt idx="1306">
                  <c:v>8.0333752258149704E-2</c:v>
                </c:pt>
                <c:pt idx="1307">
                  <c:v>0.12819258516594237</c:v>
                </c:pt>
                <c:pt idx="1308">
                  <c:v>0.20083438064537423</c:v>
                </c:pt>
                <c:pt idx="1309">
                  <c:v>7.4627237445670433E-4</c:v>
                </c:pt>
                <c:pt idx="1310">
                  <c:v>1.1829345965595831E-3</c:v>
                </c:pt>
                <c:pt idx="1311">
                  <c:v>1.874521611576443E-3</c:v>
                </c:pt>
                <c:pt idx="1312">
                  <c:v>2.9723320674527199E-3</c:v>
                </c:pt>
                <c:pt idx="1313">
                  <c:v>4.7118934945452919E-3</c:v>
                </c:pt>
                <c:pt idx="1314">
                  <c:v>7.4604855988873765E-3</c:v>
                </c:pt>
                <c:pt idx="1315">
                  <c:v>1.1842028791113936E-2</c:v>
                </c:pt>
                <c:pt idx="1316">
                  <c:v>1.8807884194795083E-2</c:v>
                </c:pt>
                <c:pt idx="1317">
                  <c:v>2.9841942395549527E-2</c:v>
                </c:pt>
                <c:pt idx="1318">
                  <c:v>4.762027957769812E-2</c:v>
                </c:pt>
                <c:pt idx="1319">
                  <c:v>7.4604855988873814E-2</c:v>
                </c:pt>
                <c:pt idx="1320">
                  <c:v>3.0636841056155172E-4</c:v>
                </c:pt>
                <c:pt idx="1321">
                  <c:v>4.8563206216774594E-4</c:v>
                </c:pt>
                <c:pt idx="1322">
                  <c:v>7.695504032559779E-4</c:v>
                </c:pt>
                <c:pt idx="1323">
                  <c:v>1.2202363136241904E-3</c:v>
                </c:pt>
                <c:pt idx="1324">
                  <c:v>1.9343812930367392E-3</c:v>
                </c:pt>
                <c:pt idx="1325">
                  <c:v>3.0627652760327078E-3</c:v>
                </c:pt>
                <c:pt idx="1326">
                  <c:v>4.8615273226467141E-3</c:v>
                </c:pt>
                <c:pt idx="1327">
                  <c:v>7.721231260878458E-3</c:v>
                </c:pt>
                <c:pt idx="1328">
                  <c:v>1.2251061104130833E-2</c:v>
                </c:pt>
                <c:pt idx="1329">
                  <c:v>1.9549630756916774E-2</c:v>
                </c:pt>
                <c:pt idx="1330">
                  <c:v>3.0627652760327084E-2</c:v>
                </c:pt>
                <c:pt idx="1331">
                  <c:v>1.0230638650667533E-4</c:v>
                </c:pt>
                <c:pt idx="1332">
                  <c:v>1.6216835593820287E-4</c:v>
                </c:pt>
                <c:pt idx="1333">
                  <c:v>2.5697793335666537E-4</c:v>
                </c:pt>
                <c:pt idx="1334">
                  <c:v>4.0747663149179742E-4</c:v>
                </c:pt>
                <c:pt idx="1335">
                  <c:v>6.459528900318504E-4</c:v>
                </c:pt>
                <c:pt idx="1336">
                  <c:v>1.0227570379553669E-3</c:v>
                </c:pt>
                <c:pt idx="1337">
                  <c:v>1.6234222463465545E-3</c:v>
                </c:pt>
                <c:pt idx="1338">
                  <c:v>2.5783704926854796E-3</c:v>
                </c:pt>
                <c:pt idx="1339">
                  <c:v>4.0910281518214677E-3</c:v>
                </c:pt>
                <c:pt idx="1340">
                  <c:v>6.5282581732691043E-3</c:v>
                </c:pt>
                <c:pt idx="1341">
                  <c:v>1.022757037955367E-2</c:v>
                </c:pt>
                <c:pt idx="1342">
                  <c:v>4.9580950848638605E-5</c:v>
                </c:pt>
                <c:pt idx="1343">
                  <c:v>7.8591978072179691E-5</c:v>
                </c:pt>
                <c:pt idx="1344">
                  <c:v>1.2453973518173481E-4</c:v>
                </c:pt>
                <c:pt idx="1345">
                  <c:v>1.9747622340903824E-4</c:v>
                </c:pt>
                <c:pt idx="1346">
                  <c:v>3.1304945453347166E-4</c:v>
                </c:pt>
                <c:pt idx="1347">
                  <c:v>4.9566081024331307E-4</c:v>
                </c:pt>
                <c:pt idx="1348">
                  <c:v>7.8676240409921057E-4</c:v>
                </c:pt>
                <c:pt idx="1349">
                  <c:v>1.2495609026233923E-3</c:v>
                </c:pt>
                <c:pt idx="1350">
                  <c:v>1.9826432409732527E-3</c:v>
                </c:pt>
                <c:pt idx="1351">
                  <c:v>3.1638029517830663E-3</c:v>
                </c:pt>
                <c:pt idx="1352">
                  <c:v>4.9566081024331318E-3</c:v>
                </c:pt>
                <c:pt idx="1353">
                  <c:v>2.5452593504834457E-5</c:v>
                </c:pt>
                <c:pt idx="1354">
                  <c:v>4.0345528602684764E-5</c:v>
                </c:pt>
                <c:pt idx="1355">
                  <c:v>6.3933006538285673E-5</c:v>
                </c:pt>
                <c:pt idx="1356">
                  <c:v>1.0137526520305016E-4</c:v>
                </c:pt>
                <c:pt idx="1357">
                  <c:v>1.6070527847429142E-4</c:v>
                </c:pt>
                <c:pt idx="1358">
                  <c:v>2.5444960016829431E-4</c:v>
                </c:pt>
                <c:pt idx="1359">
                  <c:v>4.0388785034713376E-4</c:v>
                </c:pt>
                <c:pt idx="1360">
                  <c:v>6.4146744202427054E-4</c:v>
                </c:pt>
                <c:pt idx="1361">
                  <c:v>1.0177984006731783E-3</c:v>
                </c:pt>
                <c:pt idx="1362">
                  <c:v>1.6241517978742234E-3</c:v>
                </c:pt>
                <c:pt idx="1363">
                  <c:v>2.5444960016829435E-3</c:v>
                </c:pt>
                <c:pt idx="1364">
                  <c:v>1.3689746017430701E-5</c:v>
                </c:pt>
                <c:pt idx="1365">
                  <c:v>2.1699951299848161E-5</c:v>
                </c:pt>
                <c:pt idx="1366">
                  <c:v>3.4386539881431945E-5</c:v>
                </c:pt>
                <c:pt idx="1367">
                  <c:v>5.452495962015967E-5</c:v>
                </c:pt>
                <c:pt idx="1368">
                  <c:v>8.6435767166738795E-5</c:v>
                </c:pt>
                <c:pt idx="1369">
                  <c:v>1.3685640325333115E-4</c:v>
                </c:pt>
                <c:pt idx="1370">
                  <c:v>2.1723216888401242E-4</c:v>
                </c:pt>
                <c:pt idx="1371">
                  <c:v>3.4501499260164756E-4</c:v>
                </c:pt>
                <c:pt idx="1372">
                  <c:v>5.4742561301332417E-4</c:v>
                </c:pt>
                <c:pt idx="1373">
                  <c:v>8.7355442196601228E-4</c:v>
                </c:pt>
                <c:pt idx="1374">
                  <c:v>1.3685640325333105E-3</c:v>
                </c:pt>
                <c:pt idx="1375">
                  <c:v>7.6563856072338887E-6</c:v>
                </c:pt>
                <c:pt idx="1376">
                  <c:v>1.2136324121593568E-5</c:v>
                </c:pt>
                <c:pt idx="1377">
                  <c:v>1.9231664977242652E-5</c:v>
                </c:pt>
                <c:pt idx="1378">
                  <c:v>3.0494657500530414E-5</c:v>
                </c:pt>
                <c:pt idx="1379">
                  <c:v>4.8341697708855124E-5</c:v>
                </c:pt>
                <c:pt idx="1380">
                  <c:v>7.6540893804197548E-5</c:v>
                </c:pt>
                <c:pt idx="1381">
                  <c:v>1.2149336073540273E-4</c:v>
                </c:pt>
                <c:pt idx="1382">
                  <c:v>1.9295959328038224E-4</c:v>
                </c:pt>
                <c:pt idx="1383">
                  <c:v>3.061635752167903E-4</c:v>
                </c:pt>
                <c:pt idx="1384">
                  <c:v>4.8856052515219319E-4</c:v>
                </c:pt>
                <c:pt idx="1385">
                  <c:v>7.6540893804197643E-4</c:v>
                </c:pt>
                <c:pt idx="1386">
                  <c:v>8.5191004165282145</c:v>
                </c:pt>
                <c:pt idx="1387">
                  <c:v>13.503834470106106</c:v>
                </c:pt>
                <c:pt idx="1388">
                  <c:v>21.398672104937315</c:v>
                </c:pt>
                <c:pt idx="1389">
                  <c:v>33.930768738868409</c:v>
                </c:pt>
                <c:pt idx="1390">
                  <c:v>53.788797771377503</c:v>
                </c:pt>
                <c:pt idx="1391">
                  <c:v>85.165454528923476</c:v>
                </c:pt>
                <c:pt idx="1392">
                  <c:v>135.18312597376027</c:v>
                </c:pt>
                <c:pt idx="1393">
                  <c:v>214.70211086741608</c:v>
                </c:pt>
                <c:pt idx="1394">
                  <c:v>340.66181811569396</c:v>
                </c:pt>
                <c:pt idx="1395">
                  <c:v>543.61109625811878</c:v>
                </c:pt>
                <c:pt idx="1396">
                  <c:v>851.65454528923487</c:v>
                </c:pt>
                <c:pt idx="1397">
                  <c:v>1.7746076179126311</c:v>
                </c:pt>
                <c:pt idx="1398">
                  <c:v>2.8129739467782344</c:v>
                </c:pt>
                <c:pt idx="1399">
                  <c:v>4.4575418382158132</c:v>
                </c:pt>
                <c:pt idx="1400">
                  <c:v>7.0680937823909966</c:v>
                </c:pt>
                <c:pt idx="1401">
                  <c:v>11.204705381598119</c:v>
                </c:pt>
                <c:pt idx="1402">
                  <c:v>17.740753952940437</c:v>
                </c:pt>
                <c:pt idx="1403">
                  <c:v>28.159898749502354</c:v>
                </c:pt>
                <c:pt idx="1404">
                  <c:v>44.724440715362846</c:v>
                </c:pt>
                <c:pt idx="1405">
                  <c:v>70.963015811761764</c:v>
                </c:pt>
                <c:pt idx="1406">
                  <c:v>113.23923248161877</c:v>
                </c:pt>
                <c:pt idx="1407">
                  <c:v>177.4075395294044</c:v>
                </c:pt>
                <c:pt idx="1408">
                  <c:v>0.40389420968143708</c:v>
                </c:pt>
                <c:pt idx="1409">
                  <c:v>0.6402225920932586</c:v>
                </c:pt>
                <c:pt idx="1410">
                  <c:v>1.0145202351750264</c:v>
                </c:pt>
                <c:pt idx="1411">
                  <c:v>1.6086723190960848</c:v>
                </c:pt>
                <c:pt idx="1412">
                  <c:v>2.5501500045046694</c:v>
                </c:pt>
                <c:pt idx="1413">
                  <c:v>4.0377307775810971</c:v>
                </c:pt>
                <c:pt idx="1414">
                  <c:v>6.4090900632544763</c:v>
                </c:pt>
                <c:pt idx="1415">
                  <c:v>10.179119290281946</c:v>
                </c:pt>
                <c:pt idx="1416">
                  <c:v>16.150923110324392</c:v>
                </c:pt>
                <c:pt idx="1417">
                  <c:v>25.772835553300155</c:v>
                </c:pt>
                <c:pt idx="1418">
                  <c:v>40.377307775810976</c:v>
                </c:pt>
                <c:pt idx="1419">
                  <c:v>0.10002999999999995</c:v>
                </c:pt>
                <c:pt idx="1420">
                  <c:v>0.15855999999999995</c:v>
                </c:pt>
                <c:pt idx="1421">
                  <c:v>0.25125999999999998</c:v>
                </c:pt>
                <c:pt idx="1422">
                  <c:v>0.39840999999999988</c:v>
                </c:pt>
                <c:pt idx="1423">
                  <c:v>0.63158000000000003</c:v>
                </c:pt>
                <c:pt idx="1424">
                  <c:v>1</c:v>
                </c:pt>
                <c:pt idx="1425">
                  <c:v>1.5872999999999999</c:v>
                </c:pt>
                <c:pt idx="1426">
                  <c:v>2.5210000000000004</c:v>
                </c:pt>
                <c:pt idx="1427">
                  <c:v>4.0000000000000009</c:v>
                </c:pt>
                <c:pt idx="1428">
                  <c:v>6.3830000000000018</c:v>
                </c:pt>
                <c:pt idx="1429">
                  <c:v>10</c:v>
                </c:pt>
                <c:pt idx="1430">
                  <c:v>2.5013333952294582E-2</c:v>
                </c:pt>
                <c:pt idx="1431">
                  <c:v>3.9649247540496139E-2</c:v>
                </c:pt>
                <c:pt idx="1432">
                  <c:v>6.2829653992337642E-2</c:v>
                </c:pt>
                <c:pt idx="1433">
                  <c:v>9.9625736078513272E-2</c:v>
                </c:pt>
                <c:pt idx="1434">
                  <c:v>0.15793183502539454</c:v>
                </c:pt>
                <c:pt idx="1435">
                  <c:v>0.25005832202633799</c:v>
                </c:pt>
                <c:pt idx="1436">
                  <c:v>0.39691757455240623</c:v>
                </c:pt>
                <c:pt idx="1437">
                  <c:v>0.63039702982839807</c:v>
                </c:pt>
                <c:pt idx="1438">
                  <c:v>1.0002332881053519</c:v>
                </c:pt>
                <c:pt idx="1439">
                  <c:v>1.5961222694941155</c:v>
                </c:pt>
                <c:pt idx="1440">
                  <c:v>2.5005832202633802</c:v>
                </c:pt>
                <c:pt idx="1441">
                  <c:v>7.2915118304830414E-3</c:v>
                </c:pt>
                <c:pt idx="1442">
                  <c:v>1.1557953772282231E-2</c:v>
                </c:pt>
                <c:pt idx="1443">
                  <c:v>1.8315158077848344E-2</c:v>
                </c:pt>
                <c:pt idx="1444">
                  <c:v>2.9041399863868333E-2</c:v>
                </c:pt>
                <c:pt idx="1445">
                  <c:v>4.6037919043251829E-2</c:v>
                </c:pt>
                <c:pt idx="1446">
                  <c:v>7.2893250329731527E-2</c:v>
                </c:pt>
                <c:pt idx="1447">
                  <c:v>0.11570345624838284</c:v>
                </c:pt>
                <c:pt idx="1448">
                  <c:v>0.18376388408125324</c:v>
                </c:pt>
                <c:pt idx="1449">
                  <c:v>0.29157300131892616</c:v>
                </c:pt>
                <c:pt idx="1450">
                  <c:v>0.4652776168546765</c:v>
                </c:pt>
                <c:pt idx="1451">
                  <c:v>0.72893250329731551</c:v>
                </c:pt>
                <c:pt idx="1452">
                  <c:v>2.3206169235723945E-3</c:v>
                </c:pt>
                <c:pt idx="1453">
                  <c:v>3.6784666540201814E-3</c:v>
                </c:pt>
                <c:pt idx="1454">
                  <c:v>5.8290333721563491E-3</c:v>
                </c:pt>
                <c:pt idx="1455">
                  <c:v>9.2427970460909527E-3</c:v>
                </c:pt>
                <c:pt idx="1456">
                  <c:v>1.4652156718882862E-2</c:v>
                </c:pt>
                <c:pt idx="1457">
                  <c:v>2.3199209472882083E-2</c:v>
                </c:pt>
                <c:pt idx="1458">
                  <c:v>3.6824105196305724E-2</c:v>
                </c:pt>
                <c:pt idx="1459">
                  <c:v>5.8485207081135727E-2</c:v>
                </c:pt>
                <c:pt idx="1460">
                  <c:v>9.2796837891528344E-2</c:v>
                </c:pt>
                <c:pt idx="1461">
                  <c:v>0.14808055406540638</c:v>
                </c:pt>
                <c:pt idx="1462">
                  <c:v>0.2319920947288209</c:v>
                </c:pt>
                <c:pt idx="1463">
                  <c:v>8.8564231112880974E-4</c:v>
                </c:pt>
                <c:pt idx="1464">
                  <c:v>1.4038532925380797E-3</c:v>
                </c:pt>
                <c:pt idx="1465">
                  <c:v>2.2245974916947383E-3</c:v>
                </c:pt>
                <c:pt idx="1466">
                  <c:v>3.5274293029773952E-3</c:v>
                </c:pt>
                <c:pt idx="1467">
                  <c:v>5.5918621499823455E-3</c:v>
                </c:pt>
                <c:pt idx="1468">
                  <c:v>8.8537669811937381E-3</c:v>
                </c:pt>
                <c:pt idx="1469">
                  <c:v>1.4053584329248827E-2</c:v>
                </c:pt>
                <c:pt idx="1470">
                  <c:v>2.2320346559589425E-2</c:v>
                </c:pt>
                <c:pt idx="1471">
                  <c:v>3.5415067924774973E-2</c:v>
                </c:pt>
                <c:pt idx="1472">
                  <c:v>5.651359464095964E-2</c:v>
                </c:pt>
                <c:pt idx="1473">
                  <c:v>8.8537669811937406E-2</c:v>
                </c:pt>
                <c:pt idx="1474">
                  <c:v>3.7583153470575512E-4</c:v>
                </c:pt>
                <c:pt idx="1475">
                  <c:v>5.9573975950159461E-4</c:v>
                </c:pt>
                <c:pt idx="1476">
                  <c:v>9.4403110477024989E-4</c:v>
                </c:pt>
                <c:pt idx="1477">
                  <c:v>1.4969013470170944E-3</c:v>
                </c:pt>
                <c:pt idx="1478">
                  <c:v>2.3729649174193844E-3</c:v>
                </c:pt>
                <c:pt idx="1479">
                  <c:v>3.7571881906003721E-3</c:v>
                </c:pt>
                <c:pt idx="1480">
                  <c:v>5.9637848149399668E-3</c:v>
                </c:pt>
                <c:pt idx="1481">
                  <c:v>9.4718714285035449E-3</c:v>
                </c:pt>
                <c:pt idx="1482">
                  <c:v>1.5028752762401504E-2</c:v>
                </c:pt>
                <c:pt idx="1483">
                  <c:v>2.3982132220602186E-2</c:v>
                </c:pt>
                <c:pt idx="1484">
                  <c:v>3.7571881906003739E-2</c:v>
                </c:pt>
                <c:pt idx="1485">
                  <c:v>1.3115877764632888E-4</c:v>
                </c:pt>
                <c:pt idx="1486">
                  <c:v>2.0790298693993699E-4</c:v>
                </c:pt>
                <c:pt idx="1487">
                  <c:v>3.294507095013154E-4</c:v>
                </c:pt>
                <c:pt idx="1488">
                  <c:v>5.2239296813029945E-4</c:v>
                </c:pt>
                <c:pt idx="1489">
                  <c:v>8.281241706075015E-4</c:v>
                </c:pt>
                <c:pt idx="1490">
                  <c:v>1.3111944181378474E-3</c:v>
                </c:pt>
                <c:pt idx="1491">
                  <c:v>2.081258899910204E-3</c:v>
                </c:pt>
                <c:pt idx="1492">
                  <c:v>3.3055211281255133E-3</c:v>
                </c:pt>
                <c:pt idx="1493">
                  <c:v>5.2447776725513904E-3</c:v>
                </c:pt>
                <c:pt idx="1494">
                  <c:v>8.3693539709738755E-3</c:v>
                </c:pt>
                <c:pt idx="1495">
                  <c:v>1.3111944181378477E-2</c:v>
                </c:pt>
                <c:pt idx="1496">
                  <c:v>6.4414666971214637E-5</c:v>
                </c:pt>
                <c:pt idx="1497">
                  <c:v>1.021052643702468E-4</c:v>
                </c:pt>
                <c:pt idx="1498">
                  <c:v>1.6179975230618199E-4</c:v>
                </c:pt>
                <c:pt idx="1499">
                  <c:v>2.565575074277877E-4</c:v>
                </c:pt>
                <c:pt idx="1500">
                  <c:v>4.0670814121443298E-4</c:v>
                </c:pt>
                <c:pt idx="1501">
                  <c:v>6.4395348366704625E-4</c:v>
                </c:pt>
                <c:pt idx="1502">
                  <c:v>1.0221473646247019E-3</c:v>
                </c:pt>
                <c:pt idx="1503">
                  <c:v>1.6234067323246237E-3</c:v>
                </c:pt>
                <c:pt idx="1504">
                  <c:v>2.5758139346681854E-3</c:v>
                </c:pt>
                <c:pt idx="1505">
                  <c:v>4.110355086246755E-3</c:v>
                </c:pt>
                <c:pt idx="1506">
                  <c:v>6.439534836670464E-3</c:v>
                </c:pt>
                <c:pt idx="1507">
                  <c:v>3.3376869259568582E-5</c:v>
                </c:pt>
                <c:pt idx="1508">
                  <c:v>5.2906491950386804E-5</c:v>
                </c:pt>
                <c:pt idx="1509">
                  <c:v>8.3837570430463001E-5</c:v>
                </c:pt>
                <c:pt idx="1510">
                  <c:v>1.3293690374592334E-4</c:v>
                </c:pt>
                <c:pt idx="1511">
                  <c:v>2.1073840934677918E-4</c:v>
                </c:pt>
                <c:pt idx="1512">
                  <c:v>3.3366859201808014E-4</c:v>
                </c:pt>
                <c:pt idx="1513">
                  <c:v>5.2963215611029877E-4</c:v>
                </c:pt>
                <c:pt idx="1514">
                  <c:v>8.4117852047758078E-4</c:v>
                </c:pt>
                <c:pt idx="1515">
                  <c:v>1.3346743680723219E-3</c:v>
                </c:pt>
                <c:pt idx="1516">
                  <c:v>2.1298066228514064E-3</c:v>
                </c:pt>
                <c:pt idx="1517">
                  <c:v>3.3366859201808046E-3</c:v>
                </c:pt>
                <c:pt idx="1518">
                  <c:v>1.8167408185505257E-5</c:v>
                </c:pt>
                <c:pt idx="1519">
                  <c:v>2.8797603137995723E-5</c:v>
                </c:pt>
                <c:pt idx="1520">
                  <c:v>4.5633739684994992E-5</c:v>
                </c:pt>
                <c:pt idx="1521">
                  <c:v>7.2359063232901706E-5</c:v>
                </c:pt>
                <c:pt idx="1522">
                  <c:v>1.1470730442668606E-4</c:v>
                </c:pt>
                <c:pt idx="1523">
                  <c:v>1.8161959597625982E-4</c:v>
                </c:pt>
                <c:pt idx="1524">
                  <c:v>2.882847846931171E-4</c:v>
                </c:pt>
                <c:pt idx="1525">
                  <c:v>4.5786300145615104E-4</c:v>
                </c:pt>
                <c:pt idx="1526">
                  <c:v>7.264783839050394E-4</c:v>
                </c:pt>
                <c:pt idx="1527">
                  <c:v>1.159277881116466E-3</c:v>
                </c:pt>
                <c:pt idx="1528">
                  <c:v>1.8161959597625969E-3</c:v>
                </c:pt>
                <c:pt idx="1529">
                  <c:v>1.0229691094491484E-5</c:v>
                </c:pt>
                <c:pt idx="1530">
                  <c:v>1.6215333599345888E-5</c:v>
                </c:pt>
                <c:pt idx="1531">
                  <c:v>2.5695413220053329E-5</c:v>
                </c:pt>
                <c:pt idx="1532">
                  <c:v>4.0743889122826653E-5</c:v>
                </c:pt>
                <c:pt idx="1533">
                  <c:v>6.45893062227225E-5</c:v>
                </c:pt>
                <c:pt idx="1534">
                  <c:v>1.0226623107559208E-4</c:v>
                </c:pt>
                <c:pt idx="1535">
                  <c:v>1.6232718858628722E-4</c:v>
                </c:pt>
                <c:pt idx="1536">
                  <c:v>2.5781316854156787E-4</c:v>
                </c:pt>
                <c:pt idx="1537">
                  <c:v>4.0906492430236875E-4</c:v>
                </c:pt>
                <c:pt idx="1538">
                  <c:v>6.5276535295550459E-4</c:v>
                </c:pt>
                <c:pt idx="1539">
                  <c:v>1.022662310755922E-3</c:v>
                </c:pt>
                <c:pt idx="1540">
                  <c:v>9.9625166789769182</c:v>
                </c:pt>
                <c:pt idx="1541">
                  <c:v>15.791828897516547</c:v>
                </c:pt>
                <c:pt idx="1542">
                  <c:v>25.024312113963219</c:v>
                </c:pt>
                <c:pt idx="1543">
                  <c:v>39.67975877308001</c:v>
                </c:pt>
                <c:pt idx="1544">
                  <c:v>62.902392123445409</c:v>
                </c:pt>
                <c:pt idx="1545">
                  <c:v>99.595288203308243</c:v>
                </c:pt>
                <c:pt idx="1546">
                  <c:v>158.08760096511108</c:v>
                </c:pt>
                <c:pt idx="1547">
                  <c:v>251.07972156054009</c:v>
                </c:pt>
                <c:pt idx="1548">
                  <c:v>398.38115281323303</c:v>
                </c:pt>
                <c:pt idx="1549">
                  <c:v>635.71672460171624</c:v>
                </c:pt>
                <c:pt idx="1550">
                  <c:v>995.95288203308269</c:v>
                </c:pt>
                <c:pt idx="1551">
                  <c:v>2.0237307854209337</c:v>
                </c:pt>
                <c:pt idx="1552">
                  <c:v>3.2078651738112889</c:v>
                </c:pt>
                <c:pt idx="1553">
                  <c:v>5.0833009811542933</c:v>
                </c:pt>
                <c:pt idx="1554">
                  <c:v>8.0603277238783786</c:v>
                </c:pt>
                <c:pt idx="1555">
                  <c:v>12.777645600881268</c:v>
                </c:pt>
                <c:pt idx="1556">
                  <c:v>20.231238482664541</c:v>
                </c:pt>
                <c:pt idx="1557">
                  <c:v>32.113044843533423</c:v>
                </c:pt>
                <c:pt idx="1558">
                  <c:v>51.002952214797332</c:v>
                </c:pt>
                <c:pt idx="1559">
                  <c:v>80.924953930658219</c:v>
                </c:pt>
                <c:pt idx="1560">
                  <c:v>129.13599523484777</c:v>
                </c:pt>
                <c:pt idx="1561">
                  <c:v>202.31238482664554</c:v>
                </c:pt>
                <c:pt idx="1562">
                  <c:v>0.43645227361465561</c:v>
                </c:pt>
                <c:pt idx="1563">
                  <c:v>0.69183117569069075</c:v>
                </c:pt>
                <c:pt idx="1564">
                  <c:v>1.0963010923564769</c:v>
                </c:pt>
                <c:pt idx="1565">
                  <c:v>1.7383479989084771</c:v>
                </c:pt>
                <c:pt idx="1566">
                  <c:v>2.7557185541292042</c:v>
                </c:pt>
                <c:pt idx="1567">
                  <c:v>4.3632137720149524</c:v>
                </c:pt>
                <c:pt idx="1568">
                  <c:v>6.9257292203193348</c:v>
                </c:pt>
                <c:pt idx="1569">
                  <c:v>10.999661919249696</c:v>
                </c:pt>
                <c:pt idx="1570">
                  <c:v>17.452855088059813</c:v>
                </c:pt>
                <c:pt idx="1571">
                  <c:v>27.850393506771454</c:v>
                </c:pt>
                <c:pt idx="1572">
                  <c:v>43.632137720149537</c:v>
                </c:pt>
                <c:pt idx="1573">
                  <c:v>0.10002999999999995</c:v>
                </c:pt>
                <c:pt idx="1574">
                  <c:v>0.15855999999999995</c:v>
                </c:pt>
                <c:pt idx="1575">
                  <c:v>0.25125999999999998</c:v>
                </c:pt>
                <c:pt idx="1576">
                  <c:v>0.39840999999999988</c:v>
                </c:pt>
                <c:pt idx="1577">
                  <c:v>0.63158000000000003</c:v>
                </c:pt>
                <c:pt idx="1578">
                  <c:v>1</c:v>
                </c:pt>
                <c:pt idx="1579">
                  <c:v>1.5872999999999999</c:v>
                </c:pt>
                <c:pt idx="1580">
                  <c:v>2.5210000000000004</c:v>
                </c:pt>
                <c:pt idx="1581">
                  <c:v>4.0000000000000009</c:v>
                </c:pt>
                <c:pt idx="1582">
                  <c:v>6.3830000000000018</c:v>
                </c:pt>
                <c:pt idx="1583">
                  <c:v>10</c:v>
                </c:pt>
                <c:pt idx="1584">
                  <c:v>2.3192387353746926E-2</c:v>
                </c:pt>
                <c:pt idx="1585">
                  <c:v>3.676282054193853E-2</c:v>
                </c:pt>
                <c:pt idx="1586">
                  <c:v>5.825571575029944E-2</c:v>
                </c:pt>
                <c:pt idx="1587">
                  <c:v>9.2373078532503358E-2</c:v>
                </c:pt>
                <c:pt idx="1588">
                  <c:v>0.14643454968388972</c:v>
                </c:pt>
                <c:pt idx="1589">
                  <c:v>0.23185431724229658</c:v>
                </c:pt>
                <c:pt idx="1590">
                  <c:v>0.36802235775869735</c:v>
                </c:pt>
                <c:pt idx="1591">
                  <c:v>0.58450473376782985</c:v>
                </c:pt>
                <c:pt idx="1592">
                  <c:v>0.92741726896918653</c:v>
                </c:pt>
                <c:pt idx="1593">
                  <c:v>1.4799261069575795</c:v>
                </c:pt>
                <c:pt idx="1594">
                  <c:v>2.3185431724229666</c:v>
                </c:pt>
                <c:pt idx="1595">
                  <c:v>6.0709221288323461E-3</c:v>
                </c:pt>
                <c:pt idx="1596">
                  <c:v>9.623167177323368E-3</c:v>
                </c:pt>
                <c:pt idx="1597">
                  <c:v>1.5249224173652065E-2</c:v>
                </c:pt>
                <c:pt idx="1598">
                  <c:v>2.4179906881416524E-2</c:v>
                </c:pt>
                <c:pt idx="1599">
                  <c:v>3.8331230612095715E-2</c:v>
                </c:pt>
                <c:pt idx="1600">
                  <c:v>6.0691013984128225E-2</c:v>
                </c:pt>
                <c:pt idx="1601">
                  <c:v>9.6334846497006771E-2</c:v>
                </c:pt>
                <c:pt idx="1602">
                  <c:v>0.15300204625398728</c:v>
                </c:pt>
                <c:pt idx="1603">
                  <c:v>0.24276405593651301</c:v>
                </c:pt>
                <c:pt idx="1604">
                  <c:v>0.38739074226069065</c:v>
                </c:pt>
                <c:pt idx="1605">
                  <c:v>0.6069101398412825</c:v>
                </c:pt>
                <c:pt idx="1606">
                  <c:v>1.8356353071829841E-3</c:v>
                </c:pt>
                <c:pt idx="1607">
                  <c:v>2.9097104299403613E-3</c:v>
                </c:pt>
                <c:pt idx="1608">
                  <c:v>4.6108340226211821E-3</c:v>
                </c:pt>
                <c:pt idx="1609">
                  <c:v>7.3111612789640403E-3</c:v>
                </c:pt>
                <c:pt idx="1610">
                  <c:v>1.1590028464566931E-2</c:v>
                </c:pt>
                <c:pt idx="1611">
                  <c:v>1.8350847817484611E-2</c:v>
                </c:pt>
                <c:pt idx="1612">
                  <c:v>2.9128300740693322E-2</c:v>
                </c:pt>
                <c:pt idx="1613">
                  <c:v>4.6262487347878738E-2</c:v>
                </c:pt>
                <c:pt idx="1614">
                  <c:v>7.3403391269938459E-2</c:v>
                </c:pt>
                <c:pt idx="1615">
                  <c:v>0.11713346161900429</c:v>
                </c:pt>
                <c:pt idx="1616">
                  <c:v>0.18350847817484617</c:v>
                </c:pt>
                <c:pt idx="1617">
                  <c:v>6.6254430968482676E-4</c:v>
                </c:pt>
                <c:pt idx="1618">
                  <c:v>1.0502151928783992E-3</c:v>
                </c:pt>
                <c:pt idx="1619">
                  <c:v>1.6642095696432035E-3</c:v>
                </c:pt>
                <c:pt idx="1620">
                  <c:v>2.6388511288766561E-3</c:v>
                </c:pt>
                <c:pt idx="1621">
                  <c:v>4.1832423783939136E-3</c:v>
                </c:pt>
                <c:pt idx="1622">
                  <c:v>6.6234560600302644E-3</c:v>
                </c:pt>
                <c:pt idx="1623">
                  <c:v>1.0513411804086034E-2</c:v>
                </c:pt>
                <c:pt idx="1624">
                  <c:v>1.6697732727336299E-2</c:v>
                </c:pt>
                <c:pt idx="1625">
                  <c:v>2.6493824240121065E-2</c:v>
                </c:pt>
                <c:pt idx="1626">
                  <c:v>4.2277520031173167E-2</c:v>
                </c:pt>
                <c:pt idx="1627">
                  <c:v>6.6234560600302639E-2</c:v>
                </c:pt>
                <c:pt idx="1628">
                  <c:v>2.5417875904006217E-4</c:v>
                </c:pt>
                <c:pt idx="1629">
                  <c:v>4.0290496884326982E-4</c:v>
                </c:pt>
                <c:pt idx="1630">
                  <c:v>6.3845801256029303E-4</c:v>
                </c:pt>
                <c:pt idx="1631">
                  <c:v>1.012369882926635E-3</c:v>
                </c:pt>
                <c:pt idx="1632">
                  <c:v>1.6048607481207911E-3</c:v>
                </c:pt>
                <c:pt idx="1633">
                  <c:v>2.5410252828157792E-3</c:v>
                </c:pt>
                <c:pt idx="1634">
                  <c:v>4.033369431413485E-3</c:v>
                </c:pt>
                <c:pt idx="1635">
                  <c:v>6.4059247379785857E-3</c:v>
                </c:pt>
                <c:pt idx="1636">
                  <c:v>1.0164101131263127E-2</c:v>
                </c:pt>
                <c:pt idx="1637">
                  <c:v>1.6219364380213128E-2</c:v>
                </c:pt>
                <c:pt idx="1638">
                  <c:v>2.5410252828157811E-2</c:v>
                </c:pt>
                <c:pt idx="1639">
                  <c:v>7.6150768238715232E-5</c:v>
                </c:pt>
                <c:pt idx="1640">
                  <c:v>1.2070844558563092E-4</c:v>
                </c:pt>
                <c:pt idx="1641">
                  <c:v>1.9127903656562581E-4</c:v>
                </c:pt>
                <c:pt idx="1642">
                  <c:v>3.0330128535425836E-4</c:v>
                </c:pt>
                <c:pt idx="1643">
                  <c:v>4.8080877940825462E-4</c:v>
                </c:pt>
                <c:pt idx="1644">
                  <c:v>7.6127929859757235E-4</c:v>
                </c:pt>
                <c:pt idx="1645">
                  <c:v>1.208378630663926E-3</c:v>
                </c:pt>
                <c:pt idx="1646">
                  <c:v>1.9191851117644802E-3</c:v>
                </c:pt>
                <c:pt idx="1647">
                  <c:v>3.0451171943902899E-3</c:v>
                </c:pt>
                <c:pt idx="1648">
                  <c:v>4.8592457629483025E-3</c:v>
                </c:pt>
                <c:pt idx="1649">
                  <c:v>7.6127929859757248E-3</c:v>
                </c:pt>
                <c:pt idx="1650">
                  <c:v>3.5037954347574156E-5</c:v>
                </c:pt>
                <c:pt idx="1651">
                  <c:v>5.5539518557946072E-5</c:v>
                </c:pt>
                <c:pt idx="1652">
                  <c:v>8.800996110538319E-5</c:v>
                </c:pt>
                <c:pt idx="1653">
                  <c:v>1.3955284806175158E-4</c:v>
                </c:pt>
                <c:pt idx="1654">
                  <c:v>2.2122634416515928E-4</c:v>
                </c:pt>
                <c:pt idx="1655">
                  <c:v>3.5027446113740005E-4</c:v>
                </c:pt>
                <c:pt idx="1656">
                  <c:v>5.5599065216339482E-4</c:v>
                </c:pt>
                <c:pt idx="1657">
                  <c:v>8.8304191652738631E-4</c:v>
                </c:pt>
                <c:pt idx="1658">
                  <c:v>1.4010978445496004E-3</c:v>
                </c:pt>
                <c:pt idx="1659">
                  <c:v>2.2358018854400255E-3</c:v>
                </c:pt>
                <c:pt idx="1660">
                  <c:v>3.5027446113740012E-3</c:v>
                </c:pt>
                <c:pt idx="1661">
                  <c:v>1.7395768358198446E-5</c:v>
                </c:pt>
                <c:pt idx="1662">
                  <c:v>2.7574457971367989E-5</c:v>
                </c:pt>
                <c:pt idx="1663">
                  <c:v>4.3695498927131191E-5</c:v>
                </c:pt>
                <c:pt idx="1664">
                  <c:v>6.9285695007396169E-5</c:v>
                </c:pt>
                <c:pt idx="1665">
                  <c:v>1.098352432237426E-4</c:v>
                </c:pt>
                <c:pt idx="1666">
                  <c:v>1.739055119284058E-4</c:v>
                </c:pt>
                <c:pt idx="1667">
                  <c:v>2.7604021908395835E-4</c:v>
                </c:pt>
                <c:pt idx="1668">
                  <c:v>4.3841579557151106E-4</c:v>
                </c:pt>
                <c:pt idx="1669">
                  <c:v>6.9562204771362332E-4</c:v>
                </c:pt>
                <c:pt idx="1670">
                  <c:v>1.1100388826390147E-3</c:v>
                </c:pt>
                <c:pt idx="1671">
                  <c:v>1.7390551192840581E-3</c:v>
                </c:pt>
                <c:pt idx="1672">
                  <c:v>9.0012534284864524E-6</c:v>
                </c:pt>
                <c:pt idx="1673">
                  <c:v>1.4268107004106882E-5</c:v>
                </c:pt>
                <c:pt idx="1674">
                  <c:v>2.2609766434484749E-5</c:v>
                </c:pt>
                <c:pt idx="1675">
                  <c:v>3.5851138442900054E-5</c:v>
                </c:pt>
                <c:pt idx="1676">
                  <c:v>5.683306648368963E-5</c:v>
                </c:pt>
                <c:pt idx="1677">
                  <c:v>8.9985538623277639E-5</c:v>
                </c:pt>
                <c:pt idx="1678">
                  <c:v>1.4283404545672852E-4</c:v>
                </c:pt>
                <c:pt idx="1679">
                  <c:v>2.2685354286928273E-4</c:v>
                </c:pt>
                <c:pt idx="1680">
                  <c:v>3.5994215449311061E-4</c:v>
                </c:pt>
                <c:pt idx="1681">
                  <c:v>5.7437769303238088E-4</c:v>
                </c:pt>
                <c:pt idx="1682">
                  <c:v>8.9985538623277577E-4</c:v>
                </c:pt>
                <c:pt idx="1683">
                  <c:v>4.8462970330565295E-6</c:v>
                </c:pt>
                <c:pt idx="1684">
                  <c:v>7.6819839804203031E-6</c:v>
                </c:pt>
                <c:pt idx="1685">
                  <c:v>1.2173153979064113E-5</c:v>
                </c:pt>
                <c:pt idx="1686">
                  <c:v>1.9302341307008439E-5</c:v>
                </c:pt>
                <c:pt idx="1687">
                  <c:v>3.0599063082453686E-5</c:v>
                </c:pt>
                <c:pt idx="1688">
                  <c:v>4.8448435799825305E-5</c:v>
                </c:pt>
                <c:pt idx="1689">
                  <c:v>7.6902202145062669E-5</c:v>
                </c:pt>
                <c:pt idx="1690">
                  <c:v>1.2213850665135972E-4</c:v>
                </c:pt>
                <c:pt idx="1691">
                  <c:v>1.937937431993016E-4</c:v>
                </c:pt>
                <c:pt idx="1692">
                  <c:v>3.0924636571028508E-4</c:v>
                </c:pt>
                <c:pt idx="1693">
                  <c:v>4.8448435799825363E-4</c:v>
                </c:pt>
              </c:numCache>
            </c:numRef>
          </c:xVal>
          <c:yVal>
            <c:numRef>
              <c:f>'[A2 Recovered DSR Graphs for Report.xlsx]Complex Mod MC'!$J$6:$J$1699</c:f>
              <c:numCache>
                <c:formatCode>General</c:formatCode>
                <c:ptCount val="1694"/>
                <c:pt idx="1232">
                  <c:v>3415000</c:v>
                </c:pt>
                <c:pt idx="1233">
                  <c:v>4355000.0000000037</c:v>
                </c:pt>
                <c:pt idx="1234">
                  <c:v>5480000.0000000112</c:v>
                </c:pt>
                <c:pt idx="1235">
                  <c:v>6804000.0000000177</c:v>
                </c:pt>
                <c:pt idx="1236">
                  <c:v>8419000.0000000149</c:v>
                </c:pt>
                <c:pt idx="1237">
                  <c:v>10320000</c:v>
                </c:pt>
                <c:pt idx="1238">
                  <c:v>12540000.000000048</c:v>
                </c:pt>
                <c:pt idx="1239">
                  <c:v>15160000.000000028</c:v>
                </c:pt>
                <c:pt idx="1240">
                  <c:v>18190000.000000011</c:v>
                </c:pt>
                <c:pt idx="1241">
                  <c:v>21660000</c:v>
                </c:pt>
                <c:pt idx="1242">
                  <c:v>25630000.000000082</c:v>
                </c:pt>
                <c:pt idx="1243">
                  <c:v>1400000.000000003</c:v>
                </c:pt>
                <c:pt idx="1244">
                  <c:v>1843000.0000000026</c:v>
                </c:pt>
                <c:pt idx="1245">
                  <c:v>2376000.0000000047</c:v>
                </c:pt>
                <c:pt idx="1246">
                  <c:v>3065000.0000000056</c:v>
                </c:pt>
                <c:pt idx="1247">
                  <c:v>3920000.0000000056</c:v>
                </c:pt>
                <c:pt idx="1248">
                  <c:v>4933000.0000000112</c:v>
                </c:pt>
                <c:pt idx="1249">
                  <c:v>6165000.0000000149</c:v>
                </c:pt>
                <c:pt idx="1250">
                  <c:v>7681000.0000000019</c:v>
                </c:pt>
                <c:pt idx="1251">
                  <c:v>9474999.9999999907</c:v>
                </c:pt>
                <c:pt idx="1252">
                  <c:v>11580000.000000026</c:v>
                </c:pt>
                <c:pt idx="1253">
                  <c:v>14050000.000000022</c:v>
                </c:pt>
                <c:pt idx="1254">
                  <c:v>547600.0000000007</c:v>
                </c:pt>
                <c:pt idx="1255">
                  <c:v>732900.00000000116</c:v>
                </c:pt>
                <c:pt idx="1256">
                  <c:v>975900.00000000151</c:v>
                </c:pt>
                <c:pt idx="1257">
                  <c:v>1288000.0000000002</c:v>
                </c:pt>
                <c:pt idx="1258">
                  <c:v>1691000.0000000049</c:v>
                </c:pt>
                <c:pt idx="1259">
                  <c:v>2203000.0000000047</c:v>
                </c:pt>
                <c:pt idx="1260">
                  <c:v>2843000.0000000033</c:v>
                </c:pt>
                <c:pt idx="1261">
                  <c:v>3640999.9999999995</c:v>
                </c:pt>
                <c:pt idx="1262">
                  <c:v>4629000.0000000084</c:v>
                </c:pt>
                <c:pt idx="1263">
                  <c:v>5836000.000000013</c:v>
                </c:pt>
                <c:pt idx="1264">
                  <c:v>7291000.0000000093</c:v>
                </c:pt>
                <c:pt idx="1265">
                  <c:v>207000.00000000009</c:v>
                </c:pt>
                <c:pt idx="1266">
                  <c:v>282200.00000000052</c:v>
                </c:pt>
                <c:pt idx="1267">
                  <c:v>383900.00000000081</c:v>
                </c:pt>
                <c:pt idx="1268">
                  <c:v>519700.0000000014</c:v>
                </c:pt>
                <c:pt idx="1269">
                  <c:v>697400.00000000151</c:v>
                </c:pt>
                <c:pt idx="1270">
                  <c:v>932200.0000000007</c:v>
                </c:pt>
                <c:pt idx="1271">
                  <c:v>1240000.0000000002</c:v>
                </c:pt>
                <c:pt idx="1272">
                  <c:v>1633000.000000004</c:v>
                </c:pt>
                <c:pt idx="1273">
                  <c:v>2138000.0000000033</c:v>
                </c:pt>
                <c:pt idx="1274">
                  <c:v>2773000.0000000047</c:v>
                </c:pt>
                <c:pt idx="1275">
                  <c:v>3570000.0000000112</c:v>
                </c:pt>
                <c:pt idx="1276">
                  <c:v>75740.000000000131</c:v>
                </c:pt>
                <c:pt idx="1277">
                  <c:v>104900.00000000013</c:v>
                </c:pt>
                <c:pt idx="1278">
                  <c:v>144600.0000000002</c:v>
                </c:pt>
                <c:pt idx="1279">
                  <c:v>198899.99999999997</c:v>
                </c:pt>
                <c:pt idx="1280">
                  <c:v>272600.00000000052</c:v>
                </c:pt>
                <c:pt idx="1281">
                  <c:v>372500.00000000058</c:v>
                </c:pt>
                <c:pt idx="1282">
                  <c:v>506000</c:v>
                </c:pt>
                <c:pt idx="1283">
                  <c:v>684200.00000000093</c:v>
                </c:pt>
                <c:pt idx="1284">
                  <c:v>919900.00000000163</c:v>
                </c:pt>
                <c:pt idx="1285">
                  <c:v>1229000.0000000014</c:v>
                </c:pt>
                <c:pt idx="1286">
                  <c:v>1629000.0000000026</c:v>
                </c:pt>
                <c:pt idx="1287">
                  <c:v>29519.999999999985</c:v>
                </c:pt>
                <c:pt idx="1288">
                  <c:v>41020.000000000036</c:v>
                </c:pt>
                <c:pt idx="1289">
                  <c:v>56920.000000000015</c:v>
                </c:pt>
                <c:pt idx="1290">
                  <c:v>78840.000000000087</c:v>
                </c:pt>
                <c:pt idx="1291">
                  <c:v>109100.00000000022</c:v>
                </c:pt>
                <c:pt idx="1292">
                  <c:v>150599.99999999994</c:v>
                </c:pt>
                <c:pt idx="1293">
                  <c:v>207600.00000000026</c:v>
                </c:pt>
                <c:pt idx="1294">
                  <c:v>285200.00000000041</c:v>
                </c:pt>
                <c:pt idx="1295">
                  <c:v>390500.00000000099</c:v>
                </c:pt>
                <c:pt idx="1296">
                  <c:v>532600</c:v>
                </c:pt>
                <c:pt idx="1297">
                  <c:v>721900.00000000093</c:v>
                </c:pt>
                <c:pt idx="1298">
                  <c:v>12860.000000000011</c:v>
                </c:pt>
                <c:pt idx="1299">
                  <c:v>17940.000000000004</c:v>
                </c:pt>
                <c:pt idx="1300">
                  <c:v>24930.000000000022</c:v>
                </c:pt>
                <c:pt idx="1301">
                  <c:v>34600</c:v>
                </c:pt>
                <c:pt idx="1302">
                  <c:v>48010.000000000087</c:v>
                </c:pt>
                <c:pt idx="1303">
                  <c:v>66600.00000000016</c:v>
                </c:pt>
                <c:pt idx="1304">
                  <c:v>92320.000000000073</c:v>
                </c:pt>
                <c:pt idx="1305">
                  <c:v>127900.00000000009</c:v>
                </c:pt>
                <c:pt idx="1306">
                  <c:v>176900.00000000003</c:v>
                </c:pt>
                <c:pt idx="1307">
                  <c:v>244300.00000000012</c:v>
                </c:pt>
                <c:pt idx="1308">
                  <c:v>337000.00000000047</c:v>
                </c:pt>
                <c:pt idx="1309">
                  <c:v>6180.0000000000045</c:v>
                </c:pt>
                <c:pt idx="1310">
                  <c:v>8701.0000000000036</c:v>
                </c:pt>
                <c:pt idx="1311">
                  <c:v>12190.00000000002</c:v>
                </c:pt>
                <c:pt idx="1312">
                  <c:v>17000.000000000011</c:v>
                </c:pt>
                <c:pt idx="1313">
                  <c:v>23669.999999999982</c:v>
                </c:pt>
                <c:pt idx="1314">
                  <c:v>32920.000000000044</c:v>
                </c:pt>
                <c:pt idx="1315">
                  <c:v>45770.000000000044</c:v>
                </c:pt>
                <c:pt idx="1316">
                  <c:v>63630.00000000008</c:v>
                </c:pt>
                <c:pt idx="1317">
                  <c:v>88460</c:v>
                </c:pt>
                <c:pt idx="1318">
                  <c:v>123000.00000000025</c:v>
                </c:pt>
                <c:pt idx="1319">
                  <c:v>170500.00000000012</c:v>
                </c:pt>
                <c:pt idx="1320">
                  <c:v>3190</c:v>
                </c:pt>
                <c:pt idx="1321">
                  <c:v>4518.0000000000091</c:v>
                </c:pt>
                <c:pt idx="1322">
                  <c:v>6356.0000000000091</c:v>
                </c:pt>
                <c:pt idx="1323">
                  <c:v>8901.0000000000164</c:v>
                </c:pt>
                <c:pt idx="1324">
                  <c:v>12450.000000000002</c:v>
                </c:pt>
                <c:pt idx="1325">
                  <c:v>17370.000000000033</c:v>
                </c:pt>
                <c:pt idx="1326">
                  <c:v>24230.000000000058</c:v>
                </c:pt>
                <c:pt idx="1327">
                  <c:v>33800.000000000051</c:v>
                </c:pt>
                <c:pt idx="1328">
                  <c:v>47190.000000000015</c:v>
                </c:pt>
                <c:pt idx="1329">
                  <c:v>65999.999999999956</c:v>
                </c:pt>
                <c:pt idx="1330">
                  <c:v>91540.000000000102</c:v>
                </c:pt>
                <c:pt idx="1331">
                  <c:v>1295.0000000000009</c:v>
                </c:pt>
                <c:pt idx="1332">
                  <c:v>1864.0000000000014</c:v>
                </c:pt>
                <c:pt idx="1333">
                  <c:v>2689.0000000000018</c:v>
                </c:pt>
                <c:pt idx="1334">
                  <c:v>3883.0000000000064</c:v>
                </c:pt>
                <c:pt idx="1335">
                  <c:v>5509.9999999999982</c:v>
                </c:pt>
                <c:pt idx="1336">
                  <c:v>7824.0000000000055</c:v>
                </c:pt>
                <c:pt idx="1337">
                  <c:v>11020.000000000016</c:v>
                </c:pt>
                <c:pt idx="1338">
                  <c:v>15400.000000000013</c:v>
                </c:pt>
                <c:pt idx="1339">
                  <c:v>21600.000000000015</c:v>
                </c:pt>
                <c:pt idx="1340">
                  <c:v>29850.000000000044</c:v>
                </c:pt>
                <c:pt idx="1341">
                  <c:v>41630.000000000095</c:v>
                </c:pt>
                <c:pt idx="1342">
                  <c:v>726.70000000000084</c:v>
                </c:pt>
                <c:pt idx="1343">
                  <c:v>1046.0000000000005</c:v>
                </c:pt>
                <c:pt idx="1344">
                  <c:v>1513.0000000000011</c:v>
                </c:pt>
                <c:pt idx="1345">
                  <c:v>2180</c:v>
                </c:pt>
                <c:pt idx="1346">
                  <c:v>3145.0000000000045</c:v>
                </c:pt>
                <c:pt idx="1347">
                  <c:v>4506</c:v>
                </c:pt>
                <c:pt idx="1348">
                  <c:v>6427.0000000000091</c:v>
                </c:pt>
                <c:pt idx="1349">
                  <c:v>9114.0000000000073</c:v>
                </c:pt>
                <c:pt idx="1350">
                  <c:v>12800.000000000013</c:v>
                </c:pt>
                <c:pt idx="1351">
                  <c:v>17910.000000000029</c:v>
                </c:pt>
                <c:pt idx="1352">
                  <c:v>24950.000000000033</c:v>
                </c:pt>
                <c:pt idx="1353">
                  <c:v>427.40000000000038</c:v>
                </c:pt>
                <c:pt idx="1354">
                  <c:v>612.80000000000041</c:v>
                </c:pt>
                <c:pt idx="1355">
                  <c:v>882.8000000000003</c:v>
                </c:pt>
                <c:pt idx="1356">
                  <c:v>1277.0000000000011</c:v>
                </c:pt>
                <c:pt idx="1357">
                  <c:v>1847.0000000000014</c:v>
                </c:pt>
                <c:pt idx="1358">
                  <c:v>2667.0000000000032</c:v>
                </c:pt>
                <c:pt idx="1359">
                  <c:v>3835.0000000000064</c:v>
                </c:pt>
                <c:pt idx="1360">
                  <c:v>5487.0000000000082</c:v>
                </c:pt>
                <c:pt idx="1361">
                  <c:v>7800.00000000001</c:v>
                </c:pt>
                <c:pt idx="1362">
                  <c:v>11010</c:v>
                </c:pt>
                <c:pt idx="1363">
                  <c:v>15480.000000000022</c:v>
                </c:pt>
                <c:pt idx="1364">
                  <c:v>265.70000000000027</c:v>
                </c:pt>
                <c:pt idx="1365">
                  <c:v>377.20000000000005</c:v>
                </c:pt>
                <c:pt idx="1366">
                  <c:v>538.30000000000018</c:v>
                </c:pt>
                <c:pt idx="1367">
                  <c:v>775.10000000000036</c:v>
                </c:pt>
                <c:pt idx="1368">
                  <c:v>1121.0000000000011</c:v>
                </c:pt>
                <c:pt idx="1369">
                  <c:v>1624.0000000000002</c:v>
                </c:pt>
                <c:pt idx="1370">
                  <c:v>2350.0000000000027</c:v>
                </c:pt>
                <c:pt idx="1371">
                  <c:v>3390.0000000000027</c:v>
                </c:pt>
                <c:pt idx="1372">
                  <c:v>4864.0000000000027</c:v>
                </c:pt>
                <c:pt idx="1373">
                  <c:v>6938.00000000001</c:v>
                </c:pt>
                <c:pt idx="1374">
                  <c:v>9834.0000000000055</c:v>
                </c:pt>
                <c:pt idx="1375">
                  <c:v>172.10000000000011</c:v>
                </c:pt>
                <c:pt idx="1376">
                  <c:v>240.20000000000019</c:v>
                </c:pt>
                <c:pt idx="1377">
                  <c:v>340.60000000000031</c:v>
                </c:pt>
                <c:pt idx="1378">
                  <c:v>487.10000000000008</c:v>
                </c:pt>
                <c:pt idx="1379">
                  <c:v>701.90000000000043</c:v>
                </c:pt>
                <c:pt idx="1380">
                  <c:v>1017.0000000000009</c:v>
                </c:pt>
                <c:pt idx="1381">
                  <c:v>1475.0000000000007</c:v>
                </c:pt>
                <c:pt idx="1382">
                  <c:v>2140.0000000000018</c:v>
                </c:pt>
                <c:pt idx="1383">
                  <c:v>3093.0000000000018</c:v>
                </c:pt>
                <c:pt idx="1384">
                  <c:v>4446</c:v>
                </c:pt>
                <c:pt idx="1385">
                  <c:v>6345.0000000000118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9B9-4085-9AF4-665427D4C79E}"/>
            </c:ext>
          </c:extLst>
        </c:ser>
        <c:ser>
          <c:idx val="3"/>
          <c:order val="2"/>
          <c:tx>
            <c:v>Bio + 0% RA (Warm)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'[A2 Recovered DSR Graphs for Report.xlsx]Complex Mod MC'!$A$6:$A$1699</c:f>
              <c:numCache>
                <c:formatCode>General</c:formatCode>
                <c:ptCount val="1694"/>
                <c:pt idx="0">
                  <c:v>10.695491291318207</c:v>
                </c:pt>
                <c:pt idx="1">
                  <c:v>16.953684886048336</c:v>
                </c:pt>
                <c:pt idx="2">
                  <c:v>26.865431789029433</c:v>
                </c:pt>
                <c:pt idx="3">
                  <c:v>42.59912711560618</c:v>
                </c:pt>
                <c:pt idx="4">
                  <c:v>67.530324800267437</c:v>
                </c:pt>
                <c:pt idx="5">
                  <c:v>106.92283606236337</c:v>
                </c:pt>
                <c:pt idx="6">
                  <c:v>169.71861768178928</c:v>
                </c:pt>
                <c:pt idx="7">
                  <c:v>269.55246971321833</c:v>
                </c:pt>
                <c:pt idx="8">
                  <c:v>427.69134424945395</c:v>
                </c:pt>
                <c:pt idx="9">
                  <c:v>682.48846258606568</c:v>
                </c:pt>
                <c:pt idx="10">
                  <c:v>1069.228360623634</c:v>
                </c:pt>
                <c:pt idx="11">
                  <c:v>2.1556610696737328</c:v>
                </c:pt>
                <c:pt idx="12">
                  <c:v>3.4169910947462463</c:v>
                </c:pt>
                <c:pt idx="13">
                  <c:v>5.4146895967831874</c:v>
                </c:pt>
                <c:pt idx="14">
                  <c:v>8.5857935296282299</c:v>
                </c:pt>
                <c:pt idx="15">
                  <c:v>13.610640991547896</c:v>
                </c:pt>
                <c:pt idx="16">
                  <c:v>21.550145653041419</c:v>
                </c:pt>
                <c:pt idx="17">
                  <c:v>34.20654619507264</c:v>
                </c:pt>
                <c:pt idx="18">
                  <c:v>54.327917191317418</c:v>
                </c:pt>
                <c:pt idx="19">
                  <c:v>86.20058261216569</c:v>
                </c:pt>
                <c:pt idx="20">
                  <c:v>137.55457970336343</c:v>
                </c:pt>
                <c:pt idx="21">
                  <c:v>215.50145653041423</c:v>
                </c:pt>
                <c:pt idx="22">
                  <c:v>0.45561815553878127</c:v>
                </c:pt>
                <c:pt idx="23">
                  <c:v>0.72221148397709845</c:v>
                </c:pt>
                <c:pt idx="24">
                  <c:v>1.1444428447533159</c:v>
                </c:pt>
                <c:pt idx="25">
                  <c:v>1.8146838883155638</c:v>
                </c:pt>
                <c:pt idx="26">
                  <c:v>2.8767301277135218</c:v>
                </c:pt>
                <c:pt idx="27">
                  <c:v>4.5548151108545571</c:v>
                </c:pt>
                <c:pt idx="28">
                  <c:v>7.2298580254594391</c:v>
                </c:pt>
                <c:pt idx="29">
                  <c:v>11.482688894464344</c:v>
                </c:pt>
                <c:pt idx="30">
                  <c:v>18.219260443418239</c:v>
                </c:pt>
                <c:pt idx="31">
                  <c:v>29.073384852584638</c:v>
                </c:pt>
                <c:pt idx="32">
                  <c:v>45.548151108545582</c:v>
                </c:pt>
                <c:pt idx="33">
                  <c:v>0.10002999999999995</c:v>
                </c:pt>
                <c:pt idx="34">
                  <c:v>0.15855999999999995</c:v>
                </c:pt>
                <c:pt idx="35">
                  <c:v>0.25125999999999998</c:v>
                </c:pt>
                <c:pt idx="36">
                  <c:v>0.39840999999999988</c:v>
                </c:pt>
                <c:pt idx="37">
                  <c:v>0.63158000000000003</c:v>
                </c:pt>
                <c:pt idx="38">
                  <c:v>1</c:v>
                </c:pt>
                <c:pt idx="39">
                  <c:v>1.5872999999999999</c:v>
                </c:pt>
                <c:pt idx="40">
                  <c:v>2.5210000000000004</c:v>
                </c:pt>
                <c:pt idx="41">
                  <c:v>4.0000000000000009</c:v>
                </c:pt>
                <c:pt idx="42">
                  <c:v>6.3830000000000018</c:v>
                </c:pt>
                <c:pt idx="43">
                  <c:v>10</c:v>
                </c:pt>
                <c:pt idx="44">
                  <c:v>2.2635368164689019E-2</c:v>
                </c:pt>
                <c:pt idx="45">
                  <c:v>3.587987579919117E-2</c:v>
                </c:pt>
                <c:pt idx="46">
                  <c:v>5.6856569079873673E-2</c:v>
                </c:pt>
                <c:pt idx="47">
                  <c:v>9.0154523947753223E-2</c:v>
                </c:pt>
                <c:pt idx="48">
                  <c:v>0.14291758297964907</c:v>
                </c:pt>
                <c:pt idx="49">
                  <c:v>0.2262857959081179</c:v>
                </c:pt>
                <c:pt idx="50">
                  <c:v>0.35918344384495549</c:v>
                </c:pt>
                <c:pt idx="51">
                  <c:v>0.57046649148436512</c:v>
                </c:pt>
                <c:pt idx="52">
                  <c:v>0.90514318363247159</c:v>
                </c:pt>
                <c:pt idx="53">
                  <c:v>1.4443822352815165</c:v>
                </c:pt>
                <c:pt idx="54">
                  <c:v>2.2628579590811788</c:v>
                </c:pt>
                <c:pt idx="55">
                  <c:v>5.4998756982751751E-3</c:v>
                </c:pt>
                <c:pt idx="56">
                  <c:v>8.7179875109318419E-3</c:v>
                </c:pt>
                <c:pt idx="57">
                  <c:v>1.3814843226518244E-2</c:v>
                </c:pt>
                <c:pt idx="58">
                  <c:v>2.1905483124560754E-2</c:v>
                </c:pt>
                <c:pt idx="59">
                  <c:v>3.4725697225998546E-2</c:v>
                </c:pt>
                <c:pt idx="60">
                  <c:v>5.4982262304060531E-2</c:v>
                </c:pt>
                <c:pt idx="61">
                  <c:v>8.7273344955235269E-2</c:v>
                </c:pt>
                <c:pt idx="62">
                  <c:v>0.13861028326853664</c:v>
                </c:pt>
                <c:pt idx="63">
                  <c:v>0.21992904921624215</c:v>
                </c:pt>
                <c:pt idx="64">
                  <c:v>0.35095178028681845</c:v>
                </c:pt>
                <c:pt idx="65">
                  <c:v>0.54982262304060547</c:v>
                </c:pt>
                <c:pt idx="66">
                  <c:v>1.5000820026393085E-3</c:v>
                </c:pt>
                <c:pt idx="67">
                  <c:v>2.3778166783813741E-3</c:v>
                </c:pt>
                <c:pt idx="68">
                  <c:v>3.7679756471373873E-3</c:v>
                </c:pt>
                <c:pt idx="69">
                  <c:v>5.9746843014248383E-3</c:v>
                </c:pt>
                <c:pt idx="70">
                  <c:v>9.4713764993195563E-3</c:v>
                </c:pt>
                <c:pt idx="71">
                  <c:v>1.499632113005407E-2</c:v>
                </c:pt>
                <c:pt idx="72">
                  <c:v>2.3803660529734833E-2</c:v>
                </c:pt>
                <c:pt idx="73">
                  <c:v>3.7805725568866327E-2</c:v>
                </c:pt>
                <c:pt idx="74">
                  <c:v>5.9985284520216314E-2</c:v>
                </c:pt>
                <c:pt idx="75">
                  <c:v>9.5721517773135117E-2</c:v>
                </c:pt>
                <c:pt idx="76">
                  <c:v>0.14996321130054074</c:v>
                </c:pt>
                <c:pt idx="77">
                  <c:v>4.9357257326867457E-4</c:v>
                </c:pt>
                <c:pt idx="78">
                  <c:v>7.8237395998681546E-4</c:v>
                </c:pt>
                <c:pt idx="79">
                  <c:v>1.2397785140406603E-3</c:v>
                </c:pt>
                <c:pt idx="80">
                  <c:v>1.965852733339725E-3</c:v>
                </c:pt>
                <c:pt idx="81">
                  <c:v>3.116370747026192E-3</c:v>
                </c:pt>
                <c:pt idx="82">
                  <c:v>4.9342454590490352E-3</c:v>
                </c:pt>
                <c:pt idx="83">
                  <c:v>7.8321278171485376E-3</c:v>
                </c:pt>
                <c:pt idx="84">
                  <c:v>1.2439232802262621E-2</c:v>
                </c:pt>
                <c:pt idx="85">
                  <c:v>1.9736981836196148E-2</c:v>
                </c:pt>
                <c:pt idx="86">
                  <c:v>3.1495288765109999E-2</c:v>
                </c:pt>
                <c:pt idx="87">
                  <c:v>4.9342454590490373E-2</c:v>
                </c:pt>
                <c:pt idx="88">
                  <c:v>1.7116072810989123E-4</c:v>
                </c:pt>
                <c:pt idx="89">
                  <c:v>2.7131105717389132E-4</c:v>
                </c:pt>
                <c:pt idx="90">
                  <c:v>4.2992946660893032E-4</c:v>
                </c:pt>
                <c:pt idx="91">
                  <c:v>6.8171694178008389E-4</c:v>
                </c:pt>
                <c:pt idx="92">
                  <c:v>1.0806927187808177E-3</c:v>
                </c:pt>
                <c:pt idx="93">
                  <c:v>1.7110939529130403E-3</c:v>
                </c:pt>
                <c:pt idx="94">
                  <c:v>2.7160194314588674E-3</c:v>
                </c:pt>
                <c:pt idx="95">
                  <c:v>4.3136678552937744E-3</c:v>
                </c:pt>
                <c:pt idx="96">
                  <c:v>6.8443758116521619E-3</c:v>
                </c:pt>
                <c:pt idx="97">
                  <c:v>1.0921912701443931E-2</c:v>
                </c:pt>
                <c:pt idx="98">
                  <c:v>1.7110939529130405E-2</c:v>
                </c:pt>
                <c:pt idx="99">
                  <c:v>5.0360704263292444E-5</c:v>
                </c:pt>
                <c:pt idx="100">
                  <c:v>7.9827984284591081E-5</c:v>
                </c:pt>
                <c:pt idx="101">
                  <c:v>1.2649835602514102E-4</c:v>
                </c:pt>
                <c:pt idx="102">
                  <c:v>2.0058190728319835E-4</c:v>
                </c:pt>
                <c:pt idx="103">
                  <c:v>3.1797274416285349E-4</c:v>
                </c:pt>
                <c:pt idx="104">
                  <c:v>5.0345600583117506E-4</c:v>
                </c:pt>
                <c:pt idx="105">
                  <c:v>7.9913571805582376E-4</c:v>
                </c:pt>
                <c:pt idx="106">
                  <c:v>1.2692125907003925E-3</c:v>
                </c:pt>
                <c:pt idx="107">
                  <c:v>2.0138240233247007E-3</c:v>
                </c:pt>
                <c:pt idx="108">
                  <c:v>3.2135596852203891E-3</c:v>
                </c:pt>
                <c:pt idx="109">
                  <c:v>5.0345600583117517E-3</c:v>
                </c:pt>
                <c:pt idx="110">
                  <c:v>2.0960435370381628E-5</c:v>
                </c:pt>
                <c:pt idx="111">
                  <c:v>3.3224898853621063E-5</c:v>
                </c:pt>
                <c:pt idx="112">
                  <c:v>5.2649395093093018E-5</c:v>
                </c:pt>
                <c:pt idx="113">
                  <c:v>8.3483425531478096E-5</c:v>
                </c:pt>
                <c:pt idx="114">
                  <c:v>1.3234221504774217E-4</c:v>
                </c:pt>
                <c:pt idx="115">
                  <c:v>2.0954149125643952E-4</c:v>
                </c:pt>
                <c:pt idx="116">
                  <c:v>3.3260520907134686E-4</c:v>
                </c:pt>
                <c:pt idx="117">
                  <c:v>5.2825409945748459E-4</c:v>
                </c:pt>
                <c:pt idx="118">
                  <c:v>8.3816596502575905E-4</c:v>
                </c:pt>
                <c:pt idx="119">
                  <c:v>1.3375033386898542E-3</c:v>
                </c:pt>
                <c:pt idx="120">
                  <c:v>2.0954149125643959E-3</c:v>
                </c:pt>
                <c:pt idx="121">
                  <c:v>9.1399978873759278E-6</c:v>
                </c:pt>
                <c:pt idx="122">
                  <c:v>1.448803423995128E-5</c:v>
                </c:pt>
                <c:pt idx="123">
                  <c:v>2.2958271210457652E-5</c:v>
                </c:pt>
                <c:pt idx="124">
                  <c:v>3.6403744459756547E-5</c:v>
                </c:pt>
                <c:pt idx="125">
                  <c:v>5.7709085931309478E-5</c:v>
                </c:pt>
                <c:pt idx="126">
                  <c:v>9.1372567103628114E-5</c:v>
                </c:pt>
                <c:pt idx="127">
                  <c:v>1.4503567576358884E-4</c:v>
                </c:pt>
                <c:pt idx="128">
                  <c:v>2.3035024166824668E-4</c:v>
                </c:pt>
                <c:pt idx="129">
                  <c:v>3.6549026841451284E-4</c:v>
                </c:pt>
                <c:pt idx="130">
                  <c:v>5.8323109582245861E-4</c:v>
                </c:pt>
                <c:pt idx="131">
                  <c:v>9.1372567103628209E-4</c:v>
                </c:pt>
                <c:pt idx="132">
                  <c:v>4.2297402319466545E-6</c:v>
                </c:pt>
                <c:pt idx="133">
                  <c:v>6.7046647123608922E-6</c:v>
                </c:pt>
                <c:pt idx="134">
                  <c:v>1.0624457969398341E-5</c:v>
                </c:pt>
                <c:pt idx="135">
                  <c:v>1.684665406188009E-5</c:v>
                </c:pt>
                <c:pt idx="136">
                  <c:v>2.6706181502477884E-5</c:v>
                </c:pt>
                <c:pt idx="137">
                  <c:v>4.2284716904395186E-5</c:v>
                </c:pt>
                <c:pt idx="138">
                  <c:v>6.7118531142346444E-5</c:v>
                </c:pt>
                <c:pt idx="139">
                  <c:v>1.0659977131598037E-4</c:v>
                </c:pt>
                <c:pt idx="140">
                  <c:v>1.6913886761758077E-4</c:v>
                </c:pt>
                <c:pt idx="141">
                  <c:v>2.6990334800075462E-4</c:v>
                </c:pt>
                <c:pt idx="142">
                  <c:v>4.2284716904395192E-4</c:v>
                </c:pt>
                <c:pt idx="143">
                  <c:v>2.1024613285865556E-6</c:v>
                </c:pt>
                <c:pt idx="144">
                  <c:v>3.3326628837417188E-6</c:v>
                </c:pt>
                <c:pt idx="145">
                  <c:v>5.2810600162017268E-6</c:v>
                </c:pt>
                <c:pt idx="146">
                  <c:v>8.3739040080193002E-6</c:v>
                </c:pt>
                <c:pt idx="147">
                  <c:v>1.3274742836236096E-5</c:v>
                </c:pt>
                <c:pt idx="148">
                  <c:v>2.1018307793527479E-5</c:v>
                </c:pt>
                <c:pt idx="149">
                  <c:v>3.336235996066615E-5</c:v>
                </c:pt>
                <c:pt idx="150">
                  <c:v>5.2987153947482833E-5</c:v>
                </c:pt>
                <c:pt idx="151">
                  <c:v>8.407323117411008E-5</c:v>
                </c:pt>
                <c:pt idx="152">
                  <c:v>1.3415985864608597E-4</c:v>
                </c:pt>
                <c:pt idx="153">
                  <c:v>2.1018307793527503E-4</c:v>
                </c:pt>
                <c:pt idx="154">
                  <c:v>7.8562301324346828</c:v>
                </c:pt>
                <c:pt idx="155">
                  <c:v>12.453102567218268</c:v>
                </c:pt>
                <c:pt idx="156">
                  <c:v>19.733643737634107</c:v>
                </c:pt>
                <c:pt idx="157">
                  <c:v>31.290619284847562</c:v>
                </c:pt>
                <c:pt idx="158">
                  <c:v>49.603497221264611</c:v>
                </c:pt>
                <c:pt idx="159">
                  <c:v>78.538739702436104</c:v>
                </c:pt>
                <c:pt idx="160">
                  <c:v>124.66454152967698</c:v>
                </c:pt>
                <c:pt idx="161">
                  <c:v>197.99616278984161</c:v>
                </c:pt>
                <c:pt idx="162">
                  <c:v>314.15495880974476</c:v>
                </c:pt>
                <c:pt idx="163">
                  <c:v>501.31277552064989</c:v>
                </c:pt>
                <c:pt idx="164">
                  <c:v>785.38739702436123</c:v>
                </c:pt>
                <c:pt idx="165">
                  <c:v>1.700563063772859</c:v>
                </c:pt>
                <c:pt idx="166">
                  <c:v>2.6956041126844403</c:v>
                </c:pt>
                <c:pt idx="167">
                  <c:v>4.2715532880492724</c:v>
                </c:pt>
                <c:pt idx="168">
                  <c:v>6.7731813479730576</c:v>
                </c:pt>
                <c:pt idx="169">
                  <c:v>10.737195039664723</c:v>
                </c:pt>
                <c:pt idx="170">
                  <c:v>17.00053047858502</c:v>
                </c:pt>
                <c:pt idx="171">
                  <c:v>26.984942028657997</c:v>
                </c:pt>
                <c:pt idx="172">
                  <c:v>42.858337336512832</c:v>
                </c:pt>
                <c:pt idx="173">
                  <c:v>68.002121914340051</c:v>
                </c:pt>
                <c:pt idx="174">
                  <c:v>108.51438604480828</c:v>
                </c:pt>
                <c:pt idx="175">
                  <c:v>170.00530478585014</c:v>
                </c:pt>
                <c:pt idx="176">
                  <c:v>0.40769397241350147</c:v>
                </c:pt>
                <c:pt idx="177">
                  <c:v>0.64624568895216239</c:v>
                </c:pt>
                <c:pt idx="178">
                  <c:v>1.0240646556894573</c:v>
                </c:pt>
                <c:pt idx="179">
                  <c:v>1.6238064135685608</c:v>
                </c:pt>
                <c:pt idx="180">
                  <c:v>2.5741413485646243</c:v>
                </c:pt>
                <c:pt idx="181">
                  <c:v>4.0757170090323065</c:v>
                </c:pt>
                <c:pt idx="182">
                  <c:v>6.4693856084369807</c:v>
                </c:pt>
                <c:pt idx="183">
                  <c:v>10.274882579770447</c:v>
                </c:pt>
                <c:pt idx="184">
                  <c:v>16.302868036129233</c:v>
                </c:pt>
                <c:pt idx="185">
                  <c:v>26.015301668653215</c:v>
                </c:pt>
                <c:pt idx="186">
                  <c:v>40.757170090323079</c:v>
                </c:pt>
                <c:pt idx="187">
                  <c:v>0.10002999999999995</c:v>
                </c:pt>
                <c:pt idx="188">
                  <c:v>0.15855999999999995</c:v>
                </c:pt>
                <c:pt idx="189">
                  <c:v>0.25125999999999998</c:v>
                </c:pt>
                <c:pt idx="190">
                  <c:v>0.39840999999999988</c:v>
                </c:pt>
                <c:pt idx="191">
                  <c:v>0.63158000000000003</c:v>
                </c:pt>
                <c:pt idx="192">
                  <c:v>1</c:v>
                </c:pt>
                <c:pt idx="193">
                  <c:v>1.5872999999999999</c:v>
                </c:pt>
                <c:pt idx="194">
                  <c:v>2.5210000000000004</c:v>
                </c:pt>
                <c:pt idx="195">
                  <c:v>4.0000000000000009</c:v>
                </c:pt>
                <c:pt idx="196">
                  <c:v>6.3830000000000018</c:v>
                </c:pt>
                <c:pt idx="197">
                  <c:v>10</c:v>
                </c:pt>
                <c:pt idx="198">
                  <c:v>2.4963856299201267E-2</c:v>
                </c:pt>
                <c:pt idx="199">
                  <c:v>3.9570819302222865E-2</c:v>
                </c:pt>
                <c:pt idx="200">
                  <c:v>6.2705373725255545E-2</c:v>
                </c:pt>
                <c:pt idx="201">
                  <c:v>9.9428671280263725E-2</c:v>
                </c:pt>
                <c:pt idx="202">
                  <c:v>0.15761943778316048</c:v>
                </c:pt>
                <c:pt idx="203">
                  <c:v>0.24956369388384758</c:v>
                </c:pt>
                <c:pt idx="204">
                  <c:v>0.39613245130183122</c:v>
                </c:pt>
                <c:pt idx="205">
                  <c:v>0.62915007228117981</c:v>
                </c:pt>
                <c:pt idx="206">
                  <c:v>0.99825477553539033</c:v>
                </c:pt>
                <c:pt idx="207">
                  <c:v>1.5929650580605994</c:v>
                </c:pt>
                <c:pt idx="208">
                  <c:v>2.495636938838476</c:v>
                </c:pt>
                <c:pt idx="209">
                  <c:v>7.1721981764232522E-3</c:v>
                </c:pt>
                <c:pt idx="210">
                  <c:v>1.1368826780502562E-2</c:v>
                </c:pt>
                <c:pt idx="211">
                  <c:v>1.8015460499931094E-2</c:v>
                </c:pt>
                <c:pt idx="212">
                  <c:v>2.8566184899218122E-2</c:v>
                </c:pt>
                <c:pt idx="213">
                  <c:v>4.5284583867493761E-2</c:v>
                </c:pt>
                <c:pt idx="214">
                  <c:v>7.1700471622745759E-2</c:v>
                </c:pt>
                <c:pt idx="215">
                  <c:v>0.11381015860678433</c:v>
                </c:pt>
                <c:pt idx="216">
                  <c:v>0.18075688896094208</c:v>
                </c:pt>
                <c:pt idx="217">
                  <c:v>0.28680188649098309</c:v>
                </c:pt>
                <c:pt idx="218">
                  <c:v>0.45766411036798621</c:v>
                </c:pt>
                <c:pt idx="219">
                  <c:v>0.71700471622745765</c:v>
                </c:pt>
                <c:pt idx="220">
                  <c:v>2.1940339299645392E-3</c:v>
                </c:pt>
                <c:pt idx="221">
                  <c:v>3.4778168542954893E-3</c:v>
                </c:pt>
                <c:pt idx="222">
                  <c:v>5.5110763295300449E-3</c:v>
                </c:pt>
                <c:pt idx="223">
                  <c:v>8.7386289916742202E-3</c:v>
                </c:pt>
                <c:pt idx="224">
                  <c:v>1.385292361778471E-2</c:v>
                </c:pt>
                <c:pt idx="225">
                  <c:v>2.1933759171893843E-2</c:v>
                </c:pt>
                <c:pt idx="226">
                  <c:v>3.4815455933547096E-2</c:v>
                </c:pt>
                <c:pt idx="227">
                  <c:v>5.5295006872344385E-2</c:v>
                </c:pt>
                <c:pt idx="228">
                  <c:v>8.7735036687575388E-2</c:v>
                </c:pt>
                <c:pt idx="229">
                  <c:v>0.1400031847941984</c:v>
                </c:pt>
                <c:pt idx="230">
                  <c:v>0.21933759171893843</c:v>
                </c:pt>
                <c:pt idx="231">
                  <c:v>7.8197471082945677E-4</c:v>
                </c:pt>
                <c:pt idx="232">
                  <c:v>1.2395272433181916E-3</c:v>
                </c:pt>
                <c:pt idx="233">
                  <c:v>1.9642003983106008E-3</c:v>
                </c:pt>
                <c:pt idx="234">
                  <c:v>3.1145310860898122E-3</c:v>
                </c:pt>
                <c:pt idx="235">
                  <c:v>4.9373146842514107E-3</c:v>
                </c:pt>
                <c:pt idx="236">
                  <c:v>7.8174018877282554E-3</c:v>
                </c:pt>
                <c:pt idx="237">
                  <c:v>1.2408562016391053E-2</c:v>
                </c:pt>
                <c:pt idx="238">
                  <c:v>1.9707670158962933E-2</c:v>
                </c:pt>
                <c:pt idx="239">
                  <c:v>3.1269607550913028E-2</c:v>
                </c:pt>
                <c:pt idx="240">
                  <c:v>4.9898476249369432E-2</c:v>
                </c:pt>
                <c:pt idx="241">
                  <c:v>7.8174018877282536E-2</c:v>
                </c:pt>
                <c:pt idx="242">
                  <c:v>3.0386006207601472E-4</c:v>
                </c:pt>
                <c:pt idx="243">
                  <c:v>4.8165601762244193E-4</c:v>
                </c:pt>
                <c:pt idx="244">
                  <c:v>7.6324981702708685E-4</c:v>
                </c:pt>
                <c:pt idx="245">
                  <c:v>1.2102457995771772E-3</c:v>
                </c:pt>
                <c:pt idx="246">
                  <c:v>1.9185438169146204E-3</c:v>
                </c:pt>
                <c:pt idx="247">
                  <c:v>3.0376893139659571E-3</c:v>
                </c:pt>
                <c:pt idx="248">
                  <c:v>4.8217242480581611E-3</c:v>
                </c:pt>
                <c:pt idx="249">
                  <c:v>7.6580147605081845E-3</c:v>
                </c:pt>
                <c:pt idx="250">
                  <c:v>1.2150757255863842E-2</c:v>
                </c:pt>
                <c:pt idx="251">
                  <c:v>1.9389570891044712E-2</c:v>
                </c:pt>
                <c:pt idx="252">
                  <c:v>3.0376893139659595E-2</c:v>
                </c:pt>
                <c:pt idx="253">
                  <c:v>9.7184840651055477E-5</c:v>
                </c:pt>
                <c:pt idx="254">
                  <c:v>1.5405006831581877E-4</c:v>
                </c:pt>
                <c:pt idx="255">
                  <c:v>2.4411339660086167E-4</c:v>
                </c:pt>
                <c:pt idx="256">
                  <c:v>3.8707800023779861E-4</c:v>
                </c:pt>
                <c:pt idx="257">
                  <c:v>6.1361593180439544E-4</c:v>
                </c:pt>
                <c:pt idx="258">
                  <c:v>9.7155693942872626E-4</c:v>
                </c:pt>
                <c:pt idx="259">
                  <c:v>1.5421523299552163E-3</c:v>
                </c:pt>
                <c:pt idx="260">
                  <c:v>2.449295044299821E-3</c:v>
                </c:pt>
                <c:pt idx="261">
                  <c:v>3.8862277577149059E-3</c:v>
                </c:pt>
                <c:pt idx="262">
                  <c:v>6.2014479443735625E-3</c:v>
                </c:pt>
                <c:pt idx="263">
                  <c:v>9.7155693942872646E-3</c:v>
                </c:pt>
                <c:pt idx="264">
                  <c:v>4.3449316642237099E-5</c:v>
                </c:pt>
                <c:pt idx="265">
                  <c:v>6.8872574695522589E-5</c:v>
                </c:pt>
                <c:pt idx="266">
                  <c:v>1.0913801159180736E-4</c:v>
                </c:pt>
                <c:pt idx="267">
                  <c:v>1.7305450608251198E-4</c:v>
                </c:pt>
                <c:pt idx="268">
                  <c:v>2.7433489358096724E-4</c:v>
                </c:pt>
                <c:pt idx="269">
                  <c:v>4.3436285756510187E-4</c:v>
                </c:pt>
                <c:pt idx="270">
                  <c:v>6.8946416381308645E-4</c:v>
                </c:pt>
                <c:pt idx="271">
                  <c:v>1.095028763921622E-3</c:v>
                </c:pt>
                <c:pt idx="272">
                  <c:v>1.7374514302604079E-3</c:v>
                </c:pt>
                <c:pt idx="273">
                  <c:v>2.7725381198380442E-3</c:v>
                </c:pt>
                <c:pt idx="274">
                  <c:v>4.3436285756510195E-3</c:v>
                </c:pt>
                <c:pt idx="275">
                  <c:v>2.0936161423544559E-5</c:v>
                </c:pt>
                <c:pt idx="276">
                  <c:v>3.3186421626684294E-5</c:v>
                </c:pt>
                <c:pt idx="277">
                  <c:v>5.2588422665998337E-5</c:v>
                </c:pt>
                <c:pt idx="278">
                  <c:v>8.3386744704132742E-5</c:v>
                </c:pt>
                <c:pt idx="279">
                  <c:v>1.3218895163333294E-4</c:v>
                </c:pt>
                <c:pt idx="280">
                  <c:v>2.0929882458806936E-4</c:v>
                </c:pt>
                <c:pt idx="281">
                  <c:v>3.3222002426864291E-4</c:v>
                </c:pt>
                <c:pt idx="282">
                  <c:v>5.2764233678652341E-4</c:v>
                </c:pt>
                <c:pt idx="283">
                  <c:v>8.3719529835227843E-4</c:v>
                </c:pt>
                <c:pt idx="284">
                  <c:v>1.3359543973456474E-3</c:v>
                </c:pt>
                <c:pt idx="285">
                  <c:v>2.0929882458806943E-3</c:v>
                </c:pt>
                <c:pt idx="286">
                  <c:v>1.0664273392838251E-5</c:v>
                </c:pt>
                <c:pt idx="287">
                  <c:v>1.6904200631494846E-5</c:v>
                </c:pt>
                <c:pt idx="288">
                  <c:v>2.6787017221678835E-5</c:v>
                </c:pt>
                <c:pt idx="289">
                  <c:v>4.247478918765056E-5</c:v>
                </c:pt>
                <c:pt idx="290">
                  <c:v>6.7333217929108963E-5</c:v>
                </c:pt>
                <c:pt idx="291">
                  <c:v>1.0661075070317147E-4</c:v>
                </c:pt>
                <c:pt idx="292">
                  <c:v>1.69223244591144E-4</c:v>
                </c:pt>
                <c:pt idx="293">
                  <c:v>2.6876570252269558E-4</c:v>
                </c:pt>
                <c:pt idx="294">
                  <c:v>4.2644300281268599E-4</c:v>
                </c:pt>
                <c:pt idx="295">
                  <c:v>6.804964217383433E-4</c:v>
                </c:pt>
                <c:pt idx="296">
                  <c:v>1.066107507031715E-3</c:v>
                </c:pt>
                <c:pt idx="297">
                  <c:v>5.8179643601710722E-6</c:v>
                </c:pt>
                <c:pt idx="298">
                  <c:v>9.2221976301981723E-6</c:v>
                </c:pt>
                <c:pt idx="299">
                  <c:v>1.4613833101435401E-5</c:v>
                </c:pt>
                <c:pt idx="300">
                  <c:v>2.3172400087331352E-5</c:v>
                </c:pt>
                <c:pt idx="301">
                  <c:v>3.6734079082243715E-5</c:v>
                </c:pt>
                <c:pt idx="302">
                  <c:v>5.8162194943227701E-5</c:v>
                </c:pt>
                <c:pt idx="303">
                  <c:v>9.2320852033385276E-5</c:v>
                </c:pt>
                <c:pt idx="304">
                  <c:v>1.4662689345187719E-4</c:v>
                </c:pt>
                <c:pt idx="305">
                  <c:v>2.3264877977291086E-4</c:v>
                </c:pt>
                <c:pt idx="306">
                  <c:v>3.7124929032262226E-4</c:v>
                </c:pt>
                <c:pt idx="307">
                  <c:v>5.8162194943227709E-4</c:v>
                </c:pt>
                <c:pt idx="308">
                  <c:v>8.4012459624031663</c:v>
                </c:pt>
                <c:pt idx="309">
                  <c:v>13.317020491838909</c:v>
                </c:pt>
                <c:pt idx="310">
                  <c:v>21.10263981319024</c:v>
                </c:pt>
                <c:pt idx="311">
                  <c:v>33.461365629121715</c:v>
                </c:pt>
                <c:pt idx="312">
                  <c:v>53.044675846591929</c:v>
                </c:pt>
                <c:pt idx="313">
                  <c:v>83.987263444998206</c:v>
                </c:pt>
                <c:pt idx="314">
                  <c:v>133.31298326624568</c:v>
                </c:pt>
                <c:pt idx="315">
                  <c:v>211.73189114484049</c:v>
                </c:pt>
                <c:pt idx="316">
                  <c:v>335.94905377999288</c:v>
                </c:pt>
                <c:pt idx="317">
                  <c:v>536.09070256942334</c:v>
                </c:pt>
                <c:pt idx="318">
                  <c:v>839.87263444998223</c:v>
                </c:pt>
                <c:pt idx="319">
                  <c:v>1.7991035659271413</c:v>
                </c:pt>
                <c:pt idx="320">
                  <c:v>2.8518030732121118</c:v>
                </c:pt>
                <c:pt idx="321">
                  <c:v>4.5190718981790825</c:v>
                </c:pt>
                <c:pt idx="322">
                  <c:v>7.1656588193645154</c:v>
                </c:pt>
                <c:pt idx="323">
                  <c:v>11.359370490535477</c:v>
                </c:pt>
                <c:pt idx="324">
                  <c:v>17.98563996728123</c:v>
                </c:pt>
                <c:pt idx="325">
                  <c:v>28.548606320065495</c:v>
                </c:pt>
                <c:pt idx="326">
                  <c:v>45.341798357516005</c:v>
                </c:pt>
                <c:pt idx="327">
                  <c:v>71.942559869124935</c:v>
                </c:pt>
                <c:pt idx="328">
                  <c:v>114.80233991115614</c:v>
                </c:pt>
                <c:pt idx="329">
                  <c:v>179.85639967281233</c:v>
                </c:pt>
                <c:pt idx="330">
                  <c:v>0.41393668213036094</c:v>
                </c:pt>
                <c:pt idx="331">
                  <c:v>0.65614116083764906</c:v>
                </c:pt>
                <c:pt idx="332">
                  <c:v>1.0397453839055735</c:v>
                </c:pt>
                <c:pt idx="333">
                  <c:v>1.6486705341153365</c:v>
                </c:pt>
                <c:pt idx="334">
                  <c:v>2.6135572298299854</c:v>
                </c:pt>
                <c:pt idx="335">
                  <c:v>4.1381253836885037</c:v>
                </c:pt>
                <c:pt idx="336">
                  <c:v>6.5684464215287619</c:v>
                </c:pt>
                <c:pt idx="337">
                  <c:v>10.43221409227872</c:v>
                </c:pt>
                <c:pt idx="338">
                  <c:v>16.552501534754018</c:v>
                </c:pt>
                <c:pt idx="339">
                  <c:v>26.413654324083723</c:v>
                </c:pt>
                <c:pt idx="340">
                  <c:v>41.381253836885065</c:v>
                </c:pt>
                <c:pt idx="341">
                  <c:v>0.10002999999999995</c:v>
                </c:pt>
                <c:pt idx="342">
                  <c:v>0.15855999999999995</c:v>
                </c:pt>
                <c:pt idx="343">
                  <c:v>0.25125999999999998</c:v>
                </c:pt>
                <c:pt idx="344">
                  <c:v>0.39840999999999988</c:v>
                </c:pt>
                <c:pt idx="345">
                  <c:v>0.63158000000000003</c:v>
                </c:pt>
                <c:pt idx="346">
                  <c:v>1</c:v>
                </c:pt>
                <c:pt idx="347">
                  <c:v>1.5872999999999999</c:v>
                </c:pt>
                <c:pt idx="348">
                  <c:v>2.5210000000000004</c:v>
                </c:pt>
                <c:pt idx="349">
                  <c:v>4.0000000000000009</c:v>
                </c:pt>
                <c:pt idx="350">
                  <c:v>6.3830000000000018</c:v>
                </c:pt>
                <c:pt idx="351">
                  <c:v>10</c:v>
                </c:pt>
                <c:pt idx="352">
                  <c:v>2.3781671825813873E-2</c:v>
                </c:pt>
                <c:pt idx="353">
                  <c:v>3.769690977407826E-2</c:v>
                </c:pt>
                <c:pt idx="354">
                  <c:v>5.9735907857182823E-2</c:v>
                </c:pt>
                <c:pt idx="355">
                  <c:v>9.4720142678421507E-2</c:v>
                </c:pt>
                <c:pt idx="356">
                  <c:v>0.15015523634657138</c:v>
                </c:pt>
                <c:pt idx="357">
                  <c:v>0.23774539463974695</c:v>
                </c:pt>
                <c:pt idx="358">
                  <c:v>0.37737326491167028</c:v>
                </c:pt>
                <c:pt idx="359">
                  <c:v>0.59935613988680203</c:v>
                </c:pt>
                <c:pt idx="360">
                  <c:v>0.95098157855898779</c:v>
                </c:pt>
                <c:pt idx="361">
                  <c:v>1.517528853985505</c:v>
                </c:pt>
                <c:pt idx="362">
                  <c:v>2.3774539463974698</c:v>
                </c:pt>
                <c:pt idx="363">
                  <c:v>6.3233322010980923E-3</c:v>
                </c:pt>
                <c:pt idx="364">
                  <c:v>1.0023268557493893E-2</c:v>
                </c:pt>
                <c:pt idx="365">
                  <c:v>1.5883239516624088E-2</c:v>
                </c:pt>
                <c:pt idx="366">
                  <c:v>2.5185232252719091E-2</c:v>
                </c:pt>
                <c:pt idx="367">
                  <c:v>3.9924924038483793E-2</c:v>
                </c:pt>
                <c:pt idx="368">
                  <c:v>6.3214357703669857E-2</c:v>
                </c:pt>
                <c:pt idx="369">
                  <c:v>0.10034014998303514</c:v>
                </c:pt>
                <c:pt idx="370">
                  <c:v>0.15936339577095171</c:v>
                </c:pt>
                <c:pt idx="371">
                  <c:v>0.25285743081467948</c:v>
                </c:pt>
                <c:pt idx="372">
                  <c:v>0.40349724522252473</c:v>
                </c:pt>
                <c:pt idx="373">
                  <c:v>0.63214357703669866</c:v>
                </c:pt>
                <c:pt idx="374">
                  <c:v>1.9019282588637375E-3</c:v>
                </c:pt>
                <c:pt idx="375">
                  <c:v>3.0147930093515378E-3</c:v>
                </c:pt>
                <c:pt idx="376">
                  <c:v>4.7773517376997199E-3</c:v>
                </c:pt>
                <c:pt idx="377">
                  <c:v>7.5751998161941612E-3</c:v>
                </c:pt>
                <c:pt idx="378">
                  <c:v>1.2008595918556025E-2</c:v>
                </c:pt>
                <c:pt idx="379">
                  <c:v>1.9013578515082858E-2</c:v>
                </c:pt>
                <c:pt idx="380">
                  <c:v>3.0180253176991023E-2</c:v>
                </c:pt>
                <c:pt idx="381">
                  <c:v>4.7933231436523893E-2</c:v>
                </c:pt>
                <c:pt idx="382">
                  <c:v>7.605431406033146E-2</c:v>
                </c:pt>
                <c:pt idx="383">
                  <c:v>0.12136367166177388</c:v>
                </c:pt>
                <c:pt idx="384">
                  <c:v>0.19013578515082866</c:v>
                </c:pt>
                <c:pt idx="385">
                  <c:v>6.9094546174818157E-4</c:v>
                </c:pt>
                <c:pt idx="386">
                  <c:v>1.095234553781782E-3</c:v>
                </c:pt>
                <c:pt idx="387">
                  <c:v>1.7355489025177257E-3</c:v>
                </c:pt>
                <c:pt idx="388">
                  <c:v>2.7519702230840038E-3</c:v>
                </c:pt>
                <c:pt idx="389">
                  <c:v>4.3625645779357888E-3</c:v>
                </c:pt>
                <c:pt idx="390">
                  <c:v>6.9073824027609887E-3</c:v>
                </c:pt>
                <c:pt idx="391">
                  <c:v>1.0964088087902521E-2</c:v>
                </c:pt>
                <c:pt idx="392">
                  <c:v>1.7413511037360455E-2</c:v>
                </c:pt>
                <c:pt idx="393">
                  <c:v>2.7629529611043969E-2</c:v>
                </c:pt>
                <c:pt idx="394">
                  <c:v>4.4089821876823393E-2</c:v>
                </c:pt>
                <c:pt idx="395">
                  <c:v>6.9073824027609906E-2</c:v>
                </c:pt>
                <c:pt idx="396">
                  <c:v>2.7092847309430107E-4</c:v>
                </c:pt>
                <c:pt idx="397">
                  <c:v>4.2945535033322443E-4</c:v>
                </c:pt>
                <c:pt idx="398">
                  <c:v>6.8053072228005721E-4</c:v>
                </c:pt>
                <c:pt idx="399">
                  <c:v>1.0790824049335252E-3</c:v>
                </c:pt>
                <c:pt idx="400">
                  <c:v>1.7106168653093952E-3</c:v>
                </c:pt>
                <c:pt idx="401">
                  <c:v>2.7084721892862273E-3</c:v>
                </c:pt>
                <c:pt idx="402">
                  <c:v>4.29915790605403E-3</c:v>
                </c:pt>
                <c:pt idx="403">
                  <c:v>6.8280583891905796E-3</c:v>
                </c:pt>
                <c:pt idx="404">
                  <c:v>1.0833888757144911E-2</c:v>
                </c:pt>
                <c:pt idx="405">
                  <c:v>1.7288177984213983E-2</c:v>
                </c:pt>
                <c:pt idx="406">
                  <c:v>2.7084721892862283E-2</c:v>
                </c:pt>
                <c:pt idx="407">
                  <c:v>7.8081118011951096E-5</c:v>
                </c:pt>
                <c:pt idx="408">
                  <c:v>1.2376829023267981E-4</c:v>
                </c:pt>
                <c:pt idx="409">
                  <c:v>1.9612777878319333E-4</c:v>
                </c:pt>
                <c:pt idx="410">
                  <c:v>3.1098968536580449E-4</c:v>
                </c:pt>
                <c:pt idx="411">
                  <c:v>4.9299682609205348E-4</c:v>
                </c:pt>
                <c:pt idx="412">
                  <c:v>7.8057700701740583E-4</c:v>
                </c:pt>
                <c:pt idx="413">
                  <c:v>1.2390098832387275E-3</c:v>
                </c:pt>
                <c:pt idx="414">
                  <c:v>1.9678346346908818E-3</c:v>
                </c:pt>
                <c:pt idx="415">
                  <c:v>3.1223080280696242E-3</c:v>
                </c:pt>
                <c:pt idx="416">
                  <c:v>4.9824230357921042E-3</c:v>
                </c:pt>
                <c:pt idx="417">
                  <c:v>7.8057700701740593E-3</c:v>
                </c:pt>
                <c:pt idx="418">
                  <c:v>3.5709264278646987E-5</c:v>
                </c:pt>
                <c:pt idx="419">
                  <c:v>5.6603628351717121E-5</c:v>
                </c:pt>
                <c:pt idx="420">
                  <c:v>8.9696188569957395E-5</c:v>
                </c:pt>
                <c:pt idx="421">
                  <c:v>1.4222661182900864E-4</c:v>
                </c:pt>
                <c:pt idx="422">
                  <c:v>2.2546493185152312E-4</c:v>
                </c:pt>
                <c:pt idx="423">
                  <c:v>3.569855471223331E-4</c:v>
                </c:pt>
                <c:pt idx="424">
                  <c:v>5.6664315894727963E-4</c:v>
                </c:pt>
                <c:pt idx="425">
                  <c:v>8.9996056429540185E-4</c:v>
                </c:pt>
                <c:pt idx="426">
                  <c:v>1.4279421884893326E-3</c:v>
                </c:pt>
                <c:pt idx="427">
                  <c:v>2.2786387472818535E-3</c:v>
                </c:pt>
                <c:pt idx="428">
                  <c:v>3.5698554712233323E-3</c:v>
                </c:pt>
                <c:pt idx="429">
                  <c:v>1.7305047571541292E-5</c:v>
                </c:pt>
                <c:pt idx="430">
                  <c:v>2.7430654233165957E-5</c:v>
                </c:pt>
                <c:pt idx="431">
                  <c:v>4.3467622241582237E-5</c:v>
                </c:pt>
                <c:pt idx="432">
                  <c:v>6.8924362720961454E-5</c:v>
                </c:pt>
                <c:pt idx="433">
                  <c:v>1.0926244072012462E-4</c:v>
                </c:pt>
                <c:pt idx="434">
                  <c:v>1.7299857614257028E-4</c:v>
                </c:pt>
                <c:pt idx="435">
                  <c:v>2.7460063991110171E-4</c:v>
                </c:pt>
                <c:pt idx="436">
                  <c:v>4.3612941045541976E-4</c:v>
                </c:pt>
                <c:pt idx="437">
                  <c:v>6.9199430457028124E-4</c:v>
                </c:pt>
                <c:pt idx="438">
                  <c:v>1.1042499115180258E-3</c:v>
                </c:pt>
                <c:pt idx="439">
                  <c:v>1.7299857614257034E-3</c:v>
                </c:pt>
                <c:pt idx="440">
                  <c:v>8.9045436986301306E-6</c:v>
                </c:pt>
                <c:pt idx="441">
                  <c:v>1.4114810045534268E-5</c:v>
                </c:pt>
                <c:pt idx="442">
                  <c:v>2.2366846443245124E-5</c:v>
                </c:pt>
                <c:pt idx="443">
                  <c:v>3.5465952763883183E-5</c:v>
                </c:pt>
                <c:pt idx="444">
                  <c:v>5.6222450356701155E-5</c:v>
                </c:pt>
                <c:pt idx="445">
                  <c:v>8.9018731366891156E-5</c:v>
                </c:pt>
                <c:pt idx="446">
                  <c:v>1.4129943229866627E-4</c:v>
                </c:pt>
                <c:pt idx="447">
                  <c:v>2.2441622177593284E-4</c:v>
                </c:pt>
                <c:pt idx="448">
                  <c:v>3.5607492546756506E-4</c:v>
                </c:pt>
                <c:pt idx="449">
                  <c:v>5.6820656231486657E-4</c:v>
                </c:pt>
                <c:pt idx="450">
                  <c:v>8.9018731366891264E-4</c:v>
                </c:pt>
                <c:pt idx="451">
                  <c:v>4.7594873191610178E-6</c:v>
                </c:pt>
                <c:pt idx="452">
                  <c:v>7.5443797793278938E-6</c:v>
                </c:pt>
                <c:pt idx="453">
                  <c:v>1.1955101307731628E-5</c:v>
                </c:pt>
                <c:pt idx="454">
                  <c:v>1.8956586452333699E-5</c:v>
                </c:pt>
                <c:pt idx="455">
                  <c:v>3.0050954723939919E-5</c:v>
                </c:pt>
                <c:pt idx="456">
                  <c:v>4.758059901190656E-5</c:v>
                </c:pt>
                <c:pt idx="457">
                  <c:v>7.552468481159925E-5</c:v>
                </c:pt>
                <c:pt idx="458">
                  <c:v>1.1995069010901658E-4</c:v>
                </c:pt>
                <c:pt idx="459">
                  <c:v>1.9032239604762629E-4</c:v>
                </c:pt>
                <c:pt idx="460">
                  <c:v>3.0370696349299973E-4</c:v>
                </c:pt>
                <c:pt idx="461">
                  <c:v>4.7580599011906572E-4</c:v>
                </c:pt>
                <c:pt idx="462">
                  <c:v>8.9010059326568225</c:v>
                </c:pt>
                <c:pt idx="463">
                  <c:v>14.109202246146815</c:v>
                </c:pt>
                <c:pt idx="464">
                  <c:v>22.357960118358029</c:v>
                </c:pt>
                <c:pt idx="465">
                  <c:v>35.451862177644763</c:v>
                </c:pt>
                <c:pt idx="466">
                  <c:v>56.200113235503302</c:v>
                </c:pt>
                <c:pt idx="467">
                  <c:v>88.983364317273043</c:v>
                </c:pt>
                <c:pt idx="468">
                  <c:v>141.24329418080757</c:v>
                </c:pt>
                <c:pt idx="469">
                  <c:v>224.32706144384537</c:v>
                </c:pt>
                <c:pt idx="470">
                  <c:v>355.93345726909223</c:v>
                </c:pt>
                <c:pt idx="471">
                  <c:v>567.98081443715409</c:v>
                </c:pt>
                <c:pt idx="472">
                  <c:v>889.8336431727314</c:v>
                </c:pt>
                <c:pt idx="473">
                  <c:v>1.9021296280894662</c:v>
                </c:pt>
                <c:pt idx="474">
                  <c:v>3.0151122046372665</c:v>
                </c:pt>
                <c:pt idx="475">
                  <c:v>4.7778575462737116</c:v>
                </c:pt>
                <c:pt idx="476">
                  <c:v>7.5760018507160281</c:v>
                </c:pt>
                <c:pt idx="477">
                  <c:v>12.009867344883986</c:v>
                </c:pt>
                <c:pt idx="478">
                  <c:v>19.015591603413643</c:v>
                </c:pt>
                <c:pt idx="479">
                  <c:v>30.183448552098472</c:v>
                </c:pt>
                <c:pt idx="480">
                  <c:v>47.93830643220582</c:v>
                </c:pt>
                <c:pt idx="481">
                  <c:v>76.062366413654615</c:v>
                </c:pt>
                <c:pt idx="482">
                  <c:v>121.37652120458928</c:v>
                </c:pt>
                <c:pt idx="483">
                  <c:v>190.1559160341364</c:v>
                </c:pt>
                <c:pt idx="484">
                  <c:v>0.42641478277022249</c:v>
                </c:pt>
                <c:pt idx="485">
                  <c:v>0.67592050340944188</c:v>
                </c:pt>
                <c:pt idx="486">
                  <c:v>1.0710884566514658</c:v>
                </c:pt>
                <c:pt idx="487">
                  <c:v>1.6983696251472993</c:v>
                </c:pt>
                <c:pt idx="488">
                  <c:v>2.6923427821855164</c:v>
                </c:pt>
                <c:pt idx="489">
                  <c:v>4.2628689670121229</c:v>
                </c:pt>
                <c:pt idx="490">
                  <c:v>6.7664519113383417</c:v>
                </c:pt>
                <c:pt idx="491">
                  <c:v>10.746692665837557</c:v>
                </c:pt>
                <c:pt idx="492">
                  <c:v>17.051475868048485</c:v>
                </c:pt>
                <c:pt idx="493">
                  <c:v>27.209892616438392</c:v>
                </c:pt>
                <c:pt idx="494">
                  <c:v>42.628689670121233</c:v>
                </c:pt>
                <c:pt idx="495">
                  <c:v>0.10002999999999995</c:v>
                </c:pt>
                <c:pt idx="496">
                  <c:v>0.15855999999999995</c:v>
                </c:pt>
                <c:pt idx="497">
                  <c:v>0.25125999999999998</c:v>
                </c:pt>
                <c:pt idx="498">
                  <c:v>0.39840999999999988</c:v>
                </c:pt>
                <c:pt idx="499">
                  <c:v>0.63158000000000003</c:v>
                </c:pt>
                <c:pt idx="500">
                  <c:v>1</c:v>
                </c:pt>
                <c:pt idx="501">
                  <c:v>1.5872999999999999</c:v>
                </c:pt>
                <c:pt idx="502">
                  <c:v>2.5210000000000004</c:v>
                </c:pt>
                <c:pt idx="503">
                  <c:v>4.0000000000000009</c:v>
                </c:pt>
                <c:pt idx="504">
                  <c:v>6.3830000000000018</c:v>
                </c:pt>
                <c:pt idx="505">
                  <c:v>10</c:v>
                </c:pt>
                <c:pt idx="506">
                  <c:v>2.3339986467549222E-2</c:v>
                </c:pt>
                <c:pt idx="507">
                  <c:v>3.6996783507893663E-2</c:v>
                </c:pt>
                <c:pt idx="508">
                  <c:v>5.8626462059746275E-2</c:v>
                </c:pt>
                <c:pt idx="509">
                  <c:v>9.2960951799822888E-2</c:v>
                </c:pt>
                <c:pt idx="510">
                  <c:v>0.14736647658877078</c:v>
                </c:pt>
                <c:pt idx="511">
                  <c:v>0.23332986571577752</c:v>
                </c:pt>
                <c:pt idx="512">
                  <c:v>0.37036449585065362</c:v>
                </c:pt>
                <c:pt idx="513">
                  <c:v>0.58822459146947526</c:v>
                </c:pt>
                <c:pt idx="514">
                  <c:v>0.93331946286311007</c:v>
                </c:pt>
                <c:pt idx="515">
                  <c:v>1.4893445328638082</c:v>
                </c:pt>
                <c:pt idx="516">
                  <c:v>2.3332986571577754</c:v>
                </c:pt>
                <c:pt idx="517">
                  <c:v>6.0476025273546452E-3</c:v>
                </c:pt>
                <c:pt idx="518">
                  <c:v>9.5862027065615509E-3</c:v>
                </c:pt>
                <c:pt idx="519">
                  <c:v>1.5190648915556609E-2</c:v>
                </c:pt>
                <c:pt idx="520">
                  <c:v>2.4087027121097306E-2</c:v>
                </c:pt>
                <c:pt idx="521">
                  <c:v>3.8183992844413137E-2</c:v>
                </c:pt>
                <c:pt idx="522">
                  <c:v>6.0457887907174289E-2</c:v>
                </c:pt>
                <c:pt idx="523">
                  <c:v>9.5964805475057743E-2</c:v>
                </c:pt>
                <c:pt idx="524">
                  <c:v>0.15241433541398641</c:v>
                </c:pt>
                <c:pt idx="525">
                  <c:v>0.24183155162869716</c:v>
                </c:pt>
                <c:pt idx="526">
                  <c:v>0.38590269851149356</c:v>
                </c:pt>
                <c:pt idx="527">
                  <c:v>0.60457887907174301</c:v>
                </c:pt>
                <c:pt idx="528">
                  <c:v>1.8138543719574841E-3</c:v>
                </c:pt>
                <c:pt idx="529">
                  <c:v>2.8751849366947771E-3</c:v>
                </c:pt>
                <c:pt idx="530">
                  <c:v>4.556123657883009E-3</c:v>
                </c:pt>
                <c:pt idx="531">
                  <c:v>7.2244098803517032E-3</c:v>
                </c:pt>
                <c:pt idx="532">
                  <c:v>1.1452505690701865E-2</c:v>
                </c:pt>
                <c:pt idx="533">
                  <c:v>1.8133103788438312E-2</c:v>
                </c:pt>
                <c:pt idx="534">
                  <c:v>2.8782675643388132E-2</c:v>
                </c:pt>
                <c:pt idx="535">
                  <c:v>4.5713554650653E-2</c:v>
                </c:pt>
                <c:pt idx="536">
                  <c:v>7.2532415153753291E-2</c:v>
                </c:pt>
                <c:pt idx="537">
                  <c:v>0.1157436014816018</c:v>
                </c:pt>
                <c:pt idx="538">
                  <c:v>0.18133103788438315</c:v>
                </c:pt>
                <c:pt idx="539">
                  <c:v>6.4075920400689847E-4</c:v>
                </c:pt>
                <c:pt idx="540">
                  <c:v>1.0156830889466537E-3</c:v>
                </c:pt>
                <c:pt idx="541">
                  <c:v>1.6094887293689232E-3</c:v>
                </c:pt>
                <c:pt idx="542">
                  <c:v>2.5520831197479608E-3</c:v>
                </c:pt>
                <c:pt idx="543">
                  <c:v>4.045693272684967E-3</c:v>
                </c:pt>
                <c:pt idx="544">
                  <c:v>6.4056703389673009E-3</c:v>
                </c:pt>
                <c:pt idx="545">
                  <c:v>1.016772052904279E-2</c:v>
                </c:pt>
                <c:pt idx="546">
                  <c:v>1.6148694924536567E-2</c:v>
                </c:pt>
                <c:pt idx="547">
                  <c:v>2.5622681355869207E-2</c:v>
                </c:pt>
                <c:pt idx="548">
                  <c:v>4.088739377362826E-2</c:v>
                </c:pt>
                <c:pt idx="549">
                  <c:v>6.4056703389672995E-2</c:v>
                </c:pt>
                <c:pt idx="550">
                  <c:v>2.4330465560954581E-4</c:v>
                </c:pt>
                <c:pt idx="551">
                  <c:v>3.8566816148605021E-4</c:v>
                </c:pt>
                <c:pt idx="552">
                  <c:v>6.1114393450419384E-4</c:v>
                </c:pt>
                <c:pt idx="553">
                  <c:v>9.6905936060580995E-4</c:v>
                </c:pt>
                <c:pt idx="554">
                  <c:v>1.5362026830938436E-3</c:v>
                </c:pt>
                <c:pt idx="555">
                  <c:v>2.432316861037149E-3</c:v>
                </c:pt>
                <c:pt idx="556">
                  <c:v>3.860816553524265E-3</c:v>
                </c:pt>
                <c:pt idx="557">
                  <c:v>6.1318708066746526E-3</c:v>
                </c:pt>
                <c:pt idx="558">
                  <c:v>9.7292674441485979E-3</c:v>
                </c:pt>
                <c:pt idx="559">
                  <c:v>1.552547852400013E-2</c:v>
                </c:pt>
                <c:pt idx="560">
                  <c:v>2.4323168610371496E-2</c:v>
                </c:pt>
                <c:pt idx="561">
                  <c:v>8.1174805144319223E-5</c:v>
                </c:pt>
                <c:pt idx="562">
                  <c:v>1.2867216938601669E-4</c:v>
                </c:pt>
                <c:pt idx="563">
                  <c:v>2.0389864581187283E-4</c:v>
                </c:pt>
                <c:pt idx="564">
                  <c:v>3.2331154771116864E-4</c:v>
                </c:pt>
                <c:pt idx="565">
                  <c:v>5.1253007530789889E-4</c:v>
                </c:pt>
                <c:pt idx="566">
                  <c:v>8.115046000631732E-4</c:v>
                </c:pt>
                <c:pt idx="567">
                  <c:v>1.2881012516802754E-3</c:v>
                </c:pt>
                <c:pt idx="568">
                  <c:v>2.04580309675926E-3</c:v>
                </c:pt>
                <c:pt idx="569">
                  <c:v>3.2460184002526937E-3</c:v>
                </c:pt>
                <c:pt idx="570">
                  <c:v>5.1798338622032333E-3</c:v>
                </c:pt>
                <c:pt idx="571">
                  <c:v>8.115046000631735E-3</c:v>
                </c:pt>
                <c:pt idx="572">
                  <c:v>3.7191584373341069E-5</c:v>
                </c:pt>
                <c:pt idx="573">
                  <c:v>5.8953290195311082E-5</c:v>
                </c:pt>
                <c:pt idx="574">
                  <c:v>9.3419549031747374E-5</c:v>
                </c:pt>
                <c:pt idx="575">
                  <c:v>1.4813055213618744E-4</c:v>
                </c:pt>
                <c:pt idx="576">
                  <c:v>2.3482416133674685E-4</c:v>
                </c:pt>
                <c:pt idx="577">
                  <c:v>3.7180430244267821E-4</c:v>
                </c:pt>
                <c:pt idx="578">
                  <c:v>5.9016496926726379E-4</c:v>
                </c:pt>
                <c:pt idx="579">
                  <c:v>9.3731864645799252E-4</c:v>
                </c:pt>
                <c:pt idx="580">
                  <c:v>1.4872172097707144E-3</c:v>
                </c:pt>
                <c:pt idx="581">
                  <c:v>2.3732268624916159E-3</c:v>
                </c:pt>
                <c:pt idx="582">
                  <c:v>3.7180430244267834E-3</c:v>
                </c:pt>
                <c:pt idx="583">
                  <c:v>1.7922182155593766E-5</c:v>
                </c:pt>
                <c:pt idx="584">
                  <c:v>2.8408889359101781E-5</c:v>
                </c:pt>
                <c:pt idx="585">
                  <c:v>4.5017769553278895E-5</c:v>
                </c:pt>
                <c:pt idx="586">
                  <c:v>7.1382351220734857E-5</c:v>
                </c:pt>
                <c:pt idx="587">
                  <c:v>1.1315897036718914E-4</c:v>
                </c:pt>
                <c:pt idx="588">
                  <c:v>1.7916807113459746E-4</c:v>
                </c:pt>
                <c:pt idx="589">
                  <c:v>2.8439347931194639E-4</c:v>
                </c:pt>
                <c:pt idx="590">
                  <c:v>4.5168270733032015E-4</c:v>
                </c:pt>
                <c:pt idx="591">
                  <c:v>7.1667228453838993E-4</c:v>
                </c:pt>
                <c:pt idx="592">
                  <c:v>1.143629798052135E-3</c:v>
                </c:pt>
                <c:pt idx="593">
                  <c:v>1.7916807113459747E-3</c:v>
                </c:pt>
                <c:pt idx="594">
                  <c:v>9.119814510511318E-6</c:v>
                </c:pt>
                <c:pt idx="595">
                  <c:v>1.4456041075544076E-5</c:v>
                </c:pt>
                <c:pt idx="596">
                  <c:v>2.2907573667010667E-5</c:v>
                </c:pt>
                <c:pt idx="597">
                  <c:v>3.6323355984532824E-5</c:v>
                </c:pt>
                <c:pt idx="598">
                  <c:v>5.758164999049022E-5</c:v>
                </c:pt>
                <c:pt idx="599">
                  <c:v>9.117079386695302E-5</c:v>
                </c:pt>
                <c:pt idx="600">
                  <c:v>1.4471540110501445E-4</c:v>
                </c:pt>
                <c:pt idx="601">
                  <c:v>2.2984157133858877E-4</c:v>
                </c:pt>
                <c:pt idx="602">
                  <c:v>3.6468317546781246E-4</c:v>
                </c:pt>
                <c:pt idx="603">
                  <c:v>5.8194317725276132E-4</c:v>
                </c:pt>
                <c:pt idx="604">
                  <c:v>9.1170793866953109E-4</c:v>
                </c:pt>
                <c:pt idx="605">
                  <c:v>4.8871963985243382E-6</c:v>
                </c:pt>
                <c:pt idx="606">
                  <c:v>7.7468145651306467E-6</c:v>
                </c:pt>
                <c:pt idx="607">
                  <c:v>1.227588690486079E-5</c:v>
                </c:pt>
                <c:pt idx="608">
                  <c:v>1.9465239599480993E-5</c:v>
                </c:pt>
                <c:pt idx="609">
                  <c:v>3.0857297824452674E-5</c:v>
                </c:pt>
                <c:pt idx="610">
                  <c:v>4.8857306793205461E-5</c:v>
                </c:pt>
                <c:pt idx="611">
                  <c:v>7.755120307285499E-5</c:v>
                </c:pt>
                <c:pt idx="612">
                  <c:v>1.2316927042567086E-4</c:v>
                </c:pt>
                <c:pt idx="613">
                  <c:v>1.9542922717282187E-4</c:v>
                </c:pt>
                <c:pt idx="614">
                  <c:v>3.1185618926103008E-4</c:v>
                </c:pt>
                <c:pt idx="615">
                  <c:v>4.8857306793205436E-4</c:v>
                </c:pt>
                <c:pt idx="616">
                  <c:v>9.3235575386245966</c:v>
                </c:pt>
                <c:pt idx="617">
                  <c:v>14.77899913350311</c:v>
                </c:pt>
                <c:pt idx="618">
                  <c:v>23.419344868087737</c:v>
                </c:pt>
                <c:pt idx="619">
                  <c:v>37.134845136093418</c:v>
                </c:pt>
                <c:pt idx="620">
                  <c:v>58.868064283160294</c:v>
                </c:pt>
                <c:pt idx="621">
                  <c:v>93.207613102315307</c:v>
                </c:pt>
                <c:pt idx="622">
                  <c:v>147.94844427730516</c:v>
                </c:pt>
                <c:pt idx="623">
                  <c:v>234.97639263093691</c:v>
                </c:pt>
                <c:pt idx="624">
                  <c:v>372.83045240926134</c:v>
                </c:pt>
                <c:pt idx="625">
                  <c:v>594.94419443207835</c:v>
                </c:pt>
                <c:pt idx="626">
                  <c:v>932.07613102315327</c:v>
                </c:pt>
                <c:pt idx="627">
                  <c:v>1.9259852315632386</c:v>
                </c:pt>
                <c:pt idx="628">
                  <c:v>3.052926305275089</c:v>
                </c:pt>
                <c:pt idx="629">
                  <c:v>4.837779159078071</c:v>
                </c:pt>
                <c:pt idx="630">
                  <c:v>7.6710164561342609</c:v>
                </c:pt>
                <c:pt idx="631">
                  <c:v>12.160489378693498</c:v>
                </c:pt>
                <c:pt idx="632">
                  <c:v>19.254076092804553</c:v>
                </c:pt>
                <c:pt idx="633">
                  <c:v>30.561994982108665</c:v>
                </c:pt>
                <c:pt idx="634">
                  <c:v>48.539525829960283</c:v>
                </c:pt>
                <c:pt idx="635">
                  <c:v>77.016304371218254</c:v>
                </c:pt>
                <c:pt idx="636">
                  <c:v>122.89876770037147</c:v>
                </c:pt>
                <c:pt idx="637">
                  <c:v>192.5407609280455</c:v>
                </c:pt>
                <c:pt idx="638">
                  <c:v>0.4318792948396743</c:v>
                </c:pt>
                <c:pt idx="639">
                  <c:v>0.68458243516723738</c:v>
                </c:pt>
                <c:pt idx="640">
                  <c:v>1.084814471872604</c:v>
                </c:pt>
                <c:pt idx="641">
                  <c:v>1.7201342582932584</c:v>
                </c:pt>
                <c:pt idx="642">
                  <c:v>2.726845196789379</c:v>
                </c:pt>
                <c:pt idx="643">
                  <c:v>4.317497699087018</c:v>
                </c:pt>
                <c:pt idx="644">
                  <c:v>6.8531640977608239</c:v>
                </c:pt>
                <c:pt idx="645">
                  <c:v>10.884411699398374</c:v>
                </c:pt>
                <c:pt idx="646">
                  <c:v>17.269990796348075</c:v>
                </c:pt>
                <c:pt idx="647">
                  <c:v>27.558587813272439</c:v>
                </c:pt>
                <c:pt idx="648">
                  <c:v>43.174976990870192</c:v>
                </c:pt>
                <c:pt idx="649">
                  <c:v>0.10002999999999995</c:v>
                </c:pt>
                <c:pt idx="650">
                  <c:v>0.15855999999999995</c:v>
                </c:pt>
                <c:pt idx="651">
                  <c:v>0.25125999999999998</c:v>
                </c:pt>
                <c:pt idx="652">
                  <c:v>0.39840999999999988</c:v>
                </c:pt>
                <c:pt idx="653">
                  <c:v>0.63158000000000003</c:v>
                </c:pt>
                <c:pt idx="654">
                  <c:v>1</c:v>
                </c:pt>
                <c:pt idx="655">
                  <c:v>1.5872999999999999</c:v>
                </c:pt>
                <c:pt idx="656">
                  <c:v>2.5210000000000004</c:v>
                </c:pt>
                <c:pt idx="657">
                  <c:v>4.0000000000000009</c:v>
                </c:pt>
                <c:pt idx="658">
                  <c:v>6.3830000000000018</c:v>
                </c:pt>
                <c:pt idx="659">
                  <c:v>10</c:v>
                </c:pt>
                <c:pt idx="660">
                  <c:v>2.354177017030757E-2</c:v>
                </c:pt>
                <c:pt idx="661">
                  <c:v>3.7316635791302274E-2</c:v>
                </c:pt>
                <c:pt idx="662">
                  <c:v>5.9133311736393884E-2</c:v>
                </c:pt>
                <c:pt idx="663">
                  <c:v>9.3764637144379062E-2</c:v>
                </c:pt>
                <c:pt idx="664">
                  <c:v>0.14864051988566288</c:v>
                </c:pt>
                <c:pt idx="665">
                  <c:v>0.23534709757380357</c:v>
                </c:pt>
                <c:pt idx="666">
                  <c:v>0.37356644797889843</c:v>
                </c:pt>
                <c:pt idx="667">
                  <c:v>0.59331003298355889</c:v>
                </c:pt>
                <c:pt idx="668">
                  <c:v>0.94138839029521448</c:v>
                </c:pt>
                <c:pt idx="669">
                  <c:v>1.5022205238135886</c:v>
                </c:pt>
                <c:pt idx="670">
                  <c:v>2.3534709757380363</c:v>
                </c:pt>
                <c:pt idx="671">
                  <c:v>6.2576117828628056E-3</c:v>
                </c:pt>
                <c:pt idx="672">
                  <c:v>9.9190935148528048E-3</c:v>
                </c:pt>
                <c:pt idx="673">
                  <c:v>1.5718159917645785E-2</c:v>
                </c:pt>
                <c:pt idx="674">
                  <c:v>2.4923474061885133E-2</c:v>
                </c:pt>
                <c:pt idx="675">
                  <c:v>3.9509971506752874E-2</c:v>
                </c:pt>
                <c:pt idx="676">
                  <c:v>6.2557350623441033E-2</c:v>
                </c:pt>
                <c:pt idx="677">
                  <c:v>9.9297282644587925E-2</c:v>
                </c:pt>
                <c:pt idx="678">
                  <c:v>0.15770708092169486</c:v>
                </c:pt>
                <c:pt idx="679">
                  <c:v>0.25022940249376413</c:v>
                </c:pt>
                <c:pt idx="680">
                  <c:v>0.39930356902942415</c:v>
                </c:pt>
                <c:pt idx="681">
                  <c:v>0.62557350623441044</c:v>
                </c:pt>
                <c:pt idx="682">
                  <c:v>1.8721932239707828E-3</c:v>
                </c:pt>
                <c:pt idx="683">
                  <c:v>2.9676592781446281E-3</c:v>
                </c:pt>
                <c:pt idx="684">
                  <c:v>4.7026618959801966E-3</c:v>
                </c:pt>
                <c:pt idx="685">
                  <c:v>7.4567679932240304E-3</c:v>
                </c:pt>
                <c:pt idx="686">
                  <c:v>1.1820851708442135E-2</c:v>
                </c:pt>
                <c:pt idx="687">
                  <c:v>1.8716317344504484E-2</c:v>
                </c:pt>
                <c:pt idx="688">
                  <c:v>2.9708410520931965E-2</c:v>
                </c:pt>
                <c:pt idx="689">
                  <c:v>4.7183836025495807E-2</c:v>
                </c:pt>
                <c:pt idx="690">
                  <c:v>7.4865269378017948E-2</c:v>
                </c:pt>
                <c:pt idx="691">
                  <c:v>0.11946625360997214</c:v>
                </c:pt>
                <c:pt idx="692">
                  <c:v>0.18716317344504482</c:v>
                </c:pt>
                <c:pt idx="693">
                  <c:v>6.7568684528842183E-4</c:v>
                </c:pt>
                <c:pt idx="694">
                  <c:v>1.0710477475650516E-3</c:v>
                </c:pt>
                <c:pt idx="695">
                  <c:v>1.6972216009913923E-3</c:v>
                </c:pt>
                <c:pt idx="696">
                  <c:v>2.6911966013331997E-3</c:v>
                </c:pt>
                <c:pt idx="697">
                  <c:v>4.2662231105394556E-3</c:v>
                </c:pt>
                <c:pt idx="698">
                  <c:v>6.7548420002841334E-3</c:v>
                </c:pt>
                <c:pt idx="699">
                  <c:v>1.0721960707051009E-2</c:v>
                </c:pt>
                <c:pt idx="700">
                  <c:v>1.7028956682716315E-2</c:v>
                </c:pt>
                <c:pt idx="701">
                  <c:v>2.7019368001136548E-2</c:v>
                </c:pt>
                <c:pt idx="702">
                  <c:v>4.3116156487813626E-2</c:v>
                </c:pt>
                <c:pt idx="703">
                  <c:v>6.754842000284135E-2</c:v>
                </c:pt>
                <c:pt idx="704">
                  <c:v>2.5986730874955408E-4</c:v>
                </c:pt>
                <c:pt idx="705">
                  <c:v>4.1192202814485001E-4</c:v>
                </c:pt>
                <c:pt idx="706">
                  <c:v>6.5274677593135048E-4</c:v>
                </c:pt>
                <c:pt idx="707">
                  <c:v>1.0350268367380771E-3</c:v>
                </c:pt>
                <c:pt idx="708">
                  <c:v>1.6407777152858492E-3</c:v>
                </c:pt>
                <c:pt idx="709">
                  <c:v>2.5978937193797294E-3</c:v>
                </c:pt>
                <c:pt idx="710">
                  <c:v>4.1236367007714452E-3</c:v>
                </c:pt>
                <c:pt idx="711">
                  <c:v>6.5492900665562971E-3</c:v>
                </c:pt>
                <c:pt idx="712">
                  <c:v>1.0391574877518919E-2</c:v>
                </c:pt>
                <c:pt idx="713">
                  <c:v>1.6582355610800802E-2</c:v>
                </c:pt>
                <c:pt idx="714">
                  <c:v>2.5978937193797298E-2</c:v>
                </c:pt>
                <c:pt idx="715">
                  <c:v>9.7322735435930092E-5</c:v>
                </c:pt>
                <c:pt idx="716">
                  <c:v>1.5426864871259663E-4</c:v>
                </c:pt>
                <c:pt idx="717">
                  <c:v>2.4445976712618E-4</c:v>
                </c:pt>
                <c:pt idx="718">
                  <c:v>3.876272220836634E-4</c:v>
                </c:pt>
                <c:pt idx="719">
                  <c:v>6.1448658649030004E-4</c:v>
                </c:pt>
                <c:pt idx="720">
                  <c:v>9.7293547371718491E-4</c:v>
                </c:pt>
                <c:pt idx="721">
                  <c:v>1.5443404774312867E-3</c:v>
                </c:pt>
                <c:pt idx="722">
                  <c:v>2.4527703292410233E-3</c:v>
                </c:pt>
                <c:pt idx="723">
                  <c:v>3.8917418948687405E-3</c:v>
                </c:pt>
                <c:pt idx="724">
                  <c:v>6.2102471287367941E-3</c:v>
                </c:pt>
                <c:pt idx="725">
                  <c:v>9.7293547371718504E-3</c:v>
                </c:pt>
                <c:pt idx="726">
                  <c:v>4.4437322282546578E-5</c:v>
                </c:pt>
                <c:pt idx="727">
                  <c:v>7.043868660522426E-5</c:v>
                </c:pt>
                <c:pt idx="728">
                  <c:v>1.1161973004811207E-4</c:v>
                </c:pt>
                <c:pt idx="729">
                  <c:v>1.7698963881424945E-4</c:v>
                </c:pt>
                <c:pt idx="730">
                  <c:v>2.8057306815166216E-4</c:v>
                </c:pt>
                <c:pt idx="731">
                  <c:v>4.4423995084021334E-4</c:v>
                </c:pt>
                <c:pt idx="732">
                  <c:v>7.0514207396867035E-4</c:v>
                </c:pt>
                <c:pt idx="733">
                  <c:v>1.1199289160681788E-3</c:v>
                </c:pt>
                <c:pt idx="734">
                  <c:v>1.7769598033608553E-3</c:v>
                </c:pt>
                <c:pt idx="735">
                  <c:v>2.8355836062130832E-3</c:v>
                </c:pt>
                <c:pt idx="736">
                  <c:v>4.4423995084021343E-3</c:v>
                </c:pt>
                <c:pt idx="737">
                  <c:v>2.1267784350907894E-5</c:v>
                </c:pt>
                <c:pt idx="738">
                  <c:v>3.3712085241227229E-5</c:v>
                </c:pt>
                <c:pt idx="739">
                  <c:v>5.3421408537529993E-5</c:v>
                </c:pt>
                <c:pt idx="740">
                  <c:v>8.4707567362243559E-5</c:v>
                </c:pt>
                <c:pt idx="741">
                  <c:v>1.3428278756719413E-4</c:v>
                </c:pt>
                <c:pt idx="742">
                  <c:v>2.1261405929129173E-4</c:v>
                </c:pt>
                <c:pt idx="743">
                  <c:v>3.3748229631306746E-4</c:v>
                </c:pt>
                <c:pt idx="744">
                  <c:v>5.3600004347334647E-4</c:v>
                </c:pt>
                <c:pt idx="745">
                  <c:v>8.5045623716516704E-4</c:v>
                </c:pt>
                <c:pt idx="746">
                  <c:v>1.3571155404563146E-3</c:v>
                </c:pt>
                <c:pt idx="747">
                  <c:v>2.1261405929129179E-3</c:v>
                </c:pt>
                <c:pt idx="748">
                  <c:v>1.0939764271632653E-5</c:v>
                </c:pt>
                <c:pt idx="749">
                  <c:v>1.7340887962711915E-5</c:v>
                </c:pt>
                <c:pt idx="750">
                  <c:v>2.7479008006502297E-5</c:v>
                </c:pt>
                <c:pt idx="751">
                  <c:v>4.3572043221645205E-5</c:v>
                </c:pt>
                <c:pt idx="752">
                  <c:v>6.9072641394359193E-5</c:v>
                </c:pt>
                <c:pt idx="753">
                  <c:v>1.0936483326634673E-4</c:v>
                </c:pt>
                <c:pt idx="754">
                  <c:v>1.7359479984367207E-4</c:v>
                </c:pt>
                <c:pt idx="755">
                  <c:v>2.7570874466445987E-4</c:v>
                </c:pt>
                <c:pt idx="756">
                  <c:v>4.3745933306538702E-4</c:v>
                </c:pt>
                <c:pt idx="757">
                  <c:v>6.9807573073909091E-4</c:v>
                </c:pt>
                <c:pt idx="758">
                  <c:v>1.0936483326634665E-3</c:v>
                </c:pt>
                <c:pt idx="759">
                  <c:v>5.8473446684176979E-6</c:v>
                </c:pt>
                <c:pt idx="760">
                  <c:v>9.2687690755204431E-6</c:v>
                </c:pt>
                <c:pt idx="761">
                  <c:v>1.4687631924289018E-5</c:v>
                </c:pt>
                <c:pt idx="762">
                  <c:v>2.3289419067722662E-5</c:v>
                </c:pt>
                <c:pt idx="763">
                  <c:v>3.6919583581717981E-5</c:v>
                </c:pt>
                <c:pt idx="764">
                  <c:v>5.8455909911203677E-5</c:v>
                </c:pt>
                <c:pt idx="765">
                  <c:v>9.2787065802053535E-5</c:v>
                </c:pt>
                <c:pt idx="766">
                  <c:v>1.4736734888614434E-4</c:v>
                </c:pt>
                <c:pt idx="767">
                  <c:v>2.3382363964481476E-4</c:v>
                </c:pt>
                <c:pt idx="768">
                  <c:v>3.7312407296321291E-4</c:v>
                </c:pt>
                <c:pt idx="769">
                  <c:v>5.845590991120363E-4</c:v>
                </c:pt>
                <c:pt idx="770">
                  <c:v>9.4602916311971317</c:v>
                </c:pt>
                <c:pt idx="771">
                  <c:v>14.995739688519615</c:v>
                </c:pt>
                <c:pt idx="772">
                  <c:v>23.762799912572152</c:v>
                </c:pt>
                <c:pt idx="773">
                  <c:v>37.679444054636093</c:v>
                </c:pt>
                <c:pt idx="774">
                  <c:v>59.731390467174677</c:v>
                </c:pt>
                <c:pt idx="775">
                  <c:v>94.574543948786683</c:v>
                </c:pt>
                <c:pt idx="776">
                  <c:v>150.11817360990901</c:v>
                </c:pt>
                <c:pt idx="777">
                  <c:v>238.42242529489144</c:v>
                </c:pt>
                <c:pt idx="778">
                  <c:v>378.29817579514713</c:v>
                </c:pt>
                <c:pt idx="779">
                  <c:v>603.66931402510568</c:v>
                </c:pt>
                <c:pt idx="780">
                  <c:v>945.74543948786697</c:v>
                </c:pt>
                <c:pt idx="781">
                  <c:v>1.9636363545969491</c:v>
                </c:pt>
                <c:pt idx="782">
                  <c:v>3.1126080214424903</c:v>
                </c:pt>
                <c:pt idx="783">
                  <c:v>4.9323529986606971</c:v>
                </c:pt>
                <c:pt idx="784">
                  <c:v>7.820977307157559</c:v>
                </c:pt>
                <c:pt idx="785">
                  <c:v>12.398215023856256</c:v>
                </c:pt>
                <c:pt idx="786">
                  <c:v>19.630474403648403</c:v>
                </c:pt>
                <c:pt idx="787">
                  <c:v>31.159452020911107</c:v>
                </c:pt>
                <c:pt idx="788">
                  <c:v>49.488425971597628</c:v>
                </c:pt>
                <c:pt idx="789">
                  <c:v>78.521897614593669</c:v>
                </c:pt>
                <c:pt idx="790">
                  <c:v>125.30131811848776</c:v>
                </c:pt>
                <c:pt idx="791">
                  <c:v>196.30474403648398</c:v>
                </c:pt>
                <c:pt idx="792">
                  <c:v>0.42808145517539142</c:v>
                </c:pt>
                <c:pt idx="793">
                  <c:v>0.67856238661011758</c:v>
                </c:pt>
                <c:pt idx="794">
                  <c:v>1.075274881809146</c:v>
                </c:pt>
                <c:pt idx="795">
                  <c:v>1.705007823217312</c:v>
                </c:pt>
                <c:pt idx="796">
                  <c:v>2.7028659947982989</c:v>
                </c:pt>
                <c:pt idx="797">
                  <c:v>4.2795306925461514</c:v>
                </c:pt>
                <c:pt idx="798">
                  <c:v>6.7928990682785058</c:v>
                </c:pt>
                <c:pt idx="799">
                  <c:v>10.788696875908848</c:v>
                </c:pt>
                <c:pt idx="800">
                  <c:v>17.118122770184605</c:v>
                </c:pt>
                <c:pt idx="801">
                  <c:v>27.316244410522106</c:v>
                </c:pt>
                <c:pt idx="802">
                  <c:v>42.795306925461539</c:v>
                </c:pt>
                <c:pt idx="803">
                  <c:v>0.10002999999999995</c:v>
                </c:pt>
                <c:pt idx="804">
                  <c:v>0.15855999999999995</c:v>
                </c:pt>
                <c:pt idx="805">
                  <c:v>0.25125999999999998</c:v>
                </c:pt>
                <c:pt idx="806">
                  <c:v>0.39840999999999988</c:v>
                </c:pt>
                <c:pt idx="807">
                  <c:v>0.63158000000000003</c:v>
                </c:pt>
                <c:pt idx="808">
                  <c:v>1</c:v>
                </c:pt>
                <c:pt idx="809">
                  <c:v>1.5872999999999999</c:v>
                </c:pt>
                <c:pt idx="810">
                  <c:v>2.5210000000000004</c:v>
                </c:pt>
                <c:pt idx="811">
                  <c:v>4.0000000000000009</c:v>
                </c:pt>
                <c:pt idx="812">
                  <c:v>6.3830000000000018</c:v>
                </c:pt>
                <c:pt idx="813">
                  <c:v>10</c:v>
                </c:pt>
                <c:pt idx="814">
                  <c:v>2.2786228794264403E-2</c:v>
                </c:pt>
                <c:pt idx="815">
                  <c:v>3.6119008673583544E-2</c:v>
                </c:pt>
                <c:pt idx="816">
                  <c:v>5.7235507816123875E-2</c:v>
                </c:pt>
                <c:pt idx="817">
                  <c:v>9.0755387522971895E-2</c:v>
                </c:pt>
                <c:pt idx="818">
                  <c:v>0.14387010278797871</c:v>
                </c:pt>
                <c:pt idx="819">
                  <c:v>0.22779394975771669</c:v>
                </c:pt>
                <c:pt idx="820">
                  <c:v>0.36157733645042367</c:v>
                </c:pt>
                <c:pt idx="821">
                  <c:v>0.57426854733920374</c:v>
                </c:pt>
                <c:pt idx="822">
                  <c:v>0.91117579903086698</c:v>
                </c:pt>
                <c:pt idx="823">
                  <c:v>1.4540087813035059</c:v>
                </c:pt>
                <c:pt idx="824">
                  <c:v>2.2779394975771674</c:v>
                </c:pt>
                <c:pt idx="825">
                  <c:v>5.9112519855141514E-3</c:v>
                </c:pt>
                <c:pt idx="826">
                  <c:v>9.3700701271930767E-3</c:v>
                </c:pt>
                <c:pt idx="827">
                  <c:v>1.4848157291615382E-2</c:v>
                </c:pt>
                <c:pt idx="828">
                  <c:v>2.3543955848732308E-2</c:v>
                </c:pt>
                <c:pt idx="829">
                  <c:v>3.7323088363601209E-2</c:v>
                </c:pt>
                <c:pt idx="830">
                  <c:v>5.909479141771623E-2</c:v>
                </c:pt>
                <c:pt idx="831">
                  <c:v>9.3801162417340961E-2</c:v>
                </c:pt>
                <c:pt idx="832">
                  <c:v>0.14897796916406261</c:v>
                </c:pt>
                <c:pt idx="833">
                  <c:v>0.23637916567086492</c:v>
                </c:pt>
                <c:pt idx="834">
                  <c:v>0.37720205361928272</c:v>
                </c:pt>
                <c:pt idx="835">
                  <c:v>0.59094791417716241</c:v>
                </c:pt>
                <c:pt idx="836">
                  <c:v>1.7092340183856949E-3</c:v>
                </c:pt>
                <c:pt idx="837">
                  <c:v>2.7093486549558702E-3</c:v>
                </c:pt>
                <c:pt idx="838">
                  <c:v>4.2933333945775268E-3</c:v>
                </c:pt>
                <c:pt idx="839">
                  <c:v>6.8077169375691795E-3</c:v>
                </c:pt>
                <c:pt idx="840">
                  <c:v>1.0791942630531222E-2</c:v>
                </c:pt>
                <c:pt idx="841">
                  <c:v>1.7087214019651055E-2</c:v>
                </c:pt>
                <c:pt idx="842">
                  <c:v>2.7122534813392132E-2</c:v>
                </c:pt>
                <c:pt idx="843">
                  <c:v>4.307686654354035E-2</c:v>
                </c:pt>
                <c:pt idx="844">
                  <c:v>6.8348856078604261E-2</c:v>
                </c:pt>
                <c:pt idx="845">
                  <c:v>0.10906768708743274</c:v>
                </c:pt>
                <c:pt idx="846">
                  <c:v>0.17087214019651067</c:v>
                </c:pt>
                <c:pt idx="847">
                  <c:v>5.9701501274340789E-4</c:v>
                </c:pt>
                <c:pt idx="848">
                  <c:v>9.4634310127556442E-4</c:v>
                </c:pt>
                <c:pt idx="849">
                  <c:v>1.4996100380076838E-3</c:v>
                </c:pt>
                <c:pt idx="850">
                  <c:v>2.3778541560242027E-3</c:v>
                </c:pt>
                <c:pt idx="851">
                  <c:v>3.7694965685142637E-3</c:v>
                </c:pt>
                <c:pt idx="852">
                  <c:v>5.9683596195482134E-3</c:v>
                </c:pt>
                <c:pt idx="853">
                  <c:v>9.4735772241088742E-3</c:v>
                </c:pt>
                <c:pt idx="854">
                  <c:v>1.5046234600881048E-2</c:v>
                </c:pt>
                <c:pt idx="855">
                  <c:v>2.3873438478192871E-2</c:v>
                </c:pt>
                <c:pt idx="856">
                  <c:v>3.8096039451576247E-2</c:v>
                </c:pt>
                <c:pt idx="857">
                  <c:v>5.9683596195482157E-2</c:v>
                </c:pt>
                <c:pt idx="858">
                  <c:v>2.2128186273711565E-4</c:v>
                </c:pt>
                <c:pt idx="859">
                  <c:v>3.5075929376784004E-4</c:v>
                </c:pt>
                <c:pt idx="860">
                  <c:v>5.5582606049512859E-4</c:v>
                </c:pt>
                <c:pt idx="861">
                  <c:v>8.8134466593116324E-4</c:v>
                </c:pt>
                <c:pt idx="862">
                  <c:v>1.3971528428222294E-3</c:v>
                </c:pt>
                <c:pt idx="863">
                  <c:v>2.2121549808768954E-3</c:v>
                </c:pt>
                <c:pt idx="864">
                  <c:v>3.5113536011458944E-3</c:v>
                </c:pt>
                <c:pt idx="865">
                  <c:v>5.5768427067906532E-3</c:v>
                </c:pt>
                <c:pt idx="866">
                  <c:v>8.8486199235075832E-3</c:v>
                </c:pt>
                <c:pt idx="867">
                  <c:v>1.4120185242937216E-2</c:v>
                </c:pt>
                <c:pt idx="868">
                  <c:v>2.2121549808768959E-2</c:v>
                </c:pt>
                <c:pt idx="869">
                  <c:v>7.1008608362064902E-5</c:v>
                </c:pt>
                <c:pt idx="870">
                  <c:v>1.1255748217423759E-4</c:v>
                </c:pt>
                <c:pt idx="871">
                  <c:v>1.783627205543579E-4</c:v>
                </c:pt>
                <c:pt idx="872">
                  <c:v>2.8282055041017954E-4</c:v>
                </c:pt>
                <c:pt idx="873">
                  <c:v>4.4834166619327144E-4</c:v>
                </c:pt>
                <c:pt idx="874">
                  <c:v>7.0987312168414309E-4</c:v>
                </c:pt>
                <c:pt idx="875">
                  <c:v>1.12678160604924E-3</c:v>
                </c:pt>
                <c:pt idx="876">
                  <c:v>1.7895901397657252E-3</c:v>
                </c:pt>
                <c:pt idx="877">
                  <c:v>2.8394924867365737E-3</c:v>
                </c:pt>
                <c:pt idx="878">
                  <c:v>4.5311201357098848E-3</c:v>
                </c:pt>
                <c:pt idx="879">
                  <c:v>7.0987312168414333E-3</c:v>
                </c:pt>
                <c:pt idx="880">
                  <c:v>3.1761806804185556E-5</c:v>
                </c:pt>
                <c:pt idx="881">
                  <c:v>5.0346416943633592E-5</c:v>
                </c:pt>
                <c:pt idx="882">
                  <c:v>7.9780781541734079E-5</c:v>
                </c:pt>
                <c:pt idx="883">
                  <c:v>1.2650426320959271E-4</c:v>
                </c:pt>
                <c:pt idx="884">
                  <c:v>2.0054105709674605E-4</c:v>
                </c:pt>
                <c:pt idx="885">
                  <c:v>3.1752281119849633E-4</c:v>
                </c:pt>
                <c:pt idx="886">
                  <c:v>5.0400395821537287E-4</c:v>
                </c:pt>
                <c:pt idx="887">
                  <c:v>8.0047500703140913E-4</c:v>
                </c:pt>
                <c:pt idx="888">
                  <c:v>1.2700912447939853E-3</c:v>
                </c:pt>
                <c:pt idx="889">
                  <c:v>2.026748103880001E-3</c:v>
                </c:pt>
                <c:pt idx="890">
                  <c:v>3.1752281119849608E-3</c:v>
                </c:pt>
                <c:pt idx="891">
                  <c:v>1.4811757911631705E-5</c:v>
                </c:pt>
                <c:pt idx="892">
                  <c:v>2.3478479800742954E-5</c:v>
                </c:pt>
                <c:pt idx="893">
                  <c:v>3.7204861470324714E-5</c:v>
                </c:pt>
                <c:pt idx="894">
                  <c:v>5.8993826547767508E-5</c:v>
                </c:pt>
                <c:pt idx="895">
                  <c:v>9.3520044604901857E-5</c:v>
                </c:pt>
                <c:pt idx="896">
                  <c:v>1.4807315716916617E-4</c:v>
                </c:pt>
                <c:pt idx="897">
                  <c:v>2.3503652237461732E-4</c:v>
                </c:pt>
                <c:pt idx="898">
                  <c:v>3.7329242922346792E-4</c:v>
                </c:pt>
                <c:pt idx="899">
                  <c:v>5.9229262867666478E-4</c:v>
                </c:pt>
                <c:pt idx="900">
                  <c:v>9.45150962210788E-4</c:v>
                </c:pt>
                <c:pt idx="901">
                  <c:v>1.4807315716916618E-3</c:v>
                </c:pt>
                <c:pt idx="902">
                  <c:v>7.3728641675898537E-6</c:v>
                </c:pt>
                <c:pt idx="903">
                  <c:v>1.1686907351924889E-5</c:v>
                </c:pt>
                <c:pt idx="904">
                  <c:v>1.8519502656689252E-5</c:v>
                </c:pt>
                <c:pt idx="905">
                  <c:v>2.9365418504543352E-5</c:v>
                </c:pt>
                <c:pt idx="906">
                  <c:v>4.655157003865231E-5</c:v>
                </c:pt>
                <c:pt idx="907">
                  <c:v>7.3706529716983374E-5</c:v>
                </c:pt>
                <c:pt idx="908">
                  <c:v>1.1699437461976765E-4</c:v>
                </c:pt>
                <c:pt idx="909">
                  <c:v>1.8581416141651527E-4</c:v>
                </c:pt>
                <c:pt idx="910">
                  <c:v>2.9482611886793355E-4</c:v>
                </c:pt>
                <c:pt idx="911">
                  <c:v>4.7046877918350508E-4</c:v>
                </c:pt>
                <c:pt idx="912">
                  <c:v>7.3706529716983395E-4</c:v>
                </c:pt>
                <c:pt idx="913">
                  <c:v>3.9045946672736104E-6</c:v>
                </c:pt>
                <c:pt idx="914">
                  <c:v>6.1892685238718718E-6</c:v>
                </c:pt>
                <c:pt idx="915">
                  <c:v>9.8077422383201558E-6</c:v>
                </c:pt>
                <c:pt idx="916">
                  <c:v>1.5551630124847328E-5</c:v>
                </c:pt>
                <c:pt idx="917">
                  <c:v>2.4653243026658621E-5</c:v>
                </c:pt>
                <c:pt idx="918">
                  <c:v>3.9034236401815528E-5</c:v>
                </c:pt>
                <c:pt idx="919">
                  <c:v>6.195904344060175E-5</c:v>
                </c:pt>
                <c:pt idx="920">
                  <c:v>9.8405309968977031E-5</c:v>
                </c:pt>
                <c:pt idx="921">
                  <c:v>1.5613694560726211E-4</c:v>
                </c:pt>
                <c:pt idx="922">
                  <c:v>2.4915553095278861E-4</c:v>
                </c:pt>
                <c:pt idx="923">
                  <c:v>3.9034236401815569E-4</c:v>
                </c:pt>
                <c:pt idx="924">
                  <c:v>8.8976375717418392</c:v>
                </c:pt>
                <c:pt idx="925">
                  <c:v>14.103862974861409</c:v>
                </c:pt>
                <c:pt idx="926">
                  <c:v>22.349499312964667</c:v>
                </c:pt>
                <c:pt idx="927">
                  <c:v>35.438446315681951</c:v>
                </c:pt>
                <c:pt idx="928">
                  <c:v>56.178845721890553</c:v>
                </c:pt>
                <c:pt idx="929">
                  <c:v>88.949690810175383</c:v>
                </c:pt>
                <c:pt idx="930">
                  <c:v>141.1898442229913</c:v>
                </c:pt>
                <c:pt idx="931">
                  <c:v>224.24217053245215</c:v>
                </c:pt>
                <c:pt idx="932">
                  <c:v>355.79876324070159</c:v>
                </c:pt>
                <c:pt idx="933">
                  <c:v>567.76587644134918</c:v>
                </c:pt>
                <c:pt idx="934">
                  <c:v>889.496908101754</c:v>
                </c:pt>
                <c:pt idx="935">
                  <c:v>1.8819148655403757</c:v>
                </c:pt>
                <c:pt idx="936">
                  <c:v>2.983069290013816</c:v>
                </c:pt>
                <c:pt idx="937">
                  <c:v>4.7270811668067072</c:v>
                </c:pt>
                <c:pt idx="938">
                  <c:v>7.4954883692886245</c:v>
                </c:pt>
                <c:pt idx="939">
                  <c:v>11.882233237808562</c:v>
                </c:pt>
                <c:pt idx="940">
                  <c:v>18.813504604022555</c:v>
                </c:pt>
                <c:pt idx="941">
                  <c:v>29.862675857964998</c:v>
                </c:pt>
                <c:pt idx="942">
                  <c:v>47.42884510674088</c:v>
                </c:pt>
                <c:pt idx="943">
                  <c:v>75.254018416090233</c:v>
                </c:pt>
                <c:pt idx="944">
                  <c:v>120.08659988747601</c:v>
                </c:pt>
                <c:pt idx="945">
                  <c:v>188.13504604022557</c:v>
                </c:pt>
                <c:pt idx="946">
                  <c:v>0.41573175832067216</c:v>
                </c:pt>
                <c:pt idx="947">
                  <c:v>0.65898658001925203</c:v>
                </c:pt>
                <c:pt idx="948">
                  <c:v>1.0442543396546247</c:v>
                </c:pt>
                <c:pt idx="949">
                  <c:v>1.6558201522797062</c:v>
                </c:pt>
                <c:pt idx="950">
                  <c:v>2.6248911718501473</c:v>
                </c:pt>
                <c:pt idx="951">
                  <c:v>4.1560707619781292</c:v>
                </c:pt>
                <c:pt idx="952">
                  <c:v>6.5969311204878842</c:v>
                </c:pt>
                <c:pt idx="953">
                  <c:v>10.477454390946864</c:v>
                </c:pt>
                <c:pt idx="954">
                  <c:v>16.62428304791252</c:v>
                </c:pt>
                <c:pt idx="955">
                  <c:v>26.5281996737064</c:v>
                </c:pt>
                <c:pt idx="956">
                  <c:v>41.560707619781283</c:v>
                </c:pt>
                <c:pt idx="957">
                  <c:v>0.10002999999999995</c:v>
                </c:pt>
                <c:pt idx="958">
                  <c:v>0.15855999999999995</c:v>
                </c:pt>
                <c:pt idx="959">
                  <c:v>0.25125999999999998</c:v>
                </c:pt>
                <c:pt idx="960">
                  <c:v>0.39840999999999988</c:v>
                </c:pt>
                <c:pt idx="961">
                  <c:v>0.63158000000000003</c:v>
                </c:pt>
                <c:pt idx="962">
                  <c:v>1</c:v>
                </c:pt>
                <c:pt idx="963">
                  <c:v>1.5872999999999999</c:v>
                </c:pt>
                <c:pt idx="964">
                  <c:v>2.5210000000000004</c:v>
                </c:pt>
                <c:pt idx="965">
                  <c:v>4.0000000000000009</c:v>
                </c:pt>
                <c:pt idx="966">
                  <c:v>6.3830000000000018</c:v>
                </c:pt>
                <c:pt idx="967">
                  <c:v>10</c:v>
                </c:pt>
                <c:pt idx="968">
                  <c:v>2.3556410258155504E-2</c:v>
                </c:pt>
                <c:pt idx="969">
                  <c:v>3.7339842152685571E-2</c:v>
                </c:pt>
                <c:pt idx="970">
                  <c:v>5.9170085389024796E-2</c:v>
                </c:pt>
                <c:pt idx="971">
                  <c:v>9.3822947225349743E-2</c:v>
                </c:pt>
                <c:pt idx="972">
                  <c:v>0.14873295602165204</c:v>
                </c:pt>
                <c:pt idx="973">
                  <c:v>0.23549345454519152</c:v>
                </c:pt>
                <c:pt idx="974">
                  <c:v>0.37379876039958249</c:v>
                </c:pt>
                <c:pt idx="975">
                  <c:v>0.5936789989084279</c:v>
                </c:pt>
                <c:pt idx="976">
                  <c:v>0.94197381818076631</c:v>
                </c:pt>
                <c:pt idx="977">
                  <c:v>1.5031547203619577</c:v>
                </c:pt>
                <c:pt idx="978">
                  <c:v>2.3549345454519157</c:v>
                </c:pt>
                <c:pt idx="979">
                  <c:v>6.356520954402283E-3</c:v>
                </c:pt>
                <c:pt idx="980">
                  <c:v>1.007587686224159E-2</c:v>
                </c:pt>
                <c:pt idx="981">
                  <c:v>1.5966604568660586E-2</c:v>
                </c:pt>
                <c:pt idx="982">
                  <c:v>2.5317419908461616E-2</c:v>
                </c:pt>
                <c:pt idx="983">
                  <c:v>4.0134474701403522E-2</c:v>
                </c:pt>
                <c:pt idx="984">
                  <c:v>6.3546145700312751E-2</c:v>
                </c:pt>
                <c:pt idx="985">
                  <c:v>0.10086679707010643</c:v>
                </c:pt>
                <c:pt idx="986">
                  <c:v>0.16019983331048845</c:v>
                </c:pt>
                <c:pt idx="987">
                  <c:v>0.25418458280125106</c:v>
                </c:pt>
                <c:pt idx="988">
                  <c:v>0.4056150480050964</c:v>
                </c:pt>
                <c:pt idx="989">
                  <c:v>0.63546145700312762</c:v>
                </c:pt>
                <c:pt idx="990">
                  <c:v>1.9170169204352351E-3</c:v>
                </c:pt>
                <c:pt idx="991">
                  <c:v>3.0387104159173323E-3</c:v>
                </c:pt>
                <c:pt idx="992">
                  <c:v>4.8152521386439807E-3</c:v>
                </c:pt>
                <c:pt idx="993">
                  <c:v>7.6352965237488964E-3</c:v>
                </c:pt>
                <c:pt idx="994">
                  <c:v>1.2103864306792828E-2</c:v>
                </c:pt>
                <c:pt idx="995">
                  <c:v>1.9164419878388839E-2</c:v>
                </c:pt>
                <c:pt idx="996">
                  <c:v>3.0419683672966619E-2</c:v>
                </c:pt>
                <c:pt idx="997">
                  <c:v>4.8313502513418295E-2</c:v>
                </c:pt>
                <c:pt idx="998">
                  <c:v>7.6657679513555413E-2</c:v>
                </c:pt>
                <c:pt idx="999">
                  <c:v>0.12232649208375602</c:v>
                </c:pt>
                <c:pt idx="1000">
                  <c:v>0.19164419878388847</c:v>
                </c:pt>
                <c:pt idx="1001">
                  <c:v>6.5790133405240218E-4</c:v>
                </c:pt>
                <c:pt idx="1002">
                  <c:v>1.0428554986239014E-3</c:v>
                </c:pt>
                <c:pt idx="1003">
                  <c:v>1.6525471278017248E-3</c:v>
                </c:pt>
                <c:pt idx="1004">
                  <c:v>2.6203585974189482E-3</c:v>
                </c:pt>
                <c:pt idx="1005">
                  <c:v>4.1539270674879189E-3</c:v>
                </c:pt>
                <c:pt idx="1006">
                  <c:v>6.5770402284554856E-3</c:v>
                </c:pt>
                <c:pt idx="1007">
                  <c:v>1.0439735954627397E-2</c:v>
                </c:pt>
                <c:pt idx="1008">
                  <c:v>1.658071841593628E-2</c:v>
                </c:pt>
                <c:pt idx="1009">
                  <c:v>2.630816091382196E-2</c:v>
                </c:pt>
                <c:pt idx="1010">
                  <c:v>4.1981247778231368E-2</c:v>
                </c:pt>
                <c:pt idx="1011">
                  <c:v>6.5770402284554871E-2</c:v>
                </c:pt>
                <c:pt idx="1012">
                  <c:v>2.4364122298001258E-4</c:v>
                </c:pt>
                <c:pt idx="1013">
                  <c:v>3.8620166265831063E-4</c:v>
                </c:pt>
                <c:pt idx="1014">
                  <c:v>6.1198934005756269E-4</c:v>
                </c:pt>
                <c:pt idx="1015">
                  <c:v>9.7039987651171471E-4</c:v>
                </c:pt>
                <c:pt idx="1016">
                  <c:v>1.5383277377758317E-3</c:v>
                </c:pt>
                <c:pt idx="1017">
                  <c:v>2.435681525342525E-3</c:v>
                </c:pt>
                <c:pt idx="1018">
                  <c:v>3.866157285176192E-3</c:v>
                </c:pt>
                <c:pt idx="1019">
                  <c:v>6.1403531253885063E-3</c:v>
                </c:pt>
                <c:pt idx="1020">
                  <c:v>9.7427261013701017E-3</c:v>
                </c:pt>
                <c:pt idx="1021">
                  <c:v>1.5546955176261331E-2</c:v>
                </c:pt>
                <c:pt idx="1022">
                  <c:v>2.4356815253425246E-2</c:v>
                </c:pt>
                <c:pt idx="1023">
                  <c:v>7.483666311443264E-5</c:v>
                </c:pt>
                <c:pt idx="1024">
                  <c:v>1.1862542540662214E-4</c:v>
                </c:pt>
                <c:pt idx="1025">
                  <c:v>1.8797820627943954E-4</c:v>
                </c:pt>
                <c:pt idx="1026">
                  <c:v>2.9806732931541625E-4</c:v>
                </c:pt>
                <c:pt idx="1027">
                  <c:v>4.7251164340511207E-4</c:v>
                </c:pt>
                <c:pt idx="1028">
                  <c:v>7.4814218848777935E-4</c:v>
                </c:pt>
                <c:pt idx="1029">
                  <c:v>1.1875260957866516E-3</c:v>
                </c:pt>
                <c:pt idx="1030">
                  <c:v>1.886066457177692E-3</c:v>
                </c:pt>
                <c:pt idx="1031">
                  <c:v>2.9925687539511178E-3</c:v>
                </c:pt>
                <c:pt idx="1032">
                  <c:v>4.7753915891174939E-3</c:v>
                </c:pt>
                <c:pt idx="1033">
                  <c:v>7.4814218848777954E-3</c:v>
                </c:pt>
                <c:pt idx="1034">
                  <c:v>3.1653798802984692E-5</c:v>
                </c:pt>
                <c:pt idx="1035">
                  <c:v>5.0175210818766971E-5</c:v>
                </c:pt>
                <c:pt idx="1036">
                  <c:v>7.9509482027770984E-5</c:v>
                </c:pt>
                <c:pt idx="1037">
                  <c:v>1.2607407758769492E-4</c:v>
                </c:pt>
                <c:pt idx="1038">
                  <c:v>1.998591047484665E-4</c:v>
                </c:pt>
                <c:pt idx="1039">
                  <c:v>3.1644305511331324E-4</c:v>
                </c:pt>
                <c:pt idx="1040">
                  <c:v>5.022900613813622E-4</c:v>
                </c:pt>
                <c:pt idx="1041">
                  <c:v>7.9775294194066261E-4</c:v>
                </c:pt>
                <c:pt idx="1042">
                  <c:v>1.265772220453253E-3</c:v>
                </c:pt>
                <c:pt idx="1043">
                  <c:v>2.0198560207882773E-3</c:v>
                </c:pt>
                <c:pt idx="1044">
                  <c:v>3.1644305511331302E-3</c:v>
                </c:pt>
                <c:pt idx="1045">
                  <c:v>1.4113242978502275E-5</c:v>
                </c:pt>
                <c:pt idx="1046">
                  <c:v>2.2371246692705383E-5</c:v>
                </c:pt>
                <c:pt idx="1047">
                  <c:v>3.5450299218019334E-5</c:v>
                </c:pt>
                <c:pt idx="1048">
                  <c:v>5.6211707838299382E-5</c:v>
                </c:pt>
                <c:pt idx="1049">
                  <c:v>8.9109687097495399E-5</c:v>
                </c:pt>
                <c:pt idx="1050">
                  <c:v>1.4109010275419637E-4</c:v>
                </c:pt>
                <c:pt idx="1051">
                  <c:v>2.2395232010173575E-4</c:v>
                </c:pt>
                <c:pt idx="1052">
                  <c:v>3.5568814904332938E-4</c:v>
                </c:pt>
                <c:pt idx="1053">
                  <c:v>5.6436041101678601E-4</c:v>
                </c:pt>
                <c:pt idx="1054">
                  <c:v>9.0057812588003575E-4</c:v>
                </c:pt>
                <c:pt idx="1055">
                  <c:v>1.4109010275419652E-3</c:v>
                </c:pt>
                <c:pt idx="1056">
                  <c:v>6.7022178160202155E-6</c:v>
                </c:pt>
                <c:pt idx="1057">
                  <c:v>1.0623849414257352E-5</c:v>
                </c:pt>
                <c:pt idx="1058">
                  <c:v>1.6834942001931776E-5</c:v>
                </c:pt>
                <c:pt idx="1059">
                  <c:v>2.6694297711492674E-5</c:v>
                </c:pt>
                <c:pt idx="1060">
                  <c:v>4.2317172130781161E-5</c:v>
                </c:pt>
                <c:pt idx="1061">
                  <c:v>6.7002077536941013E-5</c:v>
                </c:pt>
                <c:pt idx="1062">
                  <c:v>1.0635239767438642E-4</c:v>
                </c:pt>
                <c:pt idx="1063">
                  <c:v>1.6891223747062846E-4</c:v>
                </c:pt>
                <c:pt idx="1064">
                  <c:v>2.6800831014776411E-4</c:v>
                </c:pt>
                <c:pt idx="1065">
                  <c:v>4.2767426091829469E-4</c:v>
                </c:pt>
                <c:pt idx="1066">
                  <c:v>6.7002077536941029E-4</c:v>
                </c:pt>
                <c:pt idx="1067">
                  <c:v>3.3753526097944744E-6</c:v>
                </c:pt>
                <c:pt idx="1068">
                  <c:v>5.3503539918925399E-6</c:v>
                </c:pt>
                <c:pt idx="1069">
                  <c:v>8.4783674571324395E-6</c:v>
                </c:pt>
                <c:pt idx="1070">
                  <c:v>1.3443709219916183E-5</c:v>
                </c:pt>
                <c:pt idx="1071">
                  <c:v>2.1311658515385287E-5</c:v>
                </c:pt>
                <c:pt idx="1072">
                  <c:v>3.3743403077021615E-5</c:v>
                </c:pt>
                <c:pt idx="1073">
                  <c:v>5.3560903704156384E-5</c:v>
                </c:pt>
                <c:pt idx="1074">
                  <c:v>8.506711915717156E-5</c:v>
                </c:pt>
                <c:pt idx="1075">
                  <c:v>1.3497361230808646E-4</c:v>
                </c:pt>
                <c:pt idx="1076">
                  <c:v>2.1538414184062906E-4</c:v>
                </c:pt>
                <c:pt idx="1077">
                  <c:v>3.3743403077021619E-4</c:v>
                </c:pt>
                <c:pt idx="1078">
                  <c:v>7.3180160756218973</c:v>
                </c:pt>
                <c:pt idx="1079">
                  <c:v>11.599966299616199</c:v>
                </c:pt>
                <c:pt idx="1080">
                  <c:v>18.381732671806045</c:v>
                </c:pt>
                <c:pt idx="1081">
                  <c:v>29.146963757757874</c:v>
                </c:pt>
                <c:pt idx="1082">
                  <c:v>46.205264351107452</c:v>
                </c:pt>
                <c:pt idx="1083">
                  <c:v>73.158213292231352</c:v>
                </c:pt>
                <c:pt idx="1084">
                  <c:v>116.12403195875888</c:v>
                </c:pt>
                <c:pt idx="1085">
                  <c:v>184.43185570971525</c:v>
                </c:pt>
                <c:pt idx="1086">
                  <c:v>292.63285316892546</c:v>
                </c:pt>
                <c:pt idx="1087">
                  <c:v>466.96887544431252</c:v>
                </c:pt>
                <c:pt idx="1088">
                  <c:v>731.58213292231369</c:v>
                </c:pt>
                <c:pt idx="1089">
                  <c:v>1.6426726460974572</c:v>
                </c:pt>
                <c:pt idx="1090">
                  <c:v>2.6038405954734865</c:v>
                </c:pt>
                <c:pt idx="1091">
                  <c:v>4.1261414481500269</c:v>
                </c:pt>
                <c:pt idx="1092">
                  <c:v>6.5426093065249225</c:v>
                </c:pt>
                <c:pt idx="1093">
                  <c:v>10.371680394104091</c:v>
                </c:pt>
                <c:pt idx="1094">
                  <c:v>16.421799920998279</c:v>
                </c:pt>
                <c:pt idx="1095">
                  <c:v>26.066323014600563</c:v>
                </c:pt>
                <c:pt idx="1096">
                  <c:v>41.39935760083668</c:v>
                </c:pt>
                <c:pt idx="1097">
                  <c:v>65.687199683993128</c:v>
                </c:pt>
                <c:pt idx="1098">
                  <c:v>104.82034889573197</c:v>
                </c:pt>
                <c:pt idx="1099">
                  <c:v>164.21799920998282</c:v>
                </c:pt>
                <c:pt idx="1100">
                  <c:v>0.39502465843840734</c:v>
                </c:pt>
                <c:pt idx="1101">
                  <c:v>0.62616324944510515</c:v>
                </c:pt>
                <c:pt idx="1102">
                  <c:v>0.99224128440702053</c:v>
                </c:pt>
                <c:pt idx="1103">
                  <c:v>1.57334573796307</c:v>
                </c:pt>
                <c:pt idx="1104">
                  <c:v>2.4941484932173288</c:v>
                </c:pt>
                <c:pt idx="1105">
                  <c:v>3.9490618658243273</c:v>
                </c:pt>
                <c:pt idx="1106">
                  <c:v>6.2683458996229557</c:v>
                </c:pt>
                <c:pt idx="1107">
                  <c:v>9.9555849637431297</c:v>
                </c:pt>
                <c:pt idx="1108">
                  <c:v>15.796247463297318</c:v>
                </c:pt>
                <c:pt idx="1109">
                  <c:v>25.206861889556681</c:v>
                </c:pt>
                <c:pt idx="1110">
                  <c:v>39.490618658243278</c:v>
                </c:pt>
                <c:pt idx="1111">
                  <c:v>0.10002999999999995</c:v>
                </c:pt>
                <c:pt idx="1112">
                  <c:v>0.15855999999999995</c:v>
                </c:pt>
                <c:pt idx="1113">
                  <c:v>0.25125999999999998</c:v>
                </c:pt>
                <c:pt idx="1114">
                  <c:v>0.39840999999999988</c:v>
                </c:pt>
                <c:pt idx="1115">
                  <c:v>0.63158000000000003</c:v>
                </c:pt>
                <c:pt idx="1116">
                  <c:v>1</c:v>
                </c:pt>
                <c:pt idx="1117">
                  <c:v>1.5872999999999999</c:v>
                </c:pt>
                <c:pt idx="1118">
                  <c:v>2.5210000000000004</c:v>
                </c:pt>
                <c:pt idx="1119">
                  <c:v>4.0000000000000009</c:v>
                </c:pt>
                <c:pt idx="1120">
                  <c:v>6.3830000000000018</c:v>
                </c:pt>
                <c:pt idx="1121">
                  <c:v>10</c:v>
                </c:pt>
                <c:pt idx="1122">
                  <c:v>2.5799434476996754E-2</c:v>
                </c:pt>
                <c:pt idx="1123">
                  <c:v>4.0895314712312357E-2</c:v>
                </c:pt>
                <c:pt idx="1124">
                  <c:v>6.4804217801561578E-2</c:v>
                </c:pt>
                <c:pt idx="1125">
                  <c:v>0.10275669988983584</c:v>
                </c:pt>
                <c:pt idx="1126">
                  <c:v>0.16289519970990321</c:v>
                </c:pt>
                <c:pt idx="1127">
                  <c:v>0.25791696967906391</c:v>
                </c:pt>
                <c:pt idx="1128">
                  <c:v>0.4093916059715782</c:v>
                </c:pt>
                <c:pt idx="1129">
                  <c:v>0.65020868056092018</c:v>
                </c:pt>
                <c:pt idx="1130">
                  <c:v>1.0316678787162559</c:v>
                </c:pt>
                <c:pt idx="1131">
                  <c:v>1.6462840174614652</c:v>
                </c:pt>
                <c:pt idx="1132">
                  <c:v>2.5791696967906397</c:v>
                </c:pt>
                <c:pt idx="1133">
                  <c:v>7.3811886899921462E-3</c:v>
                </c:pt>
                <c:pt idx="1134">
                  <c:v>1.1700102756024747E-2</c:v>
                </c:pt>
                <c:pt idx="1135">
                  <c:v>1.854041257870067E-2</c:v>
                </c:pt>
                <c:pt idx="1136">
                  <c:v>2.9398574287511466E-2</c:v>
                </c:pt>
                <c:pt idx="1137">
                  <c:v>4.6604130289165664E-2</c:v>
                </c:pt>
                <c:pt idx="1138">
                  <c:v>7.3789749974929028E-2</c:v>
                </c:pt>
                <c:pt idx="1139">
                  <c:v>0.11712647013520483</c:v>
                </c:pt>
                <c:pt idx="1140">
                  <c:v>0.18602395968679608</c:v>
                </c:pt>
                <c:pt idx="1141">
                  <c:v>0.29515899989971617</c:v>
                </c:pt>
                <c:pt idx="1142">
                  <c:v>0.47099997408997213</c:v>
                </c:pt>
                <c:pt idx="1143">
                  <c:v>0.73789749974929042</c:v>
                </c:pt>
                <c:pt idx="1144">
                  <c:v>2.2894938167151162E-3</c:v>
                </c:pt>
                <c:pt idx="1145">
                  <c:v>3.6291326559866905E-3</c:v>
                </c:pt>
                <c:pt idx="1146">
                  <c:v>5.7508569068063621E-3</c:v>
                </c:pt>
                <c:pt idx="1147">
                  <c:v>9.1188366641754438E-3</c:v>
                </c:pt>
                <c:pt idx="1148">
                  <c:v>1.4455648353103409E-2</c:v>
                </c:pt>
                <c:pt idx="1149">
                  <c:v>2.2888071745627493E-2</c:v>
                </c:pt>
                <c:pt idx="1150">
                  <c:v>3.6330236281834523E-2</c:v>
                </c:pt>
                <c:pt idx="1151">
                  <c:v>5.7700828870726917E-2</c:v>
                </c:pt>
                <c:pt idx="1152">
                  <c:v>9.1552286982509987E-2</c:v>
                </c:pt>
                <c:pt idx="1153">
                  <c:v>0.1460945619523403</c:v>
                </c:pt>
                <c:pt idx="1154">
                  <c:v>0.22888071745627492</c:v>
                </c:pt>
                <c:pt idx="1155">
                  <c:v>8.2194395958451948E-4</c:v>
                </c:pt>
                <c:pt idx="1156">
                  <c:v>1.3028834772740336E-3</c:v>
                </c:pt>
                <c:pt idx="1157">
                  <c:v>2.0645970137479403E-3</c:v>
                </c:pt>
                <c:pt idx="1158">
                  <c:v>3.2737248119371039E-3</c:v>
                </c:pt>
                <c:pt idx="1159">
                  <c:v>5.1896767569168424E-3</c:v>
                </c:pt>
                <c:pt idx="1160">
                  <c:v>8.2169745034941545E-3</c:v>
                </c:pt>
                <c:pt idx="1161">
                  <c:v>1.3042803629396277E-2</c:v>
                </c:pt>
                <c:pt idx="1162">
                  <c:v>2.0714992723308765E-2</c:v>
                </c:pt>
                <c:pt idx="1163">
                  <c:v>3.2867898013976625E-2</c:v>
                </c:pt>
                <c:pt idx="1164">
                  <c:v>5.2448948255803193E-2</c:v>
                </c:pt>
                <c:pt idx="1165">
                  <c:v>8.2169745034941566E-2</c:v>
                </c:pt>
                <c:pt idx="1166">
                  <c:v>3.1828872209437942E-4</c:v>
                </c:pt>
                <c:pt idx="1167">
                  <c:v>5.045272395809735E-4</c:v>
                </c:pt>
                <c:pt idx="1168">
                  <c:v>7.9949239541571347E-4</c:v>
                </c:pt>
                <c:pt idx="1169">
                  <c:v>1.2677137835611491E-3</c:v>
                </c:pt>
                <c:pt idx="1170">
                  <c:v>2.0096450174984337E-3</c:v>
                </c:pt>
                <c:pt idx="1171">
                  <c:v>3.1819326411514489E-3</c:v>
                </c:pt>
                <c:pt idx="1172">
                  <c:v>5.0506816812996925E-3</c:v>
                </c:pt>
                <c:pt idx="1173">
                  <c:v>8.0216521883428107E-3</c:v>
                </c:pt>
                <c:pt idx="1174">
                  <c:v>1.272773056460581E-2</c:v>
                </c:pt>
                <c:pt idx="1175">
                  <c:v>2.0310276048469699E-2</c:v>
                </c:pt>
                <c:pt idx="1176">
                  <c:v>3.1819326411514512E-2</c:v>
                </c:pt>
                <c:pt idx="1177">
                  <c:v>1.0692505898757415E-4</c:v>
                </c:pt>
                <c:pt idx="1178">
                  <c:v>1.6948952667269598E-4</c:v>
                </c:pt>
                <c:pt idx="1179">
                  <c:v>2.6857932941335517E-4</c:v>
                </c:pt>
                <c:pt idx="1180">
                  <c:v>4.2587236580265384E-4</c:v>
                </c:pt>
                <c:pt idx="1181">
                  <c:v>6.7511475312778354E-4</c:v>
                </c:pt>
                <c:pt idx="1182">
                  <c:v>1.0689299109024717E-3</c:v>
                </c:pt>
                <c:pt idx="1183">
                  <c:v>1.6967124475754925E-3</c:v>
                </c:pt>
                <c:pt idx="1184">
                  <c:v>2.6947723053851336E-3</c:v>
                </c:pt>
                <c:pt idx="1185">
                  <c:v>4.275719643609891E-3</c:v>
                </c:pt>
                <c:pt idx="1186">
                  <c:v>6.8229796212904798E-3</c:v>
                </c:pt>
                <c:pt idx="1187">
                  <c:v>1.0689299109024719E-2</c:v>
                </c:pt>
                <c:pt idx="1188">
                  <c:v>4.9243190769266543E-5</c:v>
                </c:pt>
                <c:pt idx="1189">
                  <c:v>7.8056586307856499E-5</c:v>
                </c:pt>
                <c:pt idx="1190">
                  <c:v>1.2369133372674106E-4</c:v>
                </c:pt>
                <c:pt idx="1191">
                  <c:v>1.9613095705671771E-4</c:v>
                </c:pt>
                <c:pt idx="1192">
                  <c:v>3.1091686919977363E-4</c:v>
                </c:pt>
                <c:pt idx="1193">
                  <c:v>4.9228422242593721E-4</c:v>
                </c:pt>
                <c:pt idx="1194">
                  <c:v>7.8140274625668974E-4</c:v>
                </c:pt>
                <c:pt idx="1195">
                  <c:v>1.2410485247357878E-3</c:v>
                </c:pt>
                <c:pt idx="1196">
                  <c:v>1.9691368897037493E-3</c:v>
                </c:pt>
                <c:pt idx="1197">
                  <c:v>3.1422501917447556E-3</c:v>
                </c:pt>
                <c:pt idx="1198">
                  <c:v>4.9228422242593734E-3</c:v>
                </c:pt>
                <c:pt idx="1199">
                  <c:v>2.4007464735701313E-5</c:v>
                </c:pt>
                <c:pt idx="1200">
                  <c:v>3.8054819639036281E-5</c:v>
                </c:pt>
                <c:pt idx="1201">
                  <c:v>6.0303064975430582E-5</c:v>
                </c:pt>
                <c:pt idx="1202">
                  <c:v>9.561945441718256E-5</c:v>
                </c:pt>
                <c:pt idx="1203">
                  <c:v>1.5158087151628745E-4</c:v>
                </c:pt>
                <c:pt idx="1204">
                  <c:v>2.4000264656304403E-4</c:v>
                </c:pt>
                <c:pt idx="1205">
                  <c:v>3.8095620088951992E-4</c:v>
                </c:pt>
                <c:pt idx="1206">
                  <c:v>6.0504667198543456E-4</c:v>
                </c:pt>
                <c:pt idx="1207">
                  <c:v>9.6001058625217698E-4</c:v>
                </c:pt>
                <c:pt idx="1208">
                  <c:v>1.5319368930119107E-3</c:v>
                </c:pt>
                <c:pt idx="1209">
                  <c:v>2.400026465630443E-3</c:v>
                </c:pt>
                <c:pt idx="1210">
                  <c:v>1.2424559197634172E-5</c:v>
                </c:pt>
                <c:pt idx="1211">
                  <c:v>1.9694472721952184E-5</c:v>
                </c:pt>
                <c:pt idx="1212">
                  <c:v>3.1208584864516305E-5</c:v>
                </c:pt>
                <c:pt idx="1213">
                  <c:v>4.9485840547130222E-5</c:v>
                </c:pt>
                <c:pt idx="1214">
                  <c:v>7.8447496731398598E-5</c:v>
                </c:pt>
                <c:pt idx="1215">
                  <c:v>1.2420832947749856E-4</c:v>
                </c:pt>
                <c:pt idx="1216">
                  <c:v>1.9715588137963374E-4</c:v>
                </c:pt>
                <c:pt idx="1217">
                  <c:v>3.1312919861277422E-4</c:v>
                </c:pt>
                <c:pt idx="1218">
                  <c:v>4.9683331790999436E-4</c:v>
                </c:pt>
                <c:pt idx="1219">
                  <c:v>7.9282176705487315E-4</c:v>
                </c:pt>
                <c:pt idx="1220">
                  <c:v>1.2420832947749861E-3</c:v>
                </c:pt>
                <c:pt idx="1221">
                  <c:v>6.7291389445990906E-6</c:v>
                </c:pt>
                <c:pt idx="1222">
                  <c:v>1.0666522753730175E-5</c:v>
                </c:pt>
                <c:pt idx="1223">
                  <c:v>1.6902563743076745E-5</c:v>
                </c:pt>
                <c:pt idx="1224">
                  <c:v>2.6801522012573443E-5</c:v>
                </c:pt>
                <c:pt idx="1225">
                  <c:v>4.2487149601418427E-5</c:v>
                </c:pt>
                <c:pt idx="1226">
                  <c:v>6.7271208083565773E-5</c:v>
                </c:pt>
                <c:pt idx="1227">
                  <c:v>1.0677958859104389E-4</c:v>
                </c:pt>
                <c:pt idx="1228">
                  <c:v>1.6959071557866949E-4</c:v>
                </c:pt>
                <c:pt idx="1229">
                  <c:v>2.6908483233426314E-4</c:v>
                </c:pt>
                <c:pt idx="1230">
                  <c:v>4.2939212119740016E-4</c:v>
                </c:pt>
                <c:pt idx="1231">
                  <c:v>6.7271208083565784E-4</c:v>
                </c:pt>
                <c:pt idx="1232">
                  <c:v>9.6104360500690884</c:v>
                </c:pt>
                <c:pt idx="1233">
                  <c:v>15.233737279805606</c:v>
                </c:pt>
                <c:pt idx="1234">
                  <c:v>24.139939637512342</c:v>
                </c:pt>
                <c:pt idx="1235">
                  <c:v>38.277455030571076</c:v>
                </c:pt>
                <c:pt idx="1236">
                  <c:v>60.679388188569767</c:v>
                </c:pt>
                <c:pt idx="1237">
                  <c:v>96.075537839339091</c:v>
                </c:pt>
                <c:pt idx="1238">
                  <c:v>152.50070121238312</c:v>
                </c:pt>
                <c:pt idx="1239">
                  <c:v>242.20643089297405</c:v>
                </c:pt>
                <c:pt idx="1240">
                  <c:v>384.30215135735676</c:v>
                </c:pt>
                <c:pt idx="1241">
                  <c:v>613.25015802850169</c:v>
                </c:pt>
                <c:pt idx="1242">
                  <c:v>960.75537839339108</c:v>
                </c:pt>
                <c:pt idx="1243">
                  <c:v>1.9560038794424199</c:v>
                </c:pt>
                <c:pt idx="1244">
                  <c:v>3.100509598364392</c:v>
                </c:pt>
                <c:pt idx="1245">
                  <c:v>4.9131813930691042</c:v>
                </c:pt>
                <c:pt idx="1246">
                  <c:v>7.7905778827217311</c:v>
                </c:pt>
                <c:pt idx="1247">
                  <c:v>12.350024294494093</c:v>
                </c:pt>
                <c:pt idx="1248">
                  <c:v>19.554172542661401</c:v>
                </c:pt>
                <c:pt idx="1249">
                  <c:v>31.038338076966454</c:v>
                </c:pt>
                <c:pt idx="1250">
                  <c:v>49.296068980049419</c:v>
                </c:pt>
                <c:pt idx="1251">
                  <c:v>78.216690170645663</c:v>
                </c:pt>
                <c:pt idx="1252">
                  <c:v>124.81428333980773</c:v>
                </c:pt>
                <c:pt idx="1253">
                  <c:v>195.54172542661416</c:v>
                </c:pt>
                <c:pt idx="1254">
                  <c:v>0.42854190453475027</c:v>
                </c:pt>
                <c:pt idx="1255">
                  <c:v>0.67929225615345401</c:v>
                </c:pt>
                <c:pt idx="1256">
                  <c:v>1.0764314598960447</c:v>
                </c:pt>
                <c:pt idx="1257">
                  <c:v>1.7068417493320989</c:v>
                </c:pt>
                <c:pt idx="1258">
                  <c:v>2.7057732286919691</c:v>
                </c:pt>
                <c:pt idx="1259">
                  <c:v>4.2841338052059408</c:v>
                </c:pt>
                <c:pt idx="1260">
                  <c:v>6.8002055890033919</c:v>
                </c:pt>
                <c:pt idx="1261">
                  <c:v>10.800301322924181</c:v>
                </c:pt>
                <c:pt idx="1262">
                  <c:v>17.13653522082377</c:v>
                </c:pt>
                <c:pt idx="1263">
                  <c:v>27.345626078629529</c:v>
                </c:pt>
                <c:pt idx="1264">
                  <c:v>42.841338052059434</c:v>
                </c:pt>
                <c:pt idx="1265">
                  <c:v>0.10002999999999995</c:v>
                </c:pt>
                <c:pt idx="1266">
                  <c:v>0.15855999999999995</c:v>
                </c:pt>
                <c:pt idx="1267">
                  <c:v>0.25125999999999998</c:v>
                </c:pt>
                <c:pt idx="1268">
                  <c:v>0.39840999999999988</c:v>
                </c:pt>
                <c:pt idx="1269">
                  <c:v>0.63158000000000003</c:v>
                </c:pt>
                <c:pt idx="1270">
                  <c:v>1</c:v>
                </c:pt>
                <c:pt idx="1271">
                  <c:v>1.5872999999999999</c:v>
                </c:pt>
                <c:pt idx="1272">
                  <c:v>2.5210000000000004</c:v>
                </c:pt>
                <c:pt idx="1273">
                  <c:v>4.0000000000000009</c:v>
                </c:pt>
                <c:pt idx="1274">
                  <c:v>6.3830000000000018</c:v>
                </c:pt>
                <c:pt idx="1275">
                  <c:v>10</c:v>
                </c:pt>
                <c:pt idx="1276">
                  <c:v>2.40254157760285E-2</c:v>
                </c:pt>
                <c:pt idx="1277">
                  <c:v>3.8083274272189153E-2</c:v>
                </c:pt>
                <c:pt idx="1278">
                  <c:v>6.0348155232279536E-2</c:v>
                </c:pt>
                <c:pt idx="1279">
                  <c:v>9.5690951707762845E-2</c:v>
                </c:pt>
                <c:pt idx="1280">
                  <c:v>0.15169421269443251</c:v>
                </c:pt>
                <c:pt idx="1281">
                  <c:v>0.24018210312934629</c:v>
                </c:pt>
                <c:pt idx="1282">
                  <c:v>0.38124105229721139</c:v>
                </c:pt>
                <c:pt idx="1283">
                  <c:v>0.60549908198908198</c:v>
                </c:pt>
                <c:pt idx="1284">
                  <c:v>0.96072841251738517</c:v>
                </c:pt>
                <c:pt idx="1285">
                  <c:v>1.5330823642746176</c:v>
                </c:pt>
                <c:pt idx="1286">
                  <c:v>2.4018210312934634</c:v>
                </c:pt>
                <c:pt idx="1287">
                  <c:v>6.402120250056118E-3</c:v>
                </c:pt>
                <c:pt idx="1288">
                  <c:v>1.0148157421262606E-2</c:v>
                </c:pt>
                <c:pt idx="1289">
                  <c:v>1.6081142997391794E-2</c:v>
                </c:pt>
                <c:pt idx="1290">
                  <c:v>2.5499037576975494E-2</c:v>
                </c:pt>
                <c:pt idx="1291">
                  <c:v>4.0422384359996441E-2</c:v>
                </c:pt>
                <c:pt idx="1292">
                  <c:v>6.4002001899991209E-2</c:v>
                </c:pt>
                <c:pt idx="1293">
                  <c:v>0.10159037761585604</c:v>
                </c:pt>
                <c:pt idx="1294">
                  <c:v>0.16134904678987791</c:v>
                </c:pt>
                <c:pt idx="1295">
                  <c:v>0.25600800759996489</c:v>
                </c:pt>
                <c:pt idx="1296">
                  <c:v>0.40852477812764409</c:v>
                </c:pt>
                <c:pt idx="1297">
                  <c:v>0.64002001899991234</c:v>
                </c:pt>
                <c:pt idx="1298">
                  <c:v>2.0089463095956774E-3</c:v>
                </c:pt>
                <c:pt idx="1299">
                  <c:v>3.1844299395130536E-3</c:v>
                </c:pt>
                <c:pt idx="1300">
                  <c:v>5.0461646480956732E-3</c:v>
                </c:pt>
                <c:pt idx="1301">
                  <c:v>8.001442559292353E-3</c:v>
                </c:pt>
                <c:pt idx="1302">
                  <c:v>1.2684297812800538E-2</c:v>
                </c:pt>
                <c:pt idx="1303">
                  <c:v>2.0083438064537423E-2</c:v>
                </c:pt>
                <c:pt idx="1304">
                  <c:v>3.1878441239840245E-2</c:v>
                </c:pt>
                <c:pt idx="1305">
                  <c:v>5.0630347360698845E-2</c:v>
                </c:pt>
                <c:pt idx="1306">
                  <c:v>8.0333752258149704E-2</c:v>
                </c:pt>
                <c:pt idx="1307">
                  <c:v>0.12819258516594237</c:v>
                </c:pt>
                <c:pt idx="1308">
                  <c:v>0.20083438064537423</c:v>
                </c:pt>
                <c:pt idx="1309">
                  <c:v>7.4627237445670433E-4</c:v>
                </c:pt>
                <c:pt idx="1310">
                  <c:v>1.1829345965595831E-3</c:v>
                </c:pt>
                <c:pt idx="1311">
                  <c:v>1.874521611576443E-3</c:v>
                </c:pt>
                <c:pt idx="1312">
                  <c:v>2.9723320674527199E-3</c:v>
                </c:pt>
                <c:pt idx="1313">
                  <c:v>4.7118934945452919E-3</c:v>
                </c:pt>
                <c:pt idx="1314">
                  <c:v>7.4604855988873765E-3</c:v>
                </c:pt>
                <c:pt idx="1315">
                  <c:v>1.1842028791113936E-2</c:v>
                </c:pt>
                <c:pt idx="1316">
                  <c:v>1.8807884194795083E-2</c:v>
                </c:pt>
                <c:pt idx="1317">
                  <c:v>2.9841942395549527E-2</c:v>
                </c:pt>
                <c:pt idx="1318">
                  <c:v>4.762027957769812E-2</c:v>
                </c:pt>
                <c:pt idx="1319">
                  <c:v>7.4604855988873814E-2</c:v>
                </c:pt>
                <c:pt idx="1320">
                  <c:v>3.0636841056155172E-4</c:v>
                </c:pt>
                <c:pt idx="1321">
                  <c:v>4.8563206216774594E-4</c:v>
                </c:pt>
                <c:pt idx="1322">
                  <c:v>7.695504032559779E-4</c:v>
                </c:pt>
                <c:pt idx="1323">
                  <c:v>1.2202363136241904E-3</c:v>
                </c:pt>
                <c:pt idx="1324">
                  <c:v>1.9343812930367392E-3</c:v>
                </c:pt>
                <c:pt idx="1325">
                  <c:v>3.0627652760327078E-3</c:v>
                </c:pt>
                <c:pt idx="1326">
                  <c:v>4.8615273226467141E-3</c:v>
                </c:pt>
                <c:pt idx="1327">
                  <c:v>7.721231260878458E-3</c:v>
                </c:pt>
                <c:pt idx="1328">
                  <c:v>1.2251061104130833E-2</c:v>
                </c:pt>
                <c:pt idx="1329">
                  <c:v>1.9549630756916774E-2</c:v>
                </c:pt>
                <c:pt idx="1330">
                  <c:v>3.0627652760327084E-2</c:v>
                </c:pt>
                <c:pt idx="1331">
                  <c:v>1.0230638650667533E-4</c:v>
                </c:pt>
                <c:pt idx="1332">
                  <c:v>1.6216835593820287E-4</c:v>
                </c:pt>
                <c:pt idx="1333">
                  <c:v>2.5697793335666537E-4</c:v>
                </c:pt>
                <c:pt idx="1334">
                  <c:v>4.0747663149179742E-4</c:v>
                </c:pt>
                <c:pt idx="1335">
                  <c:v>6.459528900318504E-4</c:v>
                </c:pt>
                <c:pt idx="1336">
                  <c:v>1.0227570379553669E-3</c:v>
                </c:pt>
                <c:pt idx="1337">
                  <c:v>1.6234222463465545E-3</c:v>
                </c:pt>
                <c:pt idx="1338">
                  <c:v>2.5783704926854796E-3</c:v>
                </c:pt>
                <c:pt idx="1339">
                  <c:v>4.0910281518214677E-3</c:v>
                </c:pt>
                <c:pt idx="1340">
                  <c:v>6.5282581732691043E-3</c:v>
                </c:pt>
                <c:pt idx="1341">
                  <c:v>1.022757037955367E-2</c:v>
                </c:pt>
                <c:pt idx="1342">
                  <c:v>4.9580950848638605E-5</c:v>
                </c:pt>
                <c:pt idx="1343">
                  <c:v>7.8591978072179691E-5</c:v>
                </c:pt>
                <c:pt idx="1344">
                  <c:v>1.2453973518173481E-4</c:v>
                </c:pt>
                <c:pt idx="1345">
                  <c:v>1.9747622340903824E-4</c:v>
                </c:pt>
                <c:pt idx="1346">
                  <c:v>3.1304945453347166E-4</c:v>
                </c:pt>
                <c:pt idx="1347">
                  <c:v>4.9566081024331307E-4</c:v>
                </c:pt>
                <c:pt idx="1348">
                  <c:v>7.8676240409921057E-4</c:v>
                </c:pt>
                <c:pt idx="1349">
                  <c:v>1.2495609026233923E-3</c:v>
                </c:pt>
                <c:pt idx="1350">
                  <c:v>1.9826432409732527E-3</c:v>
                </c:pt>
                <c:pt idx="1351">
                  <c:v>3.1638029517830663E-3</c:v>
                </c:pt>
                <c:pt idx="1352">
                  <c:v>4.9566081024331318E-3</c:v>
                </c:pt>
                <c:pt idx="1353">
                  <c:v>2.5452593504834457E-5</c:v>
                </c:pt>
                <c:pt idx="1354">
                  <c:v>4.0345528602684764E-5</c:v>
                </c:pt>
                <c:pt idx="1355">
                  <c:v>6.3933006538285673E-5</c:v>
                </c:pt>
                <c:pt idx="1356">
                  <c:v>1.0137526520305016E-4</c:v>
                </c:pt>
                <c:pt idx="1357">
                  <c:v>1.6070527847429142E-4</c:v>
                </c:pt>
                <c:pt idx="1358">
                  <c:v>2.5444960016829431E-4</c:v>
                </c:pt>
                <c:pt idx="1359">
                  <c:v>4.0388785034713376E-4</c:v>
                </c:pt>
                <c:pt idx="1360">
                  <c:v>6.4146744202427054E-4</c:v>
                </c:pt>
                <c:pt idx="1361">
                  <c:v>1.0177984006731783E-3</c:v>
                </c:pt>
                <c:pt idx="1362">
                  <c:v>1.6241517978742234E-3</c:v>
                </c:pt>
                <c:pt idx="1363">
                  <c:v>2.5444960016829435E-3</c:v>
                </c:pt>
                <c:pt idx="1364">
                  <c:v>1.3689746017430701E-5</c:v>
                </c:pt>
                <c:pt idx="1365">
                  <c:v>2.1699951299848161E-5</c:v>
                </c:pt>
                <c:pt idx="1366">
                  <c:v>3.4386539881431945E-5</c:v>
                </c:pt>
                <c:pt idx="1367">
                  <c:v>5.452495962015967E-5</c:v>
                </c:pt>
                <c:pt idx="1368">
                  <c:v>8.6435767166738795E-5</c:v>
                </c:pt>
                <c:pt idx="1369">
                  <c:v>1.3685640325333115E-4</c:v>
                </c:pt>
                <c:pt idx="1370">
                  <c:v>2.1723216888401242E-4</c:v>
                </c:pt>
                <c:pt idx="1371">
                  <c:v>3.4501499260164756E-4</c:v>
                </c:pt>
                <c:pt idx="1372">
                  <c:v>5.4742561301332417E-4</c:v>
                </c:pt>
                <c:pt idx="1373">
                  <c:v>8.7355442196601228E-4</c:v>
                </c:pt>
                <c:pt idx="1374">
                  <c:v>1.3685640325333105E-3</c:v>
                </c:pt>
                <c:pt idx="1375">
                  <c:v>7.6563856072338887E-6</c:v>
                </c:pt>
                <c:pt idx="1376">
                  <c:v>1.2136324121593568E-5</c:v>
                </c:pt>
                <c:pt idx="1377">
                  <c:v>1.9231664977242652E-5</c:v>
                </c:pt>
                <c:pt idx="1378">
                  <c:v>3.0494657500530414E-5</c:v>
                </c:pt>
                <c:pt idx="1379">
                  <c:v>4.8341697708855124E-5</c:v>
                </c:pt>
                <c:pt idx="1380">
                  <c:v>7.6540893804197548E-5</c:v>
                </c:pt>
                <c:pt idx="1381">
                  <c:v>1.2149336073540273E-4</c:v>
                </c:pt>
                <c:pt idx="1382">
                  <c:v>1.9295959328038224E-4</c:v>
                </c:pt>
                <c:pt idx="1383">
                  <c:v>3.061635752167903E-4</c:v>
                </c:pt>
                <c:pt idx="1384">
                  <c:v>4.8856052515219319E-4</c:v>
                </c:pt>
                <c:pt idx="1385">
                  <c:v>7.6540893804197643E-4</c:v>
                </c:pt>
                <c:pt idx="1386">
                  <c:v>8.5191004165282145</c:v>
                </c:pt>
                <c:pt idx="1387">
                  <c:v>13.503834470106106</c:v>
                </c:pt>
                <c:pt idx="1388">
                  <c:v>21.398672104937315</c:v>
                </c:pt>
                <c:pt idx="1389">
                  <c:v>33.930768738868409</c:v>
                </c:pt>
                <c:pt idx="1390">
                  <c:v>53.788797771377503</c:v>
                </c:pt>
                <c:pt idx="1391">
                  <c:v>85.165454528923476</c:v>
                </c:pt>
                <c:pt idx="1392">
                  <c:v>135.18312597376027</c:v>
                </c:pt>
                <c:pt idx="1393">
                  <c:v>214.70211086741608</c:v>
                </c:pt>
                <c:pt idx="1394">
                  <c:v>340.66181811569396</c:v>
                </c:pt>
                <c:pt idx="1395">
                  <c:v>543.61109625811878</c:v>
                </c:pt>
                <c:pt idx="1396">
                  <c:v>851.65454528923487</c:v>
                </c:pt>
                <c:pt idx="1397">
                  <c:v>1.7746076179126311</c:v>
                </c:pt>
                <c:pt idx="1398">
                  <c:v>2.8129739467782344</c:v>
                </c:pt>
                <c:pt idx="1399">
                  <c:v>4.4575418382158132</c:v>
                </c:pt>
                <c:pt idx="1400">
                  <c:v>7.0680937823909966</c:v>
                </c:pt>
                <c:pt idx="1401">
                  <c:v>11.204705381598119</c:v>
                </c:pt>
                <c:pt idx="1402">
                  <c:v>17.740753952940437</c:v>
                </c:pt>
                <c:pt idx="1403">
                  <c:v>28.159898749502354</c:v>
                </c:pt>
                <c:pt idx="1404">
                  <c:v>44.724440715362846</c:v>
                </c:pt>
                <c:pt idx="1405">
                  <c:v>70.963015811761764</c:v>
                </c:pt>
                <c:pt idx="1406">
                  <c:v>113.23923248161877</c:v>
                </c:pt>
                <c:pt idx="1407">
                  <c:v>177.4075395294044</c:v>
                </c:pt>
                <c:pt idx="1408">
                  <c:v>0.40389420968143708</c:v>
                </c:pt>
                <c:pt idx="1409">
                  <c:v>0.6402225920932586</c:v>
                </c:pt>
                <c:pt idx="1410">
                  <c:v>1.0145202351750264</c:v>
                </c:pt>
                <c:pt idx="1411">
                  <c:v>1.6086723190960848</c:v>
                </c:pt>
                <c:pt idx="1412">
                  <c:v>2.5501500045046694</c:v>
                </c:pt>
                <c:pt idx="1413">
                  <c:v>4.0377307775810971</c:v>
                </c:pt>
                <c:pt idx="1414">
                  <c:v>6.4090900632544763</c:v>
                </c:pt>
                <c:pt idx="1415">
                  <c:v>10.179119290281946</c:v>
                </c:pt>
                <c:pt idx="1416">
                  <c:v>16.150923110324392</c:v>
                </c:pt>
                <c:pt idx="1417">
                  <c:v>25.772835553300155</c:v>
                </c:pt>
                <c:pt idx="1418">
                  <c:v>40.377307775810976</c:v>
                </c:pt>
                <c:pt idx="1419">
                  <c:v>0.10002999999999995</c:v>
                </c:pt>
                <c:pt idx="1420">
                  <c:v>0.15855999999999995</c:v>
                </c:pt>
                <c:pt idx="1421">
                  <c:v>0.25125999999999998</c:v>
                </c:pt>
                <c:pt idx="1422">
                  <c:v>0.39840999999999988</c:v>
                </c:pt>
                <c:pt idx="1423">
                  <c:v>0.63158000000000003</c:v>
                </c:pt>
                <c:pt idx="1424">
                  <c:v>1</c:v>
                </c:pt>
                <c:pt idx="1425">
                  <c:v>1.5872999999999999</c:v>
                </c:pt>
                <c:pt idx="1426">
                  <c:v>2.5210000000000004</c:v>
                </c:pt>
                <c:pt idx="1427">
                  <c:v>4.0000000000000009</c:v>
                </c:pt>
                <c:pt idx="1428">
                  <c:v>6.3830000000000018</c:v>
                </c:pt>
                <c:pt idx="1429">
                  <c:v>10</c:v>
                </c:pt>
                <c:pt idx="1430">
                  <c:v>2.5013333952294582E-2</c:v>
                </c:pt>
                <c:pt idx="1431">
                  <c:v>3.9649247540496139E-2</c:v>
                </c:pt>
                <c:pt idx="1432">
                  <c:v>6.2829653992337642E-2</c:v>
                </c:pt>
                <c:pt idx="1433">
                  <c:v>9.9625736078513272E-2</c:v>
                </c:pt>
                <c:pt idx="1434">
                  <c:v>0.15793183502539454</c:v>
                </c:pt>
                <c:pt idx="1435">
                  <c:v>0.25005832202633799</c:v>
                </c:pt>
                <c:pt idx="1436">
                  <c:v>0.39691757455240623</c:v>
                </c:pt>
                <c:pt idx="1437">
                  <c:v>0.63039702982839807</c:v>
                </c:pt>
                <c:pt idx="1438">
                  <c:v>1.0002332881053519</c:v>
                </c:pt>
                <c:pt idx="1439">
                  <c:v>1.5961222694941155</c:v>
                </c:pt>
                <c:pt idx="1440">
                  <c:v>2.5005832202633802</c:v>
                </c:pt>
                <c:pt idx="1441">
                  <c:v>7.2915118304830414E-3</c:v>
                </c:pt>
                <c:pt idx="1442">
                  <c:v>1.1557953772282231E-2</c:v>
                </c:pt>
                <c:pt idx="1443">
                  <c:v>1.8315158077848344E-2</c:v>
                </c:pt>
                <c:pt idx="1444">
                  <c:v>2.9041399863868333E-2</c:v>
                </c:pt>
                <c:pt idx="1445">
                  <c:v>4.6037919043251829E-2</c:v>
                </c:pt>
                <c:pt idx="1446">
                  <c:v>7.2893250329731527E-2</c:v>
                </c:pt>
                <c:pt idx="1447">
                  <c:v>0.11570345624838284</c:v>
                </c:pt>
                <c:pt idx="1448">
                  <c:v>0.18376388408125324</c:v>
                </c:pt>
                <c:pt idx="1449">
                  <c:v>0.29157300131892616</c:v>
                </c:pt>
                <c:pt idx="1450">
                  <c:v>0.4652776168546765</c:v>
                </c:pt>
                <c:pt idx="1451">
                  <c:v>0.72893250329731551</c:v>
                </c:pt>
                <c:pt idx="1452">
                  <c:v>2.3206169235723945E-3</c:v>
                </c:pt>
                <c:pt idx="1453">
                  <c:v>3.6784666540201814E-3</c:v>
                </c:pt>
                <c:pt idx="1454">
                  <c:v>5.8290333721563491E-3</c:v>
                </c:pt>
                <c:pt idx="1455">
                  <c:v>9.2427970460909527E-3</c:v>
                </c:pt>
                <c:pt idx="1456">
                  <c:v>1.4652156718882862E-2</c:v>
                </c:pt>
                <c:pt idx="1457">
                  <c:v>2.3199209472882083E-2</c:v>
                </c:pt>
                <c:pt idx="1458">
                  <c:v>3.6824105196305724E-2</c:v>
                </c:pt>
                <c:pt idx="1459">
                  <c:v>5.8485207081135727E-2</c:v>
                </c:pt>
                <c:pt idx="1460">
                  <c:v>9.2796837891528344E-2</c:v>
                </c:pt>
                <c:pt idx="1461">
                  <c:v>0.14808055406540638</c:v>
                </c:pt>
                <c:pt idx="1462">
                  <c:v>0.2319920947288209</c:v>
                </c:pt>
                <c:pt idx="1463">
                  <c:v>8.8564231112880974E-4</c:v>
                </c:pt>
                <c:pt idx="1464">
                  <c:v>1.4038532925380797E-3</c:v>
                </c:pt>
                <c:pt idx="1465">
                  <c:v>2.2245974916947383E-3</c:v>
                </c:pt>
                <c:pt idx="1466">
                  <c:v>3.5274293029773952E-3</c:v>
                </c:pt>
                <c:pt idx="1467">
                  <c:v>5.5918621499823455E-3</c:v>
                </c:pt>
                <c:pt idx="1468">
                  <c:v>8.8537669811937381E-3</c:v>
                </c:pt>
                <c:pt idx="1469">
                  <c:v>1.4053584329248827E-2</c:v>
                </c:pt>
                <c:pt idx="1470">
                  <c:v>2.2320346559589425E-2</c:v>
                </c:pt>
                <c:pt idx="1471">
                  <c:v>3.5415067924774973E-2</c:v>
                </c:pt>
                <c:pt idx="1472">
                  <c:v>5.651359464095964E-2</c:v>
                </c:pt>
                <c:pt idx="1473">
                  <c:v>8.8537669811937406E-2</c:v>
                </c:pt>
                <c:pt idx="1474">
                  <c:v>3.7583153470575512E-4</c:v>
                </c:pt>
                <c:pt idx="1475">
                  <c:v>5.9573975950159461E-4</c:v>
                </c:pt>
                <c:pt idx="1476">
                  <c:v>9.4403110477024989E-4</c:v>
                </c:pt>
                <c:pt idx="1477">
                  <c:v>1.4969013470170944E-3</c:v>
                </c:pt>
                <c:pt idx="1478">
                  <c:v>2.3729649174193844E-3</c:v>
                </c:pt>
                <c:pt idx="1479">
                  <c:v>3.7571881906003721E-3</c:v>
                </c:pt>
                <c:pt idx="1480">
                  <c:v>5.9637848149399668E-3</c:v>
                </c:pt>
                <c:pt idx="1481">
                  <c:v>9.4718714285035449E-3</c:v>
                </c:pt>
                <c:pt idx="1482">
                  <c:v>1.5028752762401504E-2</c:v>
                </c:pt>
                <c:pt idx="1483">
                  <c:v>2.3982132220602186E-2</c:v>
                </c:pt>
                <c:pt idx="1484">
                  <c:v>3.7571881906003739E-2</c:v>
                </c:pt>
                <c:pt idx="1485">
                  <c:v>1.3115877764632888E-4</c:v>
                </c:pt>
                <c:pt idx="1486">
                  <c:v>2.0790298693993699E-4</c:v>
                </c:pt>
                <c:pt idx="1487">
                  <c:v>3.294507095013154E-4</c:v>
                </c:pt>
                <c:pt idx="1488">
                  <c:v>5.2239296813029945E-4</c:v>
                </c:pt>
                <c:pt idx="1489">
                  <c:v>8.281241706075015E-4</c:v>
                </c:pt>
                <c:pt idx="1490">
                  <c:v>1.3111944181378474E-3</c:v>
                </c:pt>
                <c:pt idx="1491">
                  <c:v>2.081258899910204E-3</c:v>
                </c:pt>
                <c:pt idx="1492">
                  <c:v>3.3055211281255133E-3</c:v>
                </c:pt>
                <c:pt idx="1493">
                  <c:v>5.2447776725513904E-3</c:v>
                </c:pt>
                <c:pt idx="1494">
                  <c:v>8.3693539709738755E-3</c:v>
                </c:pt>
                <c:pt idx="1495">
                  <c:v>1.3111944181378477E-2</c:v>
                </c:pt>
                <c:pt idx="1496">
                  <c:v>6.4414666971214637E-5</c:v>
                </c:pt>
                <c:pt idx="1497">
                  <c:v>1.021052643702468E-4</c:v>
                </c:pt>
                <c:pt idx="1498">
                  <c:v>1.6179975230618199E-4</c:v>
                </c:pt>
                <c:pt idx="1499">
                  <c:v>2.565575074277877E-4</c:v>
                </c:pt>
                <c:pt idx="1500">
                  <c:v>4.0670814121443298E-4</c:v>
                </c:pt>
                <c:pt idx="1501">
                  <c:v>6.4395348366704625E-4</c:v>
                </c:pt>
                <c:pt idx="1502">
                  <c:v>1.0221473646247019E-3</c:v>
                </c:pt>
                <c:pt idx="1503">
                  <c:v>1.6234067323246237E-3</c:v>
                </c:pt>
                <c:pt idx="1504">
                  <c:v>2.5758139346681854E-3</c:v>
                </c:pt>
                <c:pt idx="1505">
                  <c:v>4.110355086246755E-3</c:v>
                </c:pt>
                <c:pt idx="1506">
                  <c:v>6.439534836670464E-3</c:v>
                </c:pt>
                <c:pt idx="1507">
                  <c:v>3.3376869259568582E-5</c:v>
                </c:pt>
                <c:pt idx="1508">
                  <c:v>5.2906491950386804E-5</c:v>
                </c:pt>
                <c:pt idx="1509">
                  <c:v>8.3837570430463001E-5</c:v>
                </c:pt>
                <c:pt idx="1510">
                  <c:v>1.3293690374592334E-4</c:v>
                </c:pt>
                <c:pt idx="1511">
                  <c:v>2.1073840934677918E-4</c:v>
                </c:pt>
                <c:pt idx="1512">
                  <c:v>3.3366859201808014E-4</c:v>
                </c:pt>
                <c:pt idx="1513">
                  <c:v>5.2963215611029877E-4</c:v>
                </c:pt>
                <c:pt idx="1514">
                  <c:v>8.4117852047758078E-4</c:v>
                </c:pt>
                <c:pt idx="1515">
                  <c:v>1.3346743680723219E-3</c:v>
                </c:pt>
                <c:pt idx="1516">
                  <c:v>2.1298066228514064E-3</c:v>
                </c:pt>
                <c:pt idx="1517">
                  <c:v>3.3366859201808046E-3</c:v>
                </c:pt>
                <c:pt idx="1518">
                  <c:v>1.8167408185505257E-5</c:v>
                </c:pt>
                <c:pt idx="1519">
                  <c:v>2.8797603137995723E-5</c:v>
                </c:pt>
                <c:pt idx="1520">
                  <c:v>4.5633739684994992E-5</c:v>
                </c:pt>
                <c:pt idx="1521">
                  <c:v>7.2359063232901706E-5</c:v>
                </c:pt>
                <c:pt idx="1522">
                  <c:v>1.1470730442668606E-4</c:v>
                </c:pt>
                <c:pt idx="1523">
                  <c:v>1.8161959597625982E-4</c:v>
                </c:pt>
                <c:pt idx="1524">
                  <c:v>2.882847846931171E-4</c:v>
                </c:pt>
                <c:pt idx="1525">
                  <c:v>4.5786300145615104E-4</c:v>
                </c:pt>
                <c:pt idx="1526">
                  <c:v>7.264783839050394E-4</c:v>
                </c:pt>
                <c:pt idx="1527">
                  <c:v>1.159277881116466E-3</c:v>
                </c:pt>
                <c:pt idx="1528">
                  <c:v>1.8161959597625969E-3</c:v>
                </c:pt>
                <c:pt idx="1529">
                  <c:v>1.0229691094491484E-5</c:v>
                </c:pt>
                <c:pt idx="1530">
                  <c:v>1.6215333599345888E-5</c:v>
                </c:pt>
                <c:pt idx="1531">
                  <c:v>2.5695413220053329E-5</c:v>
                </c:pt>
                <c:pt idx="1532">
                  <c:v>4.0743889122826653E-5</c:v>
                </c:pt>
                <c:pt idx="1533">
                  <c:v>6.45893062227225E-5</c:v>
                </c:pt>
                <c:pt idx="1534">
                  <c:v>1.0226623107559208E-4</c:v>
                </c:pt>
                <c:pt idx="1535">
                  <c:v>1.6232718858628722E-4</c:v>
                </c:pt>
                <c:pt idx="1536">
                  <c:v>2.5781316854156787E-4</c:v>
                </c:pt>
                <c:pt idx="1537">
                  <c:v>4.0906492430236875E-4</c:v>
                </c:pt>
                <c:pt idx="1538">
                  <c:v>6.5276535295550459E-4</c:v>
                </c:pt>
                <c:pt idx="1539">
                  <c:v>1.022662310755922E-3</c:v>
                </c:pt>
                <c:pt idx="1540">
                  <c:v>9.9625166789769182</c:v>
                </c:pt>
                <c:pt idx="1541">
                  <c:v>15.791828897516547</c:v>
                </c:pt>
                <c:pt idx="1542">
                  <c:v>25.024312113963219</c:v>
                </c:pt>
                <c:pt idx="1543">
                  <c:v>39.67975877308001</c:v>
                </c:pt>
                <c:pt idx="1544">
                  <c:v>62.902392123445409</c:v>
                </c:pt>
                <c:pt idx="1545">
                  <c:v>99.595288203308243</c:v>
                </c:pt>
                <c:pt idx="1546">
                  <c:v>158.08760096511108</c:v>
                </c:pt>
                <c:pt idx="1547">
                  <c:v>251.07972156054009</c:v>
                </c:pt>
                <c:pt idx="1548">
                  <c:v>398.38115281323303</c:v>
                </c:pt>
                <c:pt idx="1549">
                  <c:v>635.71672460171624</c:v>
                </c:pt>
                <c:pt idx="1550">
                  <c:v>995.95288203308269</c:v>
                </c:pt>
                <c:pt idx="1551">
                  <c:v>2.0237307854209337</c:v>
                </c:pt>
                <c:pt idx="1552">
                  <c:v>3.2078651738112889</c:v>
                </c:pt>
                <c:pt idx="1553">
                  <c:v>5.0833009811542933</c:v>
                </c:pt>
                <c:pt idx="1554">
                  <c:v>8.0603277238783786</c:v>
                </c:pt>
                <c:pt idx="1555">
                  <c:v>12.777645600881268</c:v>
                </c:pt>
                <c:pt idx="1556">
                  <c:v>20.231238482664541</c:v>
                </c:pt>
                <c:pt idx="1557">
                  <c:v>32.113044843533423</c:v>
                </c:pt>
                <c:pt idx="1558">
                  <c:v>51.002952214797332</c:v>
                </c:pt>
                <c:pt idx="1559">
                  <c:v>80.924953930658219</c:v>
                </c:pt>
                <c:pt idx="1560">
                  <c:v>129.13599523484777</c:v>
                </c:pt>
                <c:pt idx="1561">
                  <c:v>202.31238482664554</c:v>
                </c:pt>
                <c:pt idx="1562">
                  <c:v>0.43645227361465561</c:v>
                </c:pt>
                <c:pt idx="1563">
                  <c:v>0.69183117569069075</c:v>
                </c:pt>
                <c:pt idx="1564">
                  <c:v>1.0963010923564769</c:v>
                </c:pt>
                <c:pt idx="1565">
                  <c:v>1.7383479989084771</c:v>
                </c:pt>
                <c:pt idx="1566">
                  <c:v>2.7557185541292042</c:v>
                </c:pt>
                <c:pt idx="1567">
                  <c:v>4.3632137720149524</c:v>
                </c:pt>
                <c:pt idx="1568">
                  <c:v>6.9257292203193348</c:v>
                </c:pt>
                <c:pt idx="1569">
                  <c:v>10.999661919249696</c:v>
                </c:pt>
                <c:pt idx="1570">
                  <c:v>17.452855088059813</c:v>
                </c:pt>
                <c:pt idx="1571">
                  <c:v>27.850393506771454</c:v>
                </c:pt>
                <c:pt idx="1572">
                  <c:v>43.632137720149537</c:v>
                </c:pt>
                <c:pt idx="1573">
                  <c:v>0.10002999999999995</c:v>
                </c:pt>
                <c:pt idx="1574">
                  <c:v>0.15855999999999995</c:v>
                </c:pt>
                <c:pt idx="1575">
                  <c:v>0.25125999999999998</c:v>
                </c:pt>
                <c:pt idx="1576">
                  <c:v>0.39840999999999988</c:v>
                </c:pt>
                <c:pt idx="1577">
                  <c:v>0.63158000000000003</c:v>
                </c:pt>
                <c:pt idx="1578">
                  <c:v>1</c:v>
                </c:pt>
                <c:pt idx="1579">
                  <c:v>1.5872999999999999</c:v>
                </c:pt>
                <c:pt idx="1580">
                  <c:v>2.5210000000000004</c:v>
                </c:pt>
                <c:pt idx="1581">
                  <c:v>4.0000000000000009</c:v>
                </c:pt>
                <c:pt idx="1582">
                  <c:v>6.3830000000000018</c:v>
                </c:pt>
                <c:pt idx="1583">
                  <c:v>10</c:v>
                </c:pt>
                <c:pt idx="1584">
                  <c:v>2.3192387353746926E-2</c:v>
                </c:pt>
                <c:pt idx="1585">
                  <c:v>3.676282054193853E-2</c:v>
                </c:pt>
                <c:pt idx="1586">
                  <c:v>5.825571575029944E-2</c:v>
                </c:pt>
                <c:pt idx="1587">
                  <c:v>9.2373078532503358E-2</c:v>
                </c:pt>
                <c:pt idx="1588">
                  <c:v>0.14643454968388972</c:v>
                </c:pt>
                <c:pt idx="1589">
                  <c:v>0.23185431724229658</c:v>
                </c:pt>
                <c:pt idx="1590">
                  <c:v>0.36802235775869735</c:v>
                </c:pt>
                <c:pt idx="1591">
                  <c:v>0.58450473376782985</c:v>
                </c:pt>
                <c:pt idx="1592">
                  <c:v>0.92741726896918653</c:v>
                </c:pt>
                <c:pt idx="1593">
                  <c:v>1.4799261069575795</c:v>
                </c:pt>
                <c:pt idx="1594">
                  <c:v>2.3185431724229666</c:v>
                </c:pt>
                <c:pt idx="1595">
                  <c:v>6.0709221288323461E-3</c:v>
                </c:pt>
                <c:pt idx="1596">
                  <c:v>9.623167177323368E-3</c:v>
                </c:pt>
                <c:pt idx="1597">
                  <c:v>1.5249224173652065E-2</c:v>
                </c:pt>
                <c:pt idx="1598">
                  <c:v>2.4179906881416524E-2</c:v>
                </c:pt>
                <c:pt idx="1599">
                  <c:v>3.8331230612095715E-2</c:v>
                </c:pt>
                <c:pt idx="1600">
                  <c:v>6.0691013984128225E-2</c:v>
                </c:pt>
                <c:pt idx="1601">
                  <c:v>9.6334846497006771E-2</c:v>
                </c:pt>
                <c:pt idx="1602">
                  <c:v>0.15300204625398728</c:v>
                </c:pt>
                <c:pt idx="1603">
                  <c:v>0.24276405593651301</c:v>
                </c:pt>
                <c:pt idx="1604">
                  <c:v>0.38739074226069065</c:v>
                </c:pt>
                <c:pt idx="1605">
                  <c:v>0.6069101398412825</c:v>
                </c:pt>
                <c:pt idx="1606">
                  <c:v>1.8356353071829841E-3</c:v>
                </c:pt>
                <c:pt idx="1607">
                  <c:v>2.9097104299403613E-3</c:v>
                </c:pt>
                <c:pt idx="1608">
                  <c:v>4.6108340226211821E-3</c:v>
                </c:pt>
                <c:pt idx="1609">
                  <c:v>7.3111612789640403E-3</c:v>
                </c:pt>
                <c:pt idx="1610">
                  <c:v>1.1590028464566931E-2</c:v>
                </c:pt>
                <c:pt idx="1611">
                  <c:v>1.8350847817484611E-2</c:v>
                </c:pt>
                <c:pt idx="1612">
                  <c:v>2.9128300740693322E-2</c:v>
                </c:pt>
                <c:pt idx="1613">
                  <c:v>4.6262487347878738E-2</c:v>
                </c:pt>
                <c:pt idx="1614">
                  <c:v>7.3403391269938459E-2</c:v>
                </c:pt>
                <c:pt idx="1615">
                  <c:v>0.11713346161900429</c:v>
                </c:pt>
                <c:pt idx="1616">
                  <c:v>0.18350847817484617</c:v>
                </c:pt>
                <c:pt idx="1617">
                  <c:v>6.6254430968482676E-4</c:v>
                </c:pt>
                <c:pt idx="1618">
                  <c:v>1.0502151928783992E-3</c:v>
                </c:pt>
                <c:pt idx="1619">
                  <c:v>1.6642095696432035E-3</c:v>
                </c:pt>
                <c:pt idx="1620">
                  <c:v>2.6388511288766561E-3</c:v>
                </c:pt>
                <c:pt idx="1621">
                  <c:v>4.1832423783939136E-3</c:v>
                </c:pt>
                <c:pt idx="1622">
                  <c:v>6.6234560600302644E-3</c:v>
                </c:pt>
                <c:pt idx="1623">
                  <c:v>1.0513411804086034E-2</c:v>
                </c:pt>
                <c:pt idx="1624">
                  <c:v>1.6697732727336299E-2</c:v>
                </c:pt>
                <c:pt idx="1625">
                  <c:v>2.6493824240121065E-2</c:v>
                </c:pt>
                <c:pt idx="1626">
                  <c:v>4.2277520031173167E-2</c:v>
                </c:pt>
                <c:pt idx="1627">
                  <c:v>6.6234560600302639E-2</c:v>
                </c:pt>
                <c:pt idx="1628">
                  <c:v>2.5417875904006217E-4</c:v>
                </c:pt>
                <c:pt idx="1629">
                  <c:v>4.0290496884326982E-4</c:v>
                </c:pt>
                <c:pt idx="1630">
                  <c:v>6.3845801256029303E-4</c:v>
                </c:pt>
                <c:pt idx="1631">
                  <c:v>1.012369882926635E-3</c:v>
                </c:pt>
                <c:pt idx="1632">
                  <c:v>1.6048607481207911E-3</c:v>
                </c:pt>
                <c:pt idx="1633">
                  <c:v>2.5410252828157792E-3</c:v>
                </c:pt>
                <c:pt idx="1634">
                  <c:v>4.033369431413485E-3</c:v>
                </c:pt>
                <c:pt idx="1635">
                  <c:v>6.4059247379785857E-3</c:v>
                </c:pt>
                <c:pt idx="1636">
                  <c:v>1.0164101131263127E-2</c:v>
                </c:pt>
                <c:pt idx="1637">
                  <c:v>1.6219364380213128E-2</c:v>
                </c:pt>
                <c:pt idx="1638">
                  <c:v>2.5410252828157811E-2</c:v>
                </c:pt>
                <c:pt idx="1639">
                  <c:v>7.6150768238715232E-5</c:v>
                </c:pt>
                <c:pt idx="1640">
                  <c:v>1.2070844558563092E-4</c:v>
                </c:pt>
                <c:pt idx="1641">
                  <c:v>1.9127903656562581E-4</c:v>
                </c:pt>
                <c:pt idx="1642">
                  <c:v>3.0330128535425836E-4</c:v>
                </c:pt>
                <c:pt idx="1643">
                  <c:v>4.8080877940825462E-4</c:v>
                </c:pt>
                <c:pt idx="1644">
                  <c:v>7.6127929859757235E-4</c:v>
                </c:pt>
                <c:pt idx="1645">
                  <c:v>1.208378630663926E-3</c:v>
                </c:pt>
                <c:pt idx="1646">
                  <c:v>1.9191851117644802E-3</c:v>
                </c:pt>
                <c:pt idx="1647">
                  <c:v>3.0451171943902899E-3</c:v>
                </c:pt>
                <c:pt idx="1648">
                  <c:v>4.8592457629483025E-3</c:v>
                </c:pt>
                <c:pt idx="1649">
                  <c:v>7.6127929859757248E-3</c:v>
                </c:pt>
                <c:pt idx="1650">
                  <c:v>3.5037954347574156E-5</c:v>
                </c:pt>
                <c:pt idx="1651">
                  <c:v>5.5539518557946072E-5</c:v>
                </c:pt>
                <c:pt idx="1652">
                  <c:v>8.800996110538319E-5</c:v>
                </c:pt>
                <c:pt idx="1653">
                  <c:v>1.3955284806175158E-4</c:v>
                </c:pt>
                <c:pt idx="1654">
                  <c:v>2.2122634416515928E-4</c:v>
                </c:pt>
                <c:pt idx="1655">
                  <c:v>3.5027446113740005E-4</c:v>
                </c:pt>
                <c:pt idx="1656">
                  <c:v>5.5599065216339482E-4</c:v>
                </c:pt>
                <c:pt idx="1657">
                  <c:v>8.8304191652738631E-4</c:v>
                </c:pt>
                <c:pt idx="1658">
                  <c:v>1.4010978445496004E-3</c:v>
                </c:pt>
                <c:pt idx="1659">
                  <c:v>2.2358018854400255E-3</c:v>
                </c:pt>
                <c:pt idx="1660">
                  <c:v>3.5027446113740012E-3</c:v>
                </c:pt>
                <c:pt idx="1661">
                  <c:v>1.7395768358198446E-5</c:v>
                </c:pt>
                <c:pt idx="1662">
                  <c:v>2.7574457971367989E-5</c:v>
                </c:pt>
                <c:pt idx="1663">
                  <c:v>4.3695498927131191E-5</c:v>
                </c:pt>
                <c:pt idx="1664">
                  <c:v>6.9285695007396169E-5</c:v>
                </c:pt>
                <c:pt idx="1665">
                  <c:v>1.098352432237426E-4</c:v>
                </c:pt>
                <c:pt idx="1666">
                  <c:v>1.739055119284058E-4</c:v>
                </c:pt>
                <c:pt idx="1667">
                  <c:v>2.7604021908395835E-4</c:v>
                </c:pt>
                <c:pt idx="1668">
                  <c:v>4.3841579557151106E-4</c:v>
                </c:pt>
                <c:pt idx="1669">
                  <c:v>6.9562204771362332E-4</c:v>
                </c:pt>
                <c:pt idx="1670">
                  <c:v>1.1100388826390147E-3</c:v>
                </c:pt>
                <c:pt idx="1671">
                  <c:v>1.7390551192840581E-3</c:v>
                </c:pt>
                <c:pt idx="1672">
                  <c:v>9.0012534284864524E-6</c:v>
                </c:pt>
                <c:pt idx="1673">
                  <c:v>1.4268107004106882E-5</c:v>
                </c:pt>
                <c:pt idx="1674">
                  <c:v>2.2609766434484749E-5</c:v>
                </c:pt>
                <c:pt idx="1675">
                  <c:v>3.5851138442900054E-5</c:v>
                </c:pt>
                <c:pt idx="1676">
                  <c:v>5.683306648368963E-5</c:v>
                </c:pt>
                <c:pt idx="1677">
                  <c:v>8.9985538623277639E-5</c:v>
                </c:pt>
                <c:pt idx="1678">
                  <c:v>1.4283404545672852E-4</c:v>
                </c:pt>
                <c:pt idx="1679">
                  <c:v>2.2685354286928273E-4</c:v>
                </c:pt>
                <c:pt idx="1680">
                  <c:v>3.5994215449311061E-4</c:v>
                </c:pt>
                <c:pt idx="1681">
                  <c:v>5.7437769303238088E-4</c:v>
                </c:pt>
                <c:pt idx="1682">
                  <c:v>8.9985538623277577E-4</c:v>
                </c:pt>
                <c:pt idx="1683">
                  <c:v>4.8462970330565295E-6</c:v>
                </c:pt>
                <c:pt idx="1684">
                  <c:v>7.6819839804203031E-6</c:v>
                </c:pt>
                <c:pt idx="1685">
                  <c:v>1.2173153979064113E-5</c:v>
                </c:pt>
                <c:pt idx="1686">
                  <c:v>1.9302341307008439E-5</c:v>
                </c:pt>
                <c:pt idx="1687">
                  <c:v>3.0599063082453686E-5</c:v>
                </c:pt>
                <c:pt idx="1688">
                  <c:v>4.8448435799825305E-5</c:v>
                </c:pt>
                <c:pt idx="1689">
                  <c:v>7.6902202145062669E-5</c:v>
                </c:pt>
                <c:pt idx="1690">
                  <c:v>1.2213850665135972E-4</c:v>
                </c:pt>
                <c:pt idx="1691">
                  <c:v>1.937937431993016E-4</c:v>
                </c:pt>
                <c:pt idx="1692">
                  <c:v>3.0924636571028508E-4</c:v>
                </c:pt>
                <c:pt idx="1693">
                  <c:v>4.8448435799825363E-4</c:v>
                </c:pt>
              </c:numCache>
            </c:numRef>
          </c:xVal>
          <c:yVal>
            <c:numRef>
              <c:f>'[A2 Recovered DSR Graphs for Report.xlsx]Complex Mod MC'!$K$6:$K$1699</c:f>
              <c:numCache>
                <c:formatCode>General</c:formatCode>
                <c:ptCount val="1694"/>
                <c:pt idx="1386">
                  <c:v>2476000.0000000023</c:v>
                </c:pt>
                <c:pt idx="1387">
                  <c:v>3188000.0000000061</c:v>
                </c:pt>
                <c:pt idx="1388">
                  <c:v>4052000.0000000028</c:v>
                </c:pt>
                <c:pt idx="1389">
                  <c:v>5114000.0000000065</c:v>
                </c:pt>
                <c:pt idx="1390">
                  <c:v>6394000.0000000084</c:v>
                </c:pt>
                <c:pt idx="1391">
                  <c:v>7934000.0000000158</c:v>
                </c:pt>
                <c:pt idx="1392">
                  <c:v>9738000.0000000093</c:v>
                </c:pt>
                <c:pt idx="1393">
                  <c:v>11910000.000000007</c:v>
                </c:pt>
                <c:pt idx="1394">
                  <c:v>14410000.000000009</c:v>
                </c:pt>
                <c:pt idx="1395">
                  <c:v>17330000.000000011</c:v>
                </c:pt>
                <c:pt idx="1396">
                  <c:v>20650000.00000003</c:v>
                </c:pt>
                <c:pt idx="1397">
                  <c:v>984600.00000000023</c:v>
                </c:pt>
                <c:pt idx="1398">
                  <c:v>1305000.0000000002</c:v>
                </c:pt>
                <c:pt idx="1399">
                  <c:v>1712000.0000000042</c:v>
                </c:pt>
                <c:pt idx="1400">
                  <c:v>2224000.0000000037</c:v>
                </c:pt>
                <c:pt idx="1401">
                  <c:v>2891000.0000000033</c:v>
                </c:pt>
                <c:pt idx="1402">
                  <c:v>3675000.0000000056</c:v>
                </c:pt>
                <c:pt idx="1403">
                  <c:v>4651000.0000000075</c:v>
                </c:pt>
                <c:pt idx="1404">
                  <c:v>5855000.0000000093</c:v>
                </c:pt>
                <c:pt idx="1405">
                  <c:v>7294000.0000000065</c:v>
                </c:pt>
                <c:pt idx="1406">
                  <c:v>9040000.0000000279</c:v>
                </c:pt>
                <c:pt idx="1407">
                  <c:v>11080000.000000022</c:v>
                </c:pt>
                <c:pt idx="1408">
                  <c:v>382500.00000000087</c:v>
                </c:pt>
                <c:pt idx="1409">
                  <c:v>515200.00000000052</c:v>
                </c:pt>
                <c:pt idx="1410">
                  <c:v>692900.00000000163</c:v>
                </c:pt>
                <c:pt idx="1411">
                  <c:v>927700.00000000105</c:v>
                </c:pt>
                <c:pt idx="1412">
                  <c:v>1225000.0000000026</c:v>
                </c:pt>
                <c:pt idx="1413">
                  <c:v>1615000.0000000026</c:v>
                </c:pt>
                <c:pt idx="1414">
                  <c:v>2106000.0000000014</c:v>
                </c:pt>
                <c:pt idx="1415">
                  <c:v>2724000.0000000061</c:v>
                </c:pt>
                <c:pt idx="1416">
                  <c:v>3499000.0000000075</c:v>
                </c:pt>
                <c:pt idx="1417">
                  <c:v>4457000.0000000047</c:v>
                </c:pt>
                <c:pt idx="1418">
                  <c:v>5633000.0000000037</c:v>
                </c:pt>
                <c:pt idx="1419">
                  <c:v>147100.00000000012</c:v>
                </c:pt>
                <c:pt idx="1420">
                  <c:v>201599.99999999997</c:v>
                </c:pt>
                <c:pt idx="1421">
                  <c:v>275900.00000000029</c:v>
                </c:pt>
                <c:pt idx="1422">
                  <c:v>375400.00000000076</c:v>
                </c:pt>
                <c:pt idx="1423">
                  <c:v>509500.00000000041</c:v>
                </c:pt>
                <c:pt idx="1424">
                  <c:v>686500.00000000151</c:v>
                </c:pt>
                <c:pt idx="1425">
                  <c:v>919100.00000000116</c:v>
                </c:pt>
                <c:pt idx="1426">
                  <c:v>1223000.0000000009</c:v>
                </c:pt>
                <c:pt idx="1427">
                  <c:v>1615000.0000000026</c:v>
                </c:pt>
                <c:pt idx="1428">
                  <c:v>2115000.0000000009</c:v>
                </c:pt>
                <c:pt idx="1429">
                  <c:v>2745000.0000000065</c:v>
                </c:pt>
                <c:pt idx="1430">
                  <c:v>55490.000000000007</c:v>
                </c:pt>
                <c:pt idx="1431">
                  <c:v>77079.999999999956</c:v>
                </c:pt>
                <c:pt idx="1432">
                  <c:v>106400.00000000007</c:v>
                </c:pt>
                <c:pt idx="1433">
                  <c:v>146300.00000000032</c:v>
                </c:pt>
                <c:pt idx="1434">
                  <c:v>200900.00000000035</c:v>
                </c:pt>
                <c:pt idx="1435">
                  <c:v>275000.00000000052</c:v>
                </c:pt>
                <c:pt idx="1436">
                  <c:v>374800.00000000017</c:v>
                </c:pt>
                <c:pt idx="1437">
                  <c:v>509200.00000000047</c:v>
                </c:pt>
                <c:pt idx="1438">
                  <c:v>687800.00000000105</c:v>
                </c:pt>
                <c:pt idx="1439">
                  <c:v>924100.00000000047</c:v>
                </c:pt>
                <c:pt idx="1440">
                  <c:v>1232000.0000000005</c:v>
                </c:pt>
                <c:pt idx="1441">
                  <c:v>23100.000000000004</c:v>
                </c:pt>
                <c:pt idx="1442">
                  <c:v>32250.000000000011</c:v>
                </c:pt>
                <c:pt idx="1443">
                  <c:v>44770.000000000036</c:v>
                </c:pt>
                <c:pt idx="1444">
                  <c:v>61920.000000000102</c:v>
                </c:pt>
                <c:pt idx="1445">
                  <c:v>85510.000000000102</c:v>
                </c:pt>
                <c:pt idx="1446">
                  <c:v>117900.00000000009</c:v>
                </c:pt>
                <c:pt idx="1447">
                  <c:v>162400.00000000023</c:v>
                </c:pt>
                <c:pt idx="1448">
                  <c:v>223100.00000000009</c:v>
                </c:pt>
                <c:pt idx="1449">
                  <c:v>305600.00000000023</c:v>
                </c:pt>
                <c:pt idx="1450">
                  <c:v>417600.00000000081</c:v>
                </c:pt>
                <c:pt idx="1451">
                  <c:v>567200.00000000081</c:v>
                </c:pt>
                <c:pt idx="1452">
                  <c:v>10149.999999999993</c:v>
                </c:pt>
                <c:pt idx="1453">
                  <c:v>14200.00000000002</c:v>
                </c:pt>
                <c:pt idx="1454">
                  <c:v>19780.000000000015</c:v>
                </c:pt>
                <c:pt idx="1455">
                  <c:v>27480.000000000004</c:v>
                </c:pt>
                <c:pt idx="1456">
                  <c:v>38130.000000000029</c:v>
                </c:pt>
                <c:pt idx="1457">
                  <c:v>52870.000000000051</c:v>
                </c:pt>
                <c:pt idx="1458">
                  <c:v>73220.000000000058</c:v>
                </c:pt>
                <c:pt idx="1459">
                  <c:v>101300.00000000012</c:v>
                </c:pt>
                <c:pt idx="1460">
                  <c:v>140000.00000000015</c:v>
                </c:pt>
                <c:pt idx="1461">
                  <c:v>193200.00000000003</c:v>
                </c:pt>
                <c:pt idx="1462">
                  <c:v>265600.00000000035</c:v>
                </c:pt>
                <c:pt idx="1463">
                  <c:v>4980.0000000000045</c:v>
                </c:pt>
                <c:pt idx="1464">
                  <c:v>6998.9999999999964</c:v>
                </c:pt>
                <c:pt idx="1465">
                  <c:v>9806.0000000000146</c:v>
                </c:pt>
                <c:pt idx="1466">
                  <c:v>13710.000000000013</c:v>
                </c:pt>
                <c:pt idx="1467">
                  <c:v>19130</c:v>
                </c:pt>
                <c:pt idx="1468">
                  <c:v>26650.000000000025</c:v>
                </c:pt>
                <c:pt idx="1469">
                  <c:v>37070.000000000036</c:v>
                </c:pt>
                <c:pt idx="1470">
                  <c:v>51530.000000000058</c:v>
                </c:pt>
                <c:pt idx="1471">
                  <c:v>71590.000000000073</c:v>
                </c:pt>
                <c:pt idx="1472">
                  <c:v>99520.000000000044</c:v>
                </c:pt>
                <c:pt idx="1473">
                  <c:v>137200.00000000038</c:v>
                </c:pt>
                <c:pt idx="1474">
                  <c:v>2619.0000000000023</c:v>
                </c:pt>
                <c:pt idx="1475">
                  <c:v>3698.0000000000032</c:v>
                </c:pt>
                <c:pt idx="1476">
                  <c:v>5205.0000000000073</c:v>
                </c:pt>
                <c:pt idx="1477">
                  <c:v>7311.0000000000127</c:v>
                </c:pt>
                <c:pt idx="1478">
                  <c:v>10250.000000000007</c:v>
                </c:pt>
                <c:pt idx="1479">
                  <c:v>14350.000000000022</c:v>
                </c:pt>
                <c:pt idx="1480">
                  <c:v>20050.000000000011</c:v>
                </c:pt>
                <c:pt idx="1481">
                  <c:v>28000.000000000051</c:v>
                </c:pt>
                <c:pt idx="1482">
                  <c:v>39119.999999999993</c:v>
                </c:pt>
                <c:pt idx="1483">
                  <c:v>54710.000000000073</c:v>
                </c:pt>
                <c:pt idx="1484">
                  <c:v>77690.000000000189</c:v>
                </c:pt>
                <c:pt idx="1485">
                  <c:v>1061.0000000000016</c:v>
                </c:pt>
                <c:pt idx="1486">
                  <c:v>1530.0000000000014</c:v>
                </c:pt>
                <c:pt idx="1487">
                  <c:v>2218.0000000000027</c:v>
                </c:pt>
                <c:pt idx="1488">
                  <c:v>3217</c:v>
                </c:pt>
                <c:pt idx="1489">
                  <c:v>4621.0000000000064</c:v>
                </c:pt>
                <c:pt idx="1490">
                  <c:v>6631.0000000000091</c:v>
                </c:pt>
                <c:pt idx="1491">
                  <c:v>9410.0000000000073</c:v>
                </c:pt>
                <c:pt idx="1492">
                  <c:v>13310.00000000002</c:v>
                </c:pt>
                <c:pt idx="1493">
                  <c:v>18790.000000000029</c:v>
                </c:pt>
                <c:pt idx="1494">
                  <c:v>26220.000000000058</c:v>
                </c:pt>
                <c:pt idx="1495">
                  <c:v>36370.000000000065</c:v>
                </c:pt>
                <c:pt idx="1496">
                  <c:v>602.49999999999989</c:v>
                </c:pt>
                <c:pt idx="1497">
                  <c:v>864.59999999999991</c:v>
                </c:pt>
                <c:pt idx="1498">
                  <c:v>1250.0000000000007</c:v>
                </c:pt>
                <c:pt idx="1499">
                  <c:v>1810.0000000000009</c:v>
                </c:pt>
                <c:pt idx="1500">
                  <c:v>2626.0000000000018</c:v>
                </c:pt>
                <c:pt idx="1501">
                  <c:v>3792.0000000000027</c:v>
                </c:pt>
                <c:pt idx="1502">
                  <c:v>5453.0000000000055</c:v>
                </c:pt>
                <c:pt idx="1503">
                  <c:v>7803.0000000000018</c:v>
                </c:pt>
                <c:pt idx="1504">
                  <c:v>11090.000000000005</c:v>
                </c:pt>
                <c:pt idx="1505">
                  <c:v>15650.000000000015</c:v>
                </c:pt>
                <c:pt idx="1506">
                  <c:v>22009.999999999985</c:v>
                </c:pt>
                <c:pt idx="1507">
                  <c:v>364.20000000000044</c:v>
                </c:pt>
                <c:pt idx="1508">
                  <c:v>517.00000000000045</c:v>
                </c:pt>
                <c:pt idx="1509">
                  <c:v>739.1</c:v>
                </c:pt>
                <c:pt idx="1510">
                  <c:v>1066.0000000000007</c:v>
                </c:pt>
                <c:pt idx="1511">
                  <c:v>1544.0000000000005</c:v>
                </c:pt>
                <c:pt idx="1512">
                  <c:v>2238.0000000000018</c:v>
                </c:pt>
                <c:pt idx="1513">
                  <c:v>3240.0000000000023</c:v>
                </c:pt>
                <c:pt idx="1514">
                  <c:v>4675.9999999999991</c:v>
                </c:pt>
                <c:pt idx="1515">
                  <c:v>6710.0000000000027</c:v>
                </c:pt>
                <c:pt idx="1516">
                  <c:v>9552.9999999999982</c:v>
                </c:pt>
                <c:pt idx="1517">
                  <c:v>13529.999999999998</c:v>
                </c:pt>
                <c:pt idx="1518">
                  <c:v>235.60000000000016</c:v>
                </c:pt>
                <c:pt idx="1519">
                  <c:v>327.60000000000008</c:v>
                </c:pt>
                <c:pt idx="1520">
                  <c:v>461.20000000000033</c:v>
                </c:pt>
                <c:pt idx="1521">
                  <c:v>657.60000000000036</c:v>
                </c:pt>
                <c:pt idx="1522">
                  <c:v>946.80000000000075</c:v>
                </c:pt>
                <c:pt idx="1523">
                  <c:v>1370.0000000000005</c:v>
                </c:pt>
                <c:pt idx="1524">
                  <c:v>1988.0000000000007</c:v>
                </c:pt>
                <c:pt idx="1525">
                  <c:v>2883.0000000000036</c:v>
                </c:pt>
                <c:pt idx="1526">
                  <c:v>4169.0000000000036</c:v>
                </c:pt>
                <c:pt idx="1527">
                  <c:v>5994.0000000000045</c:v>
                </c:pt>
                <c:pt idx="1528">
                  <c:v>8565.0000000000146</c:v>
                </c:pt>
                <c:pt idx="1529">
                  <c:v>157.39999999999998</c:v>
                </c:pt>
                <c:pt idx="1530">
                  <c:v>215.2</c:v>
                </c:pt>
                <c:pt idx="1531">
                  <c:v>298.7000000000001</c:v>
                </c:pt>
                <c:pt idx="1532">
                  <c:v>420.90000000000009</c:v>
                </c:pt>
                <c:pt idx="1533">
                  <c:v>600.5</c:v>
                </c:pt>
                <c:pt idx="1534">
                  <c:v>864.59999999999991</c:v>
                </c:pt>
                <c:pt idx="1535">
                  <c:v>1253</c:v>
                </c:pt>
                <c:pt idx="1536">
                  <c:v>1819.0000000000011</c:v>
                </c:pt>
                <c:pt idx="1537">
                  <c:v>2642.0000000000023</c:v>
                </c:pt>
                <c:pt idx="1538">
                  <c:v>3821.0000000000045</c:v>
                </c:pt>
                <c:pt idx="1539">
                  <c:v>5504.0000000000009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9B9-4085-9AF4-665427D4C79E}"/>
            </c:ext>
          </c:extLst>
        </c:ser>
        <c:ser>
          <c:idx val="4"/>
          <c:order val="3"/>
          <c:tx>
            <c:v>Bio + 20% RA (Warm)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'[A2 Recovered DSR Graphs for Report.xlsx]Complex Mod MC'!$A$6:$A$1699</c:f>
              <c:numCache>
                <c:formatCode>General</c:formatCode>
                <c:ptCount val="1694"/>
                <c:pt idx="0">
                  <c:v>10.695491291318207</c:v>
                </c:pt>
                <c:pt idx="1">
                  <c:v>16.953684886048336</c:v>
                </c:pt>
                <c:pt idx="2">
                  <c:v>26.865431789029433</c:v>
                </c:pt>
                <c:pt idx="3">
                  <c:v>42.59912711560618</c:v>
                </c:pt>
                <c:pt idx="4">
                  <c:v>67.530324800267437</c:v>
                </c:pt>
                <c:pt idx="5">
                  <c:v>106.92283606236337</c:v>
                </c:pt>
                <c:pt idx="6">
                  <c:v>169.71861768178928</c:v>
                </c:pt>
                <c:pt idx="7">
                  <c:v>269.55246971321833</c:v>
                </c:pt>
                <c:pt idx="8">
                  <c:v>427.69134424945395</c:v>
                </c:pt>
                <c:pt idx="9">
                  <c:v>682.48846258606568</c:v>
                </c:pt>
                <c:pt idx="10">
                  <c:v>1069.228360623634</c:v>
                </c:pt>
                <c:pt idx="11">
                  <c:v>2.1556610696737328</c:v>
                </c:pt>
                <c:pt idx="12">
                  <c:v>3.4169910947462463</c:v>
                </c:pt>
                <c:pt idx="13">
                  <c:v>5.4146895967831874</c:v>
                </c:pt>
                <c:pt idx="14">
                  <c:v>8.5857935296282299</c:v>
                </c:pt>
                <c:pt idx="15">
                  <c:v>13.610640991547896</c:v>
                </c:pt>
                <c:pt idx="16">
                  <c:v>21.550145653041419</c:v>
                </c:pt>
                <c:pt idx="17">
                  <c:v>34.20654619507264</c:v>
                </c:pt>
                <c:pt idx="18">
                  <c:v>54.327917191317418</c:v>
                </c:pt>
                <c:pt idx="19">
                  <c:v>86.20058261216569</c:v>
                </c:pt>
                <c:pt idx="20">
                  <c:v>137.55457970336343</c:v>
                </c:pt>
                <c:pt idx="21">
                  <c:v>215.50145653041423</c:v>
                </c:pt>
                <c:pt idx="22">
                  <c:v>0.45561815553878127</c:v>
                </c:pt>
                <c:pt idx="23">
                  <c:v>0.72221148397709845</c:v>
                </c:pt>
                <c:pt idx="24">
                  <c:v>1.1444428447533159</c:v>
                </c:pt>
                <c:pt idx="25">
                  <c:v>1.8146838883155638</c:v>
                </c:pt>
                <c:pt idx="26">
                  <c:v>2.8767301277135218</c:v>
                </c:pt>
                <c:pt idx="27">
                  <c:v>4.5548151108545571</c:v>
                </c:pt>
                <c:pt idx="28">
                  <c:v>7.2298580254594391</c:v>
                </c:pt>
                <c:pt idx="29">
                  <c:v>11.482688894464344</c:v>
                </c:pt>
                <c:pt idx="30">
                  <c:v>18.219260443418239</c:v>
                </c:pt>
                <c:pt idx="31">
                  <c:v>29.073384852584638</c:v>
                </c:pt>
                <c:pt idx="32">
                  <c:v>45.548151108545582</c:v>
                </c:pt>
                <c:pt idx="33">
                  <c:v>0.10002999999999995</c:v>
                </c:pt>
                <c:pt idx="34">
                  <c:v>0.15855999999999995</c:v>
                </c:pt>
                <c:pt idx="35">
                  <c:v>0.25125999999999998</c:v>
                </c:pt>
                <c:pt idx="36">
                  <c:v>0.39840999999999988</c:v>
                </c:pt>
                <c:pt idx="37">
                  <c:v>0.63158000000000003</c:v>
                </c:pt>
                <c:pt idx="38">
                  <c:v>1</c:v>
                </c:pt>
                <c:pt idx="39">
                  <c:v>1.5872999999999999</c:v>
                </c:pt>
                <c:pt idx="40">
                  <c:v>2.5210000000000004</c:v>
                </c:pt>
                <c:pt idx="41">
                  <c:v>4.0000000000000009</c:v>
                </c:pt>
                <c:pt idx="42">
                  <c:v>6.3830000000000018</c:v>
                </c:pt>
                <c:pt idx="43">
                  <c:v>10</c:v>
                </c:pt>
                <c:pt idx="44">
                  <c:v>2.2635368164689019E-2</c:v>
                </c:pt>
                <c:pt idx="45">
                  <c:v>3.587987579919117E-2</c:v>
                </c:pt>
                <c:pt idx="46">
                  <c:v>5.6856569079873673E-2</c:v>
                </c:pt>
                <c:pt idx="47">
                  <c:v>9.0154523947753223E-2</c:v>
                </c:pt>
                <c:pt idx="48">
                  <c:v>0.14291758297964907</c:v>
                </c:pt>
                <c:pt idx="49">
                  <c:v>0.2262857959081179</c:v>
                </c:pt>
                <c:pt idx="50">
                  <c:v>0.35918344384495549</c:v>
                </c:pt>
                <c:pt idx="51">
                  <c:v>0.57046649148436512</c:v>
                </c:pt>
                <c:pt idx="52">
                  <c:v>0.90514318363247159</c:v>
                </c:pt>
                <c:pt idx="53">
                  <c:v>1.4443822352815165</c:v>
                </c:pt>
                <c:pt idx="54">
                  <c:v>2.2628579590811788</c:v>
                </c:pt>
                <c:pt idx="55">
                  <c:v>5.4998756982751751E-3</c:v>
                </c:pt>
                <c:pt idx="56">
                  <c:v>8.7179875109318419E-3</c:v>
                </c:pt>
                <c:pt idx="57">
                  <c:v>1.3814843226518244E-2</c:v>
                </c:pt>
                <c:pt idx="58">
                  <c:v>2.1905483124560754E-2</c:v>
                </c:pt>
                <c:pt idx="59">
                  <c:v>3.4725697225998546E-2</c:v>
                </c:pt>
                <c:pt idx="60">
                  <c:v>5.4982262304060531E-2</c:v>
                </c:pt>
                <c:pt idx="61">
                  <c:v>8.7273344955235269E-2</c:v>
                </c:pt>
                <c:pt idx="62">
                  <c:v>0.13861028326853664</c:v>
                </c:pt>
                <c:pt idx="63">
                  <c:v>0.21992904921624215</c:v>
                </c:pt>
                <c:pt idx="64">
                  <c:v>0.35095178028681845</c:v>
                </c:pt>
                <c:pt idx="65">
                  <c:v>0.54982262304060547</c:v>
                </c:pt>
                <c:pt idx="66">
                  <c:v>1.5000820026393085E-3</c:v>
                </c:pt>
                <c:pt idx="67">
                  <c:v>2.3778166783813741E-3</c:v>
                </c:pt>
                <c:pt idx="68">
                  <c:v>3.7679756471373873E-3</c:v>
                </c:pt>
                <c:pt idx="69">
                  <c:v>5.9746843014248383E-3</c:v>
                </c:pt>
                <c:pt idx="70">
                  <c:v>9.4713764993195563E-3</c:v>
                </c:pt>
                <c:pt idx="71">
                  <c:v>1.499632113005407E-2</c:v>
                </c:pt>
                <c:pt idx="72">
                  <c:v>2.3803660529734833E-2</c:v>
                </c:pt>
                <c:pt idx="73">
                  <c:v>3.7805725568866327E-2</c:v>
                </c:pt>
                <c:pt idx="74">
                  <c:v>5.9985284520216314E-2</c:v>
                </c:pt>
                <c:pt idx="75">
                  <c:v>9.5721517773135117E-2</c:v>
                </c:pt>
                <c:pt idx="76">
                  <c:v>0.14996321130054074</c:v>
                </c:pt>
                <c:pt idx="77">
                  <c:v>4.9357257326867457E-4</c:v>
                </c:pt>
                <c:pt idx="78">
                  <c:v>7.8237395998681546E-4</c:v>
                </c:pt>
                <c:pt idx="79">
                  <c:v>1.2397785140406603E-3</c:v>
                </c:pt>
                <c:pt idx="80">
                  <c:v>1.965852733339725E-3</c:v>
                </c:pt>
                <c:pt idx="81">
                  <c:v>3.116370747026192E-3</c:v>
                </c:pt>
                <c:pt idx="82">
                  <c:v>4.9342454590490352E-3</c:v>
                </c:pt>
                <c:pt idx="83">
                  <c:v>7.8321278171485376E-3</c:v>
                </c:pt>
                <c:pt idx="84">
                  <c:v>1.2439232802262621E-2</c:v>
                </c:pt>
                <c:pt idx="85">
                  <c:v>1.9736981836196148E-2</c:v>
                </c:pt>
                <c:pt idx="86">
                  <c:v>3.1495288765109999E-2</c:v>
                </c:pt>
                <c:pt idx="87">
                  <c:v>4.9342454590490373E-2</c:v>
                </c:pt>
                <c:pt idx="88">
                  <c:v>1.7116072810989123E-4</c:v>
                </c:pt>
                <c:pt idx="89">
                  <c:v>2.7131105717389132E-4</c:v>
                </c:pt>
                <c:pt idx="90">
                  <c:v>4.2992946660893032E-4</c:v>
                </c:pt>
                <c:pt idx="91">
                  <c:v>6.8171694178008389E-4</c:v>
                </c:pt>
                <c:pt idx="92">
                  <c:v>1.0806927187808177E-3</c:v>
                </c:pt>
                <c:pt idx="93">
                  <c:v>1.7110939529130403E-3</c:v>
                </c:pt>
                <c:pt idx="94">
                  <c:v>2.7160194314588674E-3</c:v>
                </c:pt>
                <c:pt idx="95">
                  <c:v>4.3136678552937744E-3</c:v>
                </c:pt>
                <c:pt idx="96">
                  <c:v>6.8443758116521619E-3</c:v>
                </c:pt>
                <c:pt idx="97">
                  <c:v>1.0921912701443931E-2</c:v>
                </c:pt>
                <c:pt idx="98">
                  <c:v>1.7110939529130405E-2</c:v>
                </c:pt>
                <c:pt idx="99">
                  <c:v>5.0360704263292444E-5</c:v>
                </c:pt>
                <c:pt idx="100">
                  <c:v>7.9827984284591081E-5</c:v>
                </c:pt>
                <c:pt idx="101">
                  <c:v>1.2649835602514102E-4</c:v>
                </c:pt>
                <c:pt idx="102">
                  <c:v>2.0058190728319835E-4</c:v>
                </c:pt>
                <c:pt idx="103">
                  <c:v>3.1797274416285349E-4</c:v>
                </c:pt>
                <c:pt idx="104">
                  <c:v>5.0345600583117506E-4</c:v>
                </c:pt>
                <c:pt idx="105">
                  <c:v>7.9913571805582376E-4</c:v>
                </c:pt>
                <c:pt idx="106">
                  <c:v>1.2692125907003925E-3</c:v>
                </c:pt>
                <c:pt idx="107">
                  <c:v>2.0138240233247007E-3</c:v>
                </c:pt>
                <c:pt idx="108">
                  <c:v>3.2135596852203891E-3</c:v>
                </c:pt>
                <c:pt idx="109">
                  <c:v>5.0345600583117517E-3</c:v>
                </c:pt>
                <c:pt idx="110">
                  <c:v>2.0960435370381628E-5</c:v>
                </c:pt>
                <c:pt idx="111">
                  <c:v>3.3224898853621063E-5</c:v>
                </c:pt>
                <c:pt idx="112">
                  <c:v>5.2649395093093018E-5</c:v>
                </c:pt>
                <c:pt idx="113">
                  <c:v>8.3483425531478096E-5</c:v>
                </c:pt>
                <c:pt idx="114">
                  <c:v>1.3234221504774217E-4</c:v>
                </c:pt>
                <c:pt idx="115">
                  <c:v>2.0954149125643952E-4</c:v>
                </c:pt>
                <c:pt idx="116">
                  <c:v>3.3260520907134686E-4</c:v>
                </c:pt>
                <c:pt idx="117">
                  <c:v>5.2825409945748459E-4</c:v>
                </c:pt>
                <c:pt idx="118">
                  <c:v>8.3816596502575905E-4</c:v>
                </c:pt>
                <c:pt idx="119">
                  <c:v>1.3375033386898542E-3</c:v>
                </c:pt>
                <c:pt idx="120">
                  <c:v>2.0954149125643959E-3</c:v>
                </c:pt>
                <c:pt idx="121">
                  <c:v>9.1399978873759278E-6</c:v>
                </c:pt>
                <c:pt idx="122">
                  <c:v>1.448803423995128E-5</c:v>
                </c:pt>
                <c:pt idx="123">
                  <c:v>2.2958271210457652E-5</c:v>
                </c:pt>
                <c:pt idx="124">
                  <c:v>3.6403744459756547E-5</c:v>
                </c:pt>
                <c:pt idx="125">
                  <c:v>5.7709085931309478E-5</c:v>
                </c:pt>
                <c:pt idx="126">
                  <c:v>9.1372567103628114E-5</c:v>
                </c:pt>
                <c:pt idx="127">
                  <c:v>1.4503567576358884E-4</c:v>
                </c:pt>
                <c:pt idx="128">
                  <c:v>2.3035024166824668E-4</c:v>
                </c:pt>
                <c:pt idx="129">
                  <c:v>3.6549026841451284E-4</c:v>
                </c:pt>
                <c:pt idx="130">
                  <c:v>5.8323109582245861E-4</c:v>
                </c:pt>
                <c:pt idx="131">
                  <c:v>9.1372567103628209E-4</c:v>
                </c:pt>
                <c:pt idx="132">
                  <c:v>4.2297402319466545E-6</c:v>
                </c:pt>
                <c:pt idx="133">
                  <c:v>6.7046647123608922E-6</c:v>
                </c:pt>
                <c:pt idx="134">
                  <c:v>1.0624457969398341E-5</c:v>
                </c:pt>
                <c:pt idx="135">
                  <c:v>1.684665406188009E-5</c:v>
                </c:pt>
                <c:pt idx="136">
                  <c:v>2.6706181502477884E-5</c:v>
                </c:pt>
                <c:pt idx="137">
                  <c:v>4.2284716904395186E-5</c:v>
                </c:pt>
                <c:pt idx="138">
                  <c:v>6.7118531142346444E-5</c:v>
                </c:pt>
                <c:pt idx="139">
                  <c:v>1.0659977131598037E-4</c:v>
                </c:pt>
                <c:pt idx="140">
                  <c:v>1.6913886761758077E-4</c:v>
                </c:pt>
                <c:pt idx="141">
                  <c:v>2.6990334800075462E-4</c:v>
                </c:pt>
                <c:pt idx="142">
                  <c:v>4.2284716904395192E-4</c:v>
                </c:pt>
                <c:pt idx="143">
                  <c:v>2.1024613285865556E-6</c:v>
                </c:pt>
                <c:pt idx="144">
                  <c:v>3.3326628837417188E-6</c:v>
                </c:pt>
                <c:pt idx="145">
                  <c:v>5.2810600162017268E-6</c:v>
                </c:pt>
                <c:pt idx="146">
                  <c:v>8.3739040080193002E-6</c:v>
                </c:pt>
                <c:pt idx="147">
                  <c:v>1.3274742836236096E-5</c:v>
                </c:pt>
                <c:pt idx="148">
                  <c:v>2.1018307793527479E-5</c:v>
                </c:pt>
                <c:pt idx="149">
                  <c:v>3.336235996066615E-5</c:v>
                </c:pt>
                <c:pt idx="150">
                  <c:v>5.2987153947482833E-5</c:v>
                </c:pt>
                <c:pt idx="151">
                  <c:v>8.407323117411008E-5</c:v>
                </c:pt>
                <c:pt idx="152">
                  <c:v>1.3415985864608597E-4</c:v>
                </c:pt>
                <c:pt idx="153">
                  <c:v>2.1018307793527503E-4</c:v>
                </c:pt>
                <c:pt idx="154">
                  <c:v>7.8562301324346828</c:v>
                </c:pt>
                <c:pt idx="155">
                  <c:v>12.453102567218268</c:v>
                </c:pt>
                <c:pt idx="156">
                  <c:v>19.733643737634107</c:v>
                </c:pt>
                <c:pt idx="157">
                  <c:v>31.290619284847562</c:v>
                </c:pt>
                <c:pt idx="158">
                  <c:v>49.603497221264611</c:v>
                </c:pt>
                <c:pt idx="159">
                  <c:v>78.538739702436104</c:v>
                </c:pt>
                <c:pt idx="160">
                  <c:v>124.66454152967698</c:v>
                </c:pt>
                <c:pt idx="161">
                  <c:v>197.99616278984161</c:v>
                </c:pt>
                <c:pt idx="162">
                  <c:v>314.15495880974476</c:v>
                </c:pt>
                <c:pt idx="163">
                  <c:v>501.31277552064989</c:v>
                </c:pt>
                <c:pt idx="164">
                  <c:v>785.38739702436123</c:v>
                </c:pt>
                <c:pt idx="165">
                  <c:v>1.700563063772859</c:v>
                </c:pt>
                <c:pt idx="166">
                  <c:v>2.6956041126844403</c:v>
                </c:pt>
                <c:pt idx="167">
                  <c:v>4.2715532880492724</c:v>
                </c:pt>
                <c:pt idx="168">
                  <c:v>6.7731813479730576</c:v>
                </c:pt>
                <c:pt idx="169">
                  <c:v>10.737195039664723</c:v>
                </c:pt>
                <c:pt idx="170">
                  <c:v>17.00053047858502</c:v>
                </c:pt>
                <c:pt idx="171">
                  <c:v>26.984942028657997</c:v>
                </c:pt>
                <c:pt idx="172">
                  <c:v>42.858337336512832</c:v>
                </c:pt>
                <c:pt idx="173">
                  <c:v>68.002121914340051</c:v>
                </c:pt>
                <c:pt idx="174">
                  <c:v>108.51438604480828</c:v>
                </c:pt>
                <c:pt idx="175">
                  <c:v>170.00530478585014</c:v>
                </c:pt>
                <c:pt idx="176">
                  <c:v>0.40769397241350147</c:v>
                </c:pt>
                <c:pt idx="177">
                  <c:v>0.64624568895216239</c:v>
                </c:pt>
                <c:pt idx="178">
                  <c:v>1.0240646556894573</c:v>
                </c:pt>
                <c:pt idx="179">
                  <c:v>1.6238064135685608</c:v>
                </c:pt>
                <c:pt idx="180">
                  <c:v>2.5741413485646243</c:v>
                </c:pt>
                <c:pt idx="181">
                  <c:v>4.0757170090323065</c:v>
                </c:pt>
                <c:pt idx="182">
                  <c:v>6.4693856084369807</c:v>
                </c:pt>
                <c:pt idx="183">
                  <c:v>10.274882579770447</c:v>
                </c:pt>
                <c:pt idx="184">
                  <c:v>16.302868036129233</c:v>
                </c:pt>
                <c:pt idx="185">
                  <c:v>26.015301668653215</c:v>
                </c:pt>
                <c:pt idx="186">
                  <c:v>40.757170090323079</c:v>
                </c:pt>
                <c:pt idx="187">
                  <c:v>0.10002999999999995</c:v>
                </c:pt>
                <c:pt idx="188">
                  <c:v>0.15855999999999995</c:v>
                </c:pt>
                <c:pt idx="189">
                  <c:v>0.25125999999999998</c:v>
                </c:pt>
                <c:pt idx="190">
                  <c:v>0.39840999999999988</c:v>
                </c:pt>
                <c:pt idx="191">
                  <c:v>0.63158000000000003</c:v>
                </c:pt>
                <c:pt idx="192">
                  <c:v>1</c:v>
                </c:pt>
                <c:pt idx="193">
                  <c:v>1.5872999999999999</c:v>
                </c:pt>
                <c:pt idx="194">
                  <c:v>2.5210000000000004</c:v>
                </c:pt>
                <c:pt idx="195">
                  <c:v>4.0000000000000009</c:v>
                </c:pt>
                <c:pt idx="196">
                  <c:v>6.3830000000000018</c:v>
                </c:pt>
                <c:pt idx="197">
                  <c:v>10</c:v>
                </c:pt>
                <c:pt idx="198">
                  <c:v>2.4963856299201267E-2</c:v>
                </c:pt>
                <c:pt idx="199">
                  <c:v>3.9570819302222865E-2</c:v>
                </c:pt>
                <c:pt idx="200">
                  <c:v>6.2705373725255545E-2</c:v>
                </c:pt>
                <c:pt idx="201">
                  <c:v>9.9428671280263725E-2</c:v>
                </c:pt>
                <c:pt idx="202">
                  <c:v>0.15761943778316048</c:v>
                </c:pt>
                <c:pt idx="203">
                  <c:v>0.24956369388384758</c:v>
                </c:pt>
                <c:pt idx="204">
                  <c:v>0.39613245130183122</c:v>
                </c:pt>
                <c:pt idx="205">
                  <c:v>0.62915007228117981</c:v>
                </c:pt>
                <c:pt idx="206">
                  <c:v>0.99825477553539033</c:v>
                </c:pt>
                <c:pt idx="207">
                  <c:v>1.5929650580605994</c:v>
                </c:pt>
                <c:pt idx="208">
                  <c:v>2.495636938838476</c:v>
                </c:pt>
                <c:pt idx="209">
                  <c:v>7.1721981764232522E-3</c:v>
                </c:pt>
                <c:pt idx="210">
                  <c:v>1.1368826780502562E-2</c:v>
                </c:pt>
                <c:pt idx="211">
                  <c:v>1.8015460499931094E-2</c:v>
                </c:pt>
                <c:pt idx="212">
                  <c:v>2.8566184899218122E-2</c:v>
                </c:pt>
                <c:pt idx="213">
                  <c:v>4.5284583867493761E-2</c:v>
                </c:pt>
                <c:pt idx="214">
                  <c:v>7.1700471622745759E-2</c:v>
                </c:pt>
                <c:pt idx="215">
                  <c:v>0.11381015860678433</c:v>
                </c:pt>
                <c:pt idx="216">
                  <c:v>0.18075688896094208</c:v>
                </c:pt>
                <c:pt idx="217">
                  <c:v>0.28680188649098309</c:v>
                </c:pt>
                <c:pt idx="218">
                  <c:v>0.45766411036798621</c:v>
                </c:pt>
                <c:pt idx="219">
                  <c:v>0.71700471622745765</c:v>
                </c:pt>
                <c:pt idx="220">
                  <c:v>2.1940339299645392E-3</c:v>
                </c:pt>
                <c:pt idx="221">
                  <c:v>3.4778168542954893E-3</c:v>
                </c:pt>
                <c:pt idx="222">
                  <c:v>5.5110763295300449E-3</c:v>
                </c:pt>
                <c:pt idx="223">
                  <c:v>8.7386289916742202E-3</c:v>
                </c:pt>
                <c:pt idx="224">
                  <c:v>1.385292361778471E-2</c:v>
                </c:pt>
                <c:pt idx="225">
                  <c:v>2.1933759171893843E-2</c:v>
                </c:pt>
                <c:pt idx="226">
                  <c:v>3.4815455933547096E-2</c:v>
                </c:pt>
                <c:pt idx="227">
                  <c:v>5.5295006872344385E-2</c:v>
                </c:pt>
                <c:pt idx="228">
                  <c:v>8.7735036687575388E-2</c:v>
                </c:pt>
                <c:pt idx="229">
                  <c:v>0.1400031847941984</c:v>
                </c:pt>
                <c:pt idx="230">
                  <c:v>0.21933759171893843</c:v>
                </c:pt>
                <c:pt idx="231">
                  <c:v>7.8197471082945677E-4</c:v>
                </c:pt>
                <c:pt idx="232">
                  <c:v>1.2395272433181916E-3</c:v>
                </c:pt>
                <c:pt idx="233">
                  <c:v>1.9642003983106008E-3</c:v>
                </c:pt>
                <c:pt idx="234">
                  <c:v>3.1145310860898122E-3</c:v>
                </c:pt>
                <c:pt idx="235">
                  <c:v>4.9373146842514107E-3</c:v>
                </c:pt>
                <c:pt idx="236">
                  <c:v>7.8174018877282554E-3</c:v>
                </c:pt>
                <c:pt idx="237">
                  <c:v>1.2408562016391053E-2</c:v>
                </c:pt>
                <c:pt idx="238">
                  <c:v>1.9707670158962933E-2</c:v>
                </c:pt>
                <c:pt idx="239">
                  <c:v>3.1269607550913028E-2</c:v>
                </c:pt>
                <c:pt idx="240">
                  <c:v>4.9898476249369432E-2</c:v>
                </c:pt>
                <c:pt idx="241">
                  <c:v>7.8174018877282536E-2</c:v>
                </c:pt>
                <c:pt idx="242">
                  <c:v>3.0386006207601472E-4</c:v>
                </c:pt>
                <c:pt idx="243">
                  <c:v>4.8165601762244193E-4</c:v>
                </c:pt>
                <c:pt idx="244">
                  <c:v>7.6324981702708685E-4</c:v>
                </c:pt>
                <c:pt idx="245">
                  <c:v>1.2102457995771772E-3</c:v>
                </c:pt>
                <c:pt idx="246">
                  <c:v>1.9185438169146204E-3</c:v>
                </c:pt>
                <c:pt idx="247">
                  <c:v>3.0376893139659571E-3</c:v>
                </c:pt>
                <c:pt idx="248">
                  <c:v>4.8217242480581611E-3</c:v>
                </c:pt>
                <c:pt idx="249">
                  <c:v>7.6580147605081845E-3</c:v>
                </c:pt>
                <c:pt idx="250">
                  <c:v>1.2150757255863842E-2</c:v>
                </c:pt>
                <c:pt idx="251">
                  <c:v>1.9389570891044712E-2</c:v>
                </c:pt>
                <c:pt idx="252">
                  <c:v>3.0376893139659595E-2</c:v>
                </c:pt>
                <c:pt idx="253">
                  <c:v>9.7184840651055477E-5</c:v>
                </c:pt>
                <c:pt idx="254">
                  <c:v>1.5405006831581877E-4</c:v>
                </c:pt>
                <c:pt idx="255">
                  <c:v>2.4411339660086167E-4</c:v>
                </c:pt>
                <c:pt idx="256">
                  <c:v>3.8707800023779861E-4</c:v>
                </c:pt>
                <c:pt idx="257">
                  <c:v>6.1361593180439544E-4</c:v>
                </c:pt>
                <c:pt idx="258">
                  <c:v>9.7155693942872626E-4</c:v>
                </c:pt>
                <c:pt idx="259">
                  <c:v>1.5421523299552163E-3</c:v>
                </c:pt>
                <c:pt idx="260">
                  <c:v>2.449295044299821E-3</c:v>
                </c:pt>
                <c:pt idx="261">
                  <c:v>3.8862277577149059E-3</c:v>
                </c:pt>
                <c:pt idx="262">
                  <c:v>6.2014479443735625E-3</c:v>
                </c:pt>
                <c:pt idx="263">
                  <c:v>9.7155693942872646E-3</c:v>
                </c:pt>
                <c:pt idx="264">
                  <c:v>4.3449316642237099E-5</c:v>
                </c:pt>
                <c:pt idx="265">
                  <c:v>6.8872574695522589E-5</c:v>
                </c:pt>
                <c:pt idx="266">
                  <c:v>1.0913801159180736E-4</c:v>
                </c:pt>
                <c:pt idx="267">
                  <c:v>1.7305450608251198E-4</c:v>
                </c:pt>
                <c:pt idx="268">
                  <c:v>2.7433489358096724E-4</c:v>
                </c:pt>
                <c:pt idx="269">
                  <c:v>4.3436285756510187E-4</c:v>
                </c:pt>
                <c:pt idx="270">
                  <c:v>6.8946416381308645E-4</c:v>
                </c:pt>
                <c:pt idx="271">
                  <c:v>1.095028763921622E-3</c:v>
                </c:pt>
                <c:pt idx="272">
                  <c:v>1.7374514302604079E-3</c:v>
                </c:pt>
                <c:pt idx="273">
                  <c:v>2.7725381198380442E-3</c:v>
                </c:pt>
                <c:pt idx="274">
                  <c:v>4.3436285756510195E-3</c:v>
                </c:pt>
                <c:pt idx="275">
                  <c:v>2.0936161423544559E-5</c:v>
                </c:pt>
                <c:pt idx="276">
                  <c:v>3.3186421626684294E-5</c:v>
                </c:pt>
                <c:pt idx="277">
                  <c:v>5.2588422665998337E-5</c:v>
                </c:pt>
                <c:pt idx="278">
                  <c:v>8.3386744704132742E-5</c:v>
                </c:pt>
                <c:pt idx="279">
                  <c:v>1.3218895163333294E-4</c:v>
                </c:pt>
                <c:pt idx="280">
                  <c:v>2.0929882458806936E-4</c:v>
                </c:pt>
                <c:pt idx="281">
                  <c:v>3.3222002426864291E-4</c:v>
                </c:pt>
                <c:pt idx="282">
                  <c:v>5.2764233678652341E-4</c:v>
                </c:pt>
                <c:pt idx="283">
                  <c:v>8.3719529835227843E-4</c:v>
                </c:pt>
                <c:pt idx="284">
                  <c:v>1.3359543973456474E-3</c:v>
                </c:pt>
                <c:pt idx="285">
                  <c:v>2.0929882458806943E-3</c:v>
                </c:pt>
                <c:pt idx="286">
                  <c:v>1.0664273392838251E-5</c:v>
                </c:pt>
                <c:pt idx="287">
                  <c:v>1.6904200631494846E-5</c:v>
                </c:pt>
                <c:pt idx="288">
                  <c:v>2.6787017221678835E-5</c:v>
                </c:pt>
                <c:pt idx="289">
                  <c:v>4.247478918765056E-5</c:v>
                </c:pt>
                <c:pt idx="290">
                  <c:v>6.7333217929108963E-5</c:v>
                </c:pt>
                <c:pt idx="291">
                  <c:v>1.0661075070317147E-4</c:v>
                </c:pt>
                <c:pt idx="292">
                  <c:v>1.69223244591144E-4</c:v>
                </c:pt>
                <c:pt idx="293">
                  <c:v>2.6876570252269558E-4</c:v>
                </c:pt>
                <c:pt idx="294">
                  <c:v>4.2644300281268599E-4</c:v>
                </c:pt>
                <c:pt idx="295">
                  <c:v>6.804964217383433E-4</c:v>
                </c:pt>
                <c:pt idx="296">
                  <c:v>1.066107507031715E-3</c:v>
                </c:pt>
                <c:pt idx="297">
                  <c:v>5.8179643601710722E-6</c:v>
                </c:pt>
                <c:pt idx="298">
                  <c:v>9.2221976301981723E-6</c:v>
                </c:pt>
                <c:pt idx="299">
                  <c:v>1.4613833101435401E-5</c:v>
                </c:pt>
                <c:pt idx="300">
                  <c:v>2.3172400087331352E-5</c:v>
                </c:pt>
                <c:pt idx="301">
                  <c:v>3.6734079082243715E-5</c:v>
                </c:pt>
                <c:pt idx="302">
                  <c:v>5.8162194943227701E-5</c:v>
                </c:pt>
                <c:pt idx="303">
                  <c:v>9.2320852033385276E-5</c:v>
                </c:pt>
                <c:pt idx="304">
                  <c:v>1.4662689345187719E-4</c:v>
                </c:pt>
                <c:pt idx="305">
                  <c:v>2.3264877977291086E-4</c:v>
                </c:pt>
                <c:pt idx="306">
                  <c:v>3.7124929032262226E-4</c:v>
                </c:pt>
                <c:pt idx="307">
                  <c:v>5.8162194943227709E-4</c:v>
                </c:pt>
                <c:pt idx="308">
                  <c:v>8.4012459624031663</c:v>
                </c:pt>
                <c:pt idx="309">
                  <c:v>13.317020491838909</c:v>
                </c:pt>
                <c:pt idx="310">
                  <c:v>21.10263981319024</c:v>
                </c:pt>
                <c:pt idx="311">
                  <c:v>33.461365629121715</c:v>
                </c:pt>
                <c:pt idx="312">
                  <c:v>53.044675846591929</c:v>
                </c:pt>
                <c:pt idx="313">
                  <c:v>83.987263444998206</c:v>
                </c:pt>
                <c:pt idx="314">
                  <c:v>133.31298326624568</c:v>
                </c:pt>
                <c:pt idx="315">
                  <c:v>211.73189114484049</c:v>
                </c:pt>
                <c:pt idx="316">
                  <c:v>335.94905377999288</c:v>
                </c:pt>
                <c:pt idx="317">
                  <c:v>536.09070256942334</c:v>
                </c:pt>
                <c:pt idx="318">
                  <c:v>839.87263444998223</c:v>
                </c:pt>
                <c:pt idx="319">
                  <c:v>1.7991035659271413</c:v>
                </c:pt>
                <c:pt idx="320">
                  <c:v>2.8518030732121118</c:v>
                </c:pt>
                <c:pt idx="321">
                  <c:v>4.5190718981790825</c:v>
                </c:pt>
                <c:pt idx="322">
                  <c:v>7.1656588193645154</c:v>
                </c:pt>
                <c:pt idx="323">
                  <c:v>11.359370490535477</c:v>
                </c:pt>
                <c:pt idx="324">
                  <c:v>17.98563996728123</c:v>
                </c:pt>
                <c:pt idx="325">
                  <c:v>28.548606320065495</c:v>
                </c:pt>
                <c:pt idx="326">
                  <c:v>45.341798357516005</c:v>
                </c:pt>
                <c:pt idx="327">
                  <c:v>71.942559869124935</c:v>
                </c:pt>
                <c:pt idx="328">
                  <c:v>114.80233991115614</c:v>
                </c:pt>
                <c:pt idx="329">
                  <c:v>179.85639967281233</c:v>
                </c:pt>
                <c:pt idx="330">
                  <c:v>0.41393668213036094</c:v>
                </c:pt>
                <c:pt idx="331">
                  <c:v>0.65614116083764906</c:v>
                </c:pt>
                <c:pt idx="332">
                  <c:v>1.0397453839055735</c:v>
                </c:pt>
                <c:pt idx="333">
                  <c:v>1.6486705341153365</c:v>
                </c:pt>
                <c:pt idx="334">
                  <c:v>2.6135572298299854</c:v>
                </c:pt>
                <c:pt idx="335">
                  <c:v>4.1381253836885037</c:v>
                </c:pt>
                <c:pt idx="336">
                  <c:v>6.5684464215287619</c:v>
                </c:pt>
                <c:pt idx="337">
                  <c:v>10.43221409227872</c:v>
                </c:pt>
                <c:pt idx="338">
                  <c:v>16.552501534754018</c:v>
                </c:pt>
                <c:pt idx="339">
                  <c:v>26.413654324083723</c:v>
                </c:pt>
                <c:pt idx="340">
                  <c:v>41.381253836885065</c:v>
                </c:pt>
                <c:pt idx="341">
                  <c:v>0.10002999999999995</c:v>
                </c:pt>
                <c:pt idx="342">
                  <c:v>0.15855999999999995</c:v>
                </c:pt>
                <c:pt idx="343">
                  <c:v>0.25125999999999998</c:v>
                </c:pt>
                <c:pt idx="344">
                  <c:v>0.39840999999999988</c:v>
                </c:pt>
                <c:pt idx="345">
                  <c:v>0.63158000000000003</c:v>
                </c:pt>
                <c:pt idx="346">
                  <c:v>1</c:v>
                </c:pt>
                <c:pt idx="347">
                  <c:v>1.5872999999999999</c:v>
                </c:pt>
                <c:pt idx="348">
                  <c:v>2.5210000000000004</c:v>
                </c:pt>
                <c:pt idx="349">
                  <c:v>4.0000000000000009</c:v>
                </c:pt>
                <c:pt idx="350">
                  <c:v>6.3830000000000018</c:v>
                </c:pt>
                <c:pt idx="351">
                  <c:v>10</c:v>
                </c:pt>
                <c:pt idx="352">
                  <c:v>2.3781671825813873E-2</c:v>
                </c:pt>
                <c:pt idx="353">
                  <c:v>3.769690977407826E-2</c:v>
                </c:pt>
                <c:pt idx="354">
                  <c:v>5.9735907857182823E-2</c:v>
                </c:pt>
                <c:pt idx="355">
                  <c:v>9.4720142678421507E-2</c:v>
                </c:pt>
                <c:pt idx="356">
                  <c:v>0.15015523634657138</c:v>
                </c:pt>
                <c:pt idx="357">
                  <c:v>0.23774539463974695</c:v>
                </c:pt>
                <c:pt idx="358">
                  <c:v>0.37737326491167028</c:v>
                </c:pt>
                <c:pt idx="359">
                  <c:v>0.59935613988680203</c:v>
                </c:pt>
                <c:pt idx="360">
                  <c:v>0.95098157855898779</c:v>
                </c:pt>
                <c:pt idx="361">
                  <c:v>1.517528853985505</c:v>
                </c:pt>
                <c:pt idx="362">
                  <c:v>2.3774539463974698</c:v>
                </c:pt>
                <c:pt idx="363">
                  <c:v>6.3233322010980923E-3</c:v>
                </c:pt>
                <c:pt idx="364">
                  <c:v>1.0023268557493893E-2</c:v>
                </c:pt>
                <c:pt idx="365">
                  <c:v>1.5883239516624088E-2</c:v>
                </c:pt>
                <c:pt idx="366">
                  <c:v>2.5185232252719091E-2</c:v>
                </c:pt>
                <c:pt idx="367">
                  <c:v>3.9924924038483793E-2</c:v>
                </c:pt>
                <c:pt idx="368">
                  <c:v>6.3214357703669857E-2</c:v>
                </c:pt>
                <c:pt idx="369">
                  <c:v>0.10034014998303514</c:v>
                </c:pt>
                <c:pt idx="370">
                  <c:v>0.15936339577095171</c:v>
                </c:pt>
                <c:pt idx="371">
                  <c:v>0.25285743081467948</c:v>
                </c:pt>
                <c:pt idx="372">
                  <c:v>0.40349724522252473</c:v>
                </c:pt>
                <c:pt idx="373">
                  <c:v>0.63214357703669866</c:v>
                </c:pt>
                <c:pt idx="374">
                  <c:v>1.9019282588637375E-3</c:v>
                </c:pt>
                <c:pt idx="375">
                  <c:v>3.0147930093515378E-3</c:v>
                </c:pt>
                <c:pt idx="376">
                  <c:v>4.7773517376997199E-3</c:v>
                </c:pt>
                <c:pt idx="377">
                  <c:v>7.5751998161941612E-3</c:v>
                </c:pt>
                <c:pt idx="378">
                  <c:v>1.2008595918556025E-2</c:v>
                </c:pt>
                <c:pt idx="379">
                  <c:v>1.9013578515082858E-2</c:v>
                </c:pt>
                <c:pt idx="380">
                  <c:v>3.0180253176991023E-2</c:v>
                </c:pt>
                <c:pt idx="381">
                  <c:v>4.7933231436523893E-2</c:v>
                </c:pt>
                <c:pt idx="382">
                  <c:v>7.605431406033146E-2</c:v>
                </c:pt>
                <c:pt idx="383">
                  <c:v>0.12136367166177388</c:v>
                </c:pt>
                <c:pt idx="384">
                  <c:v>0.19013578515082866</c:v>
                </c:pt>
                <c:pt idx="385">
                  <c:v>6.9094546174818157E-4</c:v>
                </c:pt>
                <c:pt idx="386">
                  <c:v>1.095234553781782E-3</c:v>
                </c:pt>
                <c:pt idx="387">
                  <c:v>1.7355489025177257E-3</c:v>
                </c:pt>
                <c:pt idx="388">
                  <c:v>2.7519702230840038E-3</c:v>
                </c:pt>
                <c:pt idx="389">
                  <c:v>4.3625645779357888E-3</c:v>
                </c:pt>
                <c:pt idx="390">
                  <c:v>6.9073824027609887E-3</c:v>
                </c:pt>
                <c:pt idx="391">
                  <c:v>1.0964088087902521E-2</c:v>
                </c:pt>
                <c:pt idx="392">
                  <c:v>1.7413511037360455E-2</c:v>
                </c:pt>
                <c:pt idx="393">
                  <c:v>2.7629529611043969E-2</c:v>
                </c:pt>
                <c:pt idx="394">
                  <c:v>4.4089821876823393E-2</c:v>
                </c:pt>
                <c:pt idx="395">
                  <c:v>6.9073824027609906E-2</c:v>
                </c:pt>
                <c:pt idx="396">
                  <c:v>2.7092847309430107E-4</c:v>
                </c:pt>
                <c:pt idx="397">
                  <c:v>4.2945535033322443E-4</c:v>
                </c:pt>
                <c:pt idx="398">
                  <c:v>6.8053072228005721E-4</c:v>
                </c:pt>
                <c:pt idx="399">
                  <c:v>1.0790824049335252E-3</c:v>
                </c:pt>
                <c:pt idx="400">
                  <c:v>1.7106168653093952E-3</c:v>
                </c:pt>
                <c:pt idx="401">
                  <c:v>2.7084721892862273E-3</c:v>
                </c:pt>
                <c:pt idx="402">
                  <c:v>4.29915790605403E-3</c:v>
                </c:pt>
                <c:pt idx="403">
                  <c:v>6.8280583891905796E-3</c:v>
                </c:pt>
                <c:pt idx="404">
                  <c:v>1.0833888757144911E-2</c:v>
                </c:pt>
                <c:pt idx="405">
                  <c:v>1.7288177984213983E-2</c:v>
                </c:pt>
                <c:pt idx="406">
                  <c:v>2.7084721892862283E-2</c:v>
                </c:pt>
                <c:pt idx="407">
                  <c:v>7.8081118011951096E-5</c:v>
                </c:pt>
                <c:pt idx="408">
                  <c:v>1.2376829023267981E-4</c:v>
                </c:pt>
                <c:pt idx="409">
                  <c:v>1.9612777878319333E-4</c:v>
                </c:pt>
                <c:pt idx="410">
                  <c:v>3.1098968536580449E-4</c:v>
                </c:pt>
                <c:pt idx="411">
                  <c:v>4.9299682609205348E-4</c:v>
                </c:pt>
                <c:pt idx="412">
                  <c:v>7.8057700701740583E-4</c:v>
                </c:pt>
                <c:pt idx="413">
                  <c:v>1.2390098832387275E-3</c:v>
                </c:pt>
                <c:pt idx="414">
                  <c:v>1.9678346346908818E-3</c:v>
                </c:pt>
                <c:pt idx="415">
                  <c:v>3.1223080280696242E-3</c:v>
                </c:pt>
                <c:pt idx="416">
                  <c:v>4.9824230357921042E-3</c:v>
                </c:pt>
                <c:pt idx="417">
                  <c:v>7.8057700701740593E-3</c:v>
                </c:pt>
                <c:pt idx="418">
                  <c:v>3.5709264278646987E-5</c:v>
                </c:pt>
                <c:pt idx="419">
                  <c:v>5.6603628351717121E-5</c:v>
                </c:pt>
                <c:pt idx="420">
                  <c:v>8.9696188569957395E-5</c:v>
                </c:pt>
                <c:pt idx="421">
                  <c:v>1.4222661182900864E-4</c:v>
                </c:pt>
                <c:pt idx="422">
                  <c:v>2.2546493185152312E-4</c:v>
                </c:pt>
                <c:pt idx="423">
                  <c:v>3.569855471223331E-4</c:v>
                </c:pt>
                <c:pt idx="424">
                  <c:v>5.6664315894727963E-4</c:v>
                </c:pt>
                <c:pt idx="425">
                  <c:v>8.9996056429540185E-4</c:v>
                </c:pt>
                <c:pt idx="426">
                  <c:v>1.4279421884893326E-3</c:v>
                </c:pt>
                <c:pt idx="427">
                  <c:v>2.2786387472818535E-3</c:v>
                </c:pt>
                <c:pt idx="428">
                  <c:v>3.5698554712233323E-3</c:v>
                </c:pt>
                <c:pt idx="429">
                  <c:v>1.7305047571541292E-5</c:v>
                </c:pt>
                <c:pt idx="430">
                  <c:v>2.7430654233165957E-5</c:v>
                </c:pt>
                <c:pt idx="431">
                  <c:v>4.3467622241582237E-5</c:v>
                </c:pt>
                <c:pt idx="432">
                  <c:v>6.8924362720961454E-5</c:v>
                </c:pt>
                <c:pt idx="433">
                  <c:v>1.0926244072012462E-4</c:v>
                </c:pt>
                <c:pt idx="434">
                  <c:v>1.7299857614257028E-4</c:v>
                </c:pt>
                <c:pt idx="435">
                  <c:v>2.7460063991110171E-4</c:v>
                </c:pt>
                <c:pt idx="436">
                  <c:v>4.3612941045541976E-4</c:v>
                </c:pt>
                <c:pt idx="437">
                  <c:v>6.9199430457028124E-4</c:v>
                </c:pt>
                <c:pt idx="438">
                  <c:v>1.1042499115180258E-3</c:v>
                </c:pt>
                <c:pt idx="439">
                  <c:v>1.7299857614257034E-3</c:v>
                </c:pt>
                <c:pt idx="440">
                  <c:v>8.9045436986301306E-6</c:v>
                </c:pt>
                <c:pt idx="441">
                  <c:v>1.4114810045534268E-5</c:v>
                </c:pt>
                <c:pt idx="442">
                  <c:v>2.2366846443245124E-5</c:v>
                </c:pt>
                <c:pt idx="443">
                  <c:v>3.5465952763883183E-5</c:v>
                </c:pt>
                <c:pt idx="444">
                  <c:v>5.6222450356701155E-5</c:v>
                </c:pt>
                <c:pt idx="445">
                  <c:v>8.9018731366891156E-5</c:v>
                </c:pt>
                <c:pt idx="446">
                  <c:v>1.4129943229866627E-4</c:v>
                </c:pt>
                <c:pt idx="447">
                  <c:v>2.2441622177593284E-4</c:v>
                </c:pt>
                <c:pt idx="448">
                  <c:v>3.5607492546756506E-4</c:v>
                </c:pt>
                <c:pt idx="449">
                  <c:v>5.6820656231486657E-4</c:v>
                </c:pt>
                <c:pt idx="450">
                  <c:v>8.9018731366891264E-4</c:v>
                </c:pt>
                <c:pt idx="451">
                  <c:v>4.7594873191610178E-6</c:v>
                </c:pt>
                <c:pt idx="452">
                  <c:v>7.5443797793278938E-6</c:v>
                </c:pt>
                <c:pt idx="453">
                  <c:v>1.1955101307731628E-5</c:v>
                </c:pt>
                <c:pt idx="454">
                  <c:v>1.8956586452333699E-5</c:v>
                </c:pt>
                <c:pt idx="455">
                  <c:v>3.0050954723939919E-5</c:v>
                </c:pt>
                <c:pt idx="456">
                  <c:v>4.758059901190656E-5</c:v>
                </c:pt>
                <c:pt idx="457">
                  <c:v>7.552468481159925E-5</c:v>
                </c:pt>
                <c:pt idx="458">
                  <c:v>1.1995069010901658E-4</c:v>
                </c:pt>
                <c:pt idx="459">
                  <c:v>1.9032239604762629E-4</c:v>
                </c:pt>
                <c:pt idx="460">
                  <c:v>3.0370696349299973E-4</c:v>
                </c:pt>
                <c:pt idx="461">
                  <c:v>4.7580599011906572E-4</c:v>
                </c:pt>
                <c:pt idx="462">
                  <c:v>8.9010059326568225</c:v>
                </c:pt>
                <c:pt idx="463">
                  <c:v>14.109202246146815</c:v>
                </c:pt>
                <c:pt idx="464">
                  <c:v>22.357960118358029</c:v>
                </c:pt>
                <c:pt idx="465">
                  <c:v>35.451862177644763</c:v>
                </c:pt>
                <c:pt idx="466">
                  <c:v>56.200113235503302</c:v>
                </c:pt>
                <c:pt idx="467">
                  <c:v>88.983364317273043</c:v>
                </c:pt>
                <c:pt idx="468">
                  <c:v>141.24329418080757</c:v>
                </c:pt>
                <c:pt idx="469">
                  <c:v>224.32706144384537</c:v>
                </c:pt>
                <c:pt idx="470">
                  <c:v>355.93345726909223</c:v>
                </c:pt>
                <c:pt idx="471">
                  <c:v>567.98081443715409</c:v>
                </c:pt>
                <c:pt idx="472">
                  <c:v>889.8336431727314</c:v>
                </c:pt>
                <c:pt idx="473">
                  <c:v>1.9021296280894662</c:v>
                </c:pt>
                <c:pt idx="474">
                  <c:v>3.0151122046372665</c:v>
                </c:pt>
                <c:pt idx="475">
                  <c:v>4.7778575462737116</c:v>
                </c:pt>
                <c:pt idx="476">
                  <c:v>7.5760018507160281</c:v>
                </c:pt>
                <c:pt idx="477">
                  <c:v>12.009867344883986</c:v>
                </c:pt>
                <c:pt idx="478">
                  <c:v>19.015591603413643</c:v>
                </c:pt>
                <c:pt idx="479">
                  <c:v>30.183448552098472</c:v>
                </c:pt>
                <c:pt idx="480">
                  <c:v>47.93830643220582</c:v>
                </c:pt>
                <c:pt idx="481">
                  <c:v>76.062366413654615</c:v>
                </c:pt>
                <c:pt idx="482">
                  <c:v>121.37652120458928</c:v>
                </c:pt>
                <c:pt idx="483">
                  <c:v>190.1559160341364</c:v>
                </c:pt>
                <c:pt idx="484">
                  <c:v>0.42641478277022249</c:v>
                </c:pt>
                <c:pt idx="485">
                  <c:v>0.67592050340944188</c:v>
                </c:pt>
                <c:pt idx="486">
                  <c:v>1.0710884566514658</c:v>
                </c:pt>
                <c:pt idx="487">
                  <c:v>1.6983696251472993</c:v>
                </c:pt>
                <c:pt idx="488">
                  <c:v>2.6923427821855164</c:v>
                </c:pt>
                <c:pt idx="489">
                  <c:v>4.2628689670121229</c:v>
                </c:pt>
                <c:pt idx="490">
                  <c:v>6.7664519113383417</c:v>
                </c:pt>
                <c:pt idx="491">
                  <c:v>10.746692665837557</c:v>
                </c:pt>
                <c:pt idx="492">
                  <c:v>17.051475868048485</c:v>
                </c:pt>
                <c:pt idx="493">
                  <c:v>27.209892616438392</c:v>
                </c:pt>
                <c:pt idx="494">
                  <c:v>42.628689670121233</c:v>
                </c:pt>
                <c:pt idx="495">
                  <c:v>0.10002999999999995</c:v>
                </c:pt>
                <c:pt idx="496">
                  <c:v>0.15855999999999995</c:v>
                </c:pt>
                <c:pt idx="497">
                  <c:v>0.25125999999999998</c:v>
                </c:pt>
                <c:pt idx="498">
                  <c:v>0.39840999999999988</c:v>
                </c:pt>
                <c:pt idx="499">
                  <c:v>0.63158000000000003</c:v>
                </c:pt>
                <c:pt idx="500">
                  <c:v>1</c:v>
                </c:pt>
                <c:pt idx="501">
                  <c:v>1.5872999999999999</c:v>
                </c:pt>
                <c:pt idx="502">
                  <c:v>2.5210000000000004</c:v>
                </c:pt>
                <c:pt idx="503">
                  <c:v>4.0000000000000009</c:v>
                </c:pt>
                <c:pt idx="504">
                  <c:v>6.3830000000000018</c:v>
                </c:pt>
                <c:pt idx="505">
                  <c:v>10</c:v>
                </c:pt>
                <c:pt idx="506">
                  <c:v>2.3339986467549222E-2</c:v>
                </c:pt>
                <c:pt idx="507">
                  <c:v>3.6996783507893663E-2</c:v>
                </c:pt>
                <c:pt idx="508">
                  <c:v>5.8626462059746275E-2</c:v>
                </c:pt>
                <c:pt idx="509">
                  <c:v>9.2960951799822888E-2</c:v>
                </c:pt>
                <c:pt idx="510">
                  <c:v>0.14736647658877078</c:v>
                </c:pt>
                <c:pt idx="511">
                  <c:v>0.23332986571577752</c:v>
                </c:pt>
                <c:pt idx="512">
                  <c:v>0.37036449585065362</c:v>
                </c:pt>
                <c:pt idx="513">
                  <c:v>0.58822459146947526</c:v>
                </c:pt>
                <c:pt idx="514">
                  <c:v>0.93331946286311007</c:v>
                </c:pt>
                <c:pt idx="515">
                  <c:v>1.4893445328638082</c:v>
                </c:pt>
                <c:pt idx="516">
                  <c:v>2.3332986571577754</c:v>
                </c:pt>
                <c:pt idx="517">
                  <c:v>6.0476025273546452E-3</c:v>
                </c:pt>
                <c:pt idx="518">
                  <c:v>9.5862027065615509E-3</c:v>
                </c:pt>
                <c:pt idx="519">
                  <c:v>1.5190648915556609E-2</c:v>
                </c:pt>
                <c:pt idx="520">
                  <c:v>2.4087027121097306E-2</c:v>
                </c:pt>
                <c:pt idx="521">
                  <c:v>3.8183992844413137E-2</c:v>
                </c:pt>
                <c:pt idx="522">
                  <c:v>6.0457887907174289E-2</c:v>
                </c:pt>
                <c:pt idx="523">
                  <c:v>9.5964805475057743E-2</c:v>
                </c:pt>
                <c:pt idx="524">
                  <c:v>0.15241433541398641</c:v>
                </c:pt>
                <c:pt idx="525">
                  <c:v>0.24183155162869716</c:v>
                </c:pt>
                <c:pt idx="526">
                  <c:v>0.38590269851149356</c:v>
                </c:pt>
                <c:pt idx="527">
                  <c:v>0.60457887907174301</c:v>
                </c:pt>
                <c:pt idx="528">
                  <c:v>1.8138543719574841E-3</c:v>
                </c:pt>
                <c:pt idx="529">
                  <c:v>2.8751849366947771E-3</c:v>
                </c:pt>
                <c:pt idx="530">
                  <c:v>4.556123657883009E-3</c:v>
                </c:pt>
                <c:pt idx="531">
                  <c:v>7.2244098803517032E-3</c:v>
                </c:pt>
                <c:pt idx="532">
                  <c:v>1.1452505690701865E-2</c:v>
                </c:pt>
                <c:pt idx="533">
                  <c:v>1.8133103788438312E-2</c:v>
                </c:pt>
                <c:pt idx="534">
                  <c:v>2.8782675643388132E-2</c:v>
                </c:pt>
                <c:pt idx="535">
                  <c:v>4.5713554650653E-2</c:v>
                </c:pt>
                <c:pt idx="536">
                  <c:v>7.2532415153753291E-2</c:v>
                </c:pt>
                <c:pt idx="537">
                  <c:v>0.1157436014816018</c:v>
                </c:pt>
                <c:pt idx="538">
                  <c:v>0.18133103788438315</c:v>
                </c:pt>
                <c:pt idx="539">
                  <c:v>6.4075920400689847E-4</c:v>
                </c:pt>
                <c:pt idx="540">
                  <c:v>1.0156830889466537E-3</c:v>
                </c:pt>
                <c:pt idx="541">
                  <c:v>1.6094887293689232E-3</c:v>
                </c:pt>
                <c:pt idx="542">
                  <c:v>2.5520831197479608E-3</c:v>
                </c:pt>
                <c:pt idx="543">
                  <c:v>4.045693272684967E-3</c:v>
                </c:pt>
                <c:pt idx="544">
                  <c:v>6.4056703389673009E-3</c:v>
                </c:pt>
                <c:pt idx="545">
                  <c:v>1.016772052904279E-2</c:v>
                </c:pt>
                <c:pt idx="546">
                  <c:v>1.6148694924536567E-2</c:v>
                </c:pt>
                <c:pt idx="547">
                  <c:v>2.5622681355869207E-2</c:v>
                </c:pt>
                <c:pt idx="548">
                  <c:v>4.088739377362826E-2</c:v>
                </c:pt>
                <c:pt idx="549">
                  <c:v>6.4056703389672995E-2</c:v>
                </c:pt>
                <c:pt idx="550">
                  <c:v>2.4330465560954581E-4</c:v>
                </c:pt>
                <c:pt idx="551">
                  <c:v>3.8566816148605021E-4</c:v>
                </c:pt>
                <c:pt idx="552">
                  <c:v>6.1114393450419384E-4</c:v>
                </c:pt>
                <c:pt idx="553">
                  <c:v>9.6905936060580995E-4</c:v>
                </c:pt>
                <c:pt idx="554">
                  <c:v>1.5362026830938436E-3</c:v>
                </c:pt>
                <c:pt idx="555">
                  <c:v>2.432316861037149E-3</c:v>
                </c:pt>
                <c:pt idx="556">
                  <c:v>3.860816553524265E-3</c:v>
                </c:pt>
                <c:pt idx="557">
                  <c:v>6.1318708066746526E-3</c:v>
                </c:pt>
                <c:pt idx="558">
                  <c:v>9.7292674441485979E-3</c:v>
                </c:pt>
                <c:pt idx="559">
                  <c:v>1.552547852400013E-2</c:v>
                </c:pt>
                <c:pt idx="560">
                  <c:v>2.4323168610371496E-2</c:v>
                </c:pt>
                <c:pt idx="561">
                  <c:v>8.1174805144319223E-5</c:v>
                </c:pt>
                <c:pt idx="562">
                  <c:v>1.2867216938601669E-4</c:v>
                </c:pt>
                <c:pt idx="563">
                  <c:v>2.0389864581187283E-4</c:v>
                </c:pt>
                <c:pt idx="564">
                  <c:v>3.2331154771116864E-4</c:v>
                </c:pt>
                <c:pt idx="565">
                  <c:v>5.1253007530789889E-4</c:v>
                </c:pt>
                <c:pt idx="566">
                  <c:v>8.115046000631732E-4</c:v>
                </c:pt>
                <c:pt idx="567">
                  <c:v>1.2881012516802754E-3</c:v>
                </c:pt>
                <c:pt idx="568">
                  <c:v>2.04580309675926E-3</c:v>
                </c:pt>
                <c:pt idx="569">
                  <c:v>3.2460184002526937E-3</c:v>
                </c:pt>
                <c:pt idx="570">
                  <c:v>5.1798338622032333E-3</c:v>
                </c:pt>
                <c:pt idx="571">
                  <c:v>8.115046000631735E-3</c:v>
                </c:pt>
                <c:pt idx="572">
                  <c:v>3.7191584373341069E-5</c:v>
                </c:pt>
                <c:pt idx="573">
                  <c:v>5.8953290195311082E-5</c:v>
                </c:pt>
                <c:pt idx="574">
                  <c:v>9.3419549031747374E-5</c:v>
                </c:pt>
                <c:pt idx="575">
                  <c:v>1.4813055213618744E-4</c:v>
                </c:pt>
                <c:pt idx="576">
                  <c:v>2.3482416133674685E-4</c:v>
                </c:pt>
                <c:pt idx="577">
                  <c:v>3.7180430244267821E-4</c:v>
                </c:pt>
                <c:pt idx="578">
                  <c:v>5.9016496926726379E-4</c:v>
                </c:pt>
                <c:pt idx="579">
                  <c:v>9.3731864645799252E-4</c:v>
                </c:pt>
                <c:pt idx="580">
                  <c:v>1.4872172097707144E-3</c:v>
                </c:pt>
                <c:pt idx="581">
                  <c:v>2.3732268624916159E-3</c:v>
                </c:pt>
                <c:pt idx="582">
                  <c:v>3.7180430244267834E-3</c:v>
                </c:pt>
                <c:pt idx="583">
                  <c:v>1.7922182155593766E-5</c:v>
                </c:pt>
                <c:pt idx="584">
                  <c:v>2.8408889359101781E-5</c:v>
                </c:pt>
                <c:pt idx="585">
                  <c:v>4.5017769553278895E-5</c:v>
                </c:pt>
                <c:pt idx="586">
                  <c:v>7.1382351220734857E-5</c:v>
                </c:pt>
                <c:pt idx="587">
                  <c:v>1.1315897036718914E-4</c:v>
                </c:pt>
                <c:pt idx="588">
                  <c:v>1.7916807113459746E-4</c:v>
                </c:pt>
                <c:pt idx="589">
                  <c:v>2.8439347931194639E-4</c:v>
                </c:pt>
                <c:pt idx="590">
                  <c:v>4.5168270733032015E-4</c:v>
                </c:pt>
                <c:pt idx="591">
                  <c:v>7.1667228453838993E-4</c:v>
                </c:pt>
                <c:pt idx="592">
                  <c:v>1.143629798052135E-3</c:v>
                </c:pt>
                <c:pt idx="593">
                  <c:v>1.7916807113459747E-3</c:v>
                </c:pt>
                <c:pt idx="594">
                  <c:v>9.119814510511318E-6</c:v>
                </c:pt>
                <c:pt idx="595">
                  <c:v>1.4456041075544076E-5</c:v>
                </c:pt>
                <c:pt idx="596">
                  <c:v>2.2907573667010667E-5</c:v>
                </c:pt>
                <c:pt idx="597">
                  <c:v>3.6323355984532824E-5</c:v>
                </c:pt>
                <c:pt idx="598">
                  <c:v>5.758164999049022E-5</c:v>
                </c:pt>
                <c:pt idx="599">
                  <c:v>9.117079386695302E-5</c:v>
                </c:pt>
                <c:pt idx="600">
                  <c:v>1.4471540110501445E-4</c:v>
                </c:pt>
                <c:pt idx="601">
                  <c:v>2.2984157133858877E-4</c:v>
                </c:pt>
                <c:pt idx="602">
                  <c:v>3.6468317546781246E-4</c:v>
                </c:pt>
                <c:pt idx="603">
                  <c:v>5.8194317725276132E-4</c:v>
                </c:pt>
                <c:pt idx="604">
                  <c:v>9.1170793866953109E-4</c:v>
                </c:pt>
                <c:pt idx="605">
                  <c:v>4.8871963985243382E-6</c:v>
                </c:pt>
                <c:pt idx="606">
                  <c:v>7.7468145651306467E-6</c:v>
                </c:pt>
                <c:pt idx="607">
                  <c:v>1.227588690486079E-5</c:v>
                </c:pt>
                <c:pt idx="608">
                  <c:v>1.9465239599480993E-5</c:v>
                </c:pt>
                <c:pt idx="609">
                  <c:v>3.0857297824452674E-5</c:v>
                </c:pt>
                <c:pt idx="610">
                  <c:v>4.8857306793205461E-5</c:v>
                </c:pt>
                <c:pt idx="611">
                  <c:v>7.755120307285499E-5</c:v>
                </c:pt>
                <c:pt idx="612">
                  <c:v>1.2316927042567086E-4</c:v>
                </c:pt>
                <c:pt idx="613">
                  <c:v>1.9542922717282187E-4</c:v>
                </c:pt>
                <c:pt idx="614">
                  <c:v>3.1185618926103008E-4</c:v>
                </c:pt>
                <c:pt idx="615">
                  <c:v>4.8857306793205436E-4</c:v>
                </c:pt>
                <c:pt idx="616">
                  <c:v>9.3235575386245966</c:v>
                </c:pt>
                <c:pt idx="617">
                  <c:v>14.77899913350311</c:v>
                </c:pt>
                <c:pt idx="618">
                  <c:v>23.419344868087737</c:v>
                </c:pt>
                <c:pt idx="619">
                  <c:v>37.134845136093418</c:v>
                </c:pt>
                <c:pt idx="620">
                  <c:v>58.868064283160294</c:v>
                </c:pt>
                <c:pt idx="621">
                  <c:v>93.207613102315307</c:v>
                </c:pt>
                <c:pt idx="622">
                  <c:v>147.94844427730516</c:v>
                </c:pt>
                <c:pt idx="623">
                  <c:v>234.97639263093691</c:v>
                </c:pt>
                <c:pt idx="624">
                  <c:v>372.83045240926134</c:v>
                </c:pt>
                <c:pt idx="625">
                  <c:v>594.94419443207835</c:v>
                </c:pt>
                <c:pt idx="626">
                  <c:v>932.07613102315327</c:v>
                </c:pt>
                <c:pt idx="627">
                  <c:v>1.9259852315632386</c:v>
                </c:pt>
                <c:pt idx="628">
                  <c:v>3.052926305275089</c:v>
                </c:pt>
                <c:pt idx="629">
                  <c:v>4.837779159078071</c:v>
                </c:pt>
                <c:pt idx="630">
                  <c:v>7.6710164561342609</c:v>
                </c:pt>
                <c:pt idx="631">
                  <c:v>12.160489378693498</c:v>
                </c:pt>
                <c:pt idx="632">
                  <c:v>19.254076092804553</c:v>
                </c:pt>
                <c:pt idx="633">
                  <c:v>30.561994982108665</c:v>
                </c:pt>
                <c:pt idx="634">
                  <c:v>48.539525829960283</c:v>
                </c:pt>
                <c:pt idx="635">
                  <c:v>77.016304371218254</c:v>
                </c:pt>
                <c:pt idx="636">
                  <c:v>122.89876770037147</c:v>
                </c:pt>
                <c:pt idx="637">
                  <c:v>192.5407609280455</c:v>
                </c:pt>
                <c:pt idx="638">
                  <c:v>0.4318792948396743</c:v>
                </c:pt>
                <c:pt idx="639">
                  <c:v>0.68458243516723738</c:v>
                </c:pt>
                <c:pt idx="640">
                  <c:v>1.084814471872604</c:v>
                </c:pt>
                <c:pt idx="641">
                  <c:v>1.7201342582932584</c:v>
                </c:pt>
                <c:pt idx="642">
                  <c:v>2.726845196789379</c:v>
                </c:pt>
                <c:pt idx="643">
                  <c:v>4.317497699087018</c:v>
                </c:pt>
                <c:pt idx="644">
                  <c:v>6.8531640977608239</c:v>
                </c:pt>
                <c:pt idx="645">
                  <c:v>10.884411699398374</c:v>
                </c:pt>
                <c:pt idx="646">
                  <c:v>17.269990796348075</c:v>
                </c:pt>
                <c:pt idx="647">
                  <c:v>27.558587813272439</c:v>
                </c:pt>
                <c:pt idx="648">
                  <c:v>43.174976990870192</c:v>
                </c:pt>
                <c:pt idx="649">
                  <c:v>0.10002999999999995</c:v>
                </c:pt>
                <c:pt idx="650">
                  <c:v>0.15855999999999995</c:v>
                </c:pt>
                <c:pt idx="651">
                  <c:v>0.25125999999999998</c:v>
                </c:pt>
                <c:pt idx="652">
                  <c:v>0.39840999999999988</c:v>
                </c:pt>
                <c:pt idx="653">
                  <c:v>0.63158000000000003</c:v>
                </c:pt>
                <c:pt idx="654">
                  <c:v>1</c:v>
                </c:pt>
                <c:pt idx="655">
                  <c:v>1.5872999999999999</c:v>
                </c:pt>
                <c:pt idx="656">
                  <c:v>2.5210000000000004</c:v>
                </c:pt>
                <c:pt idx="657">
                  <c:v>4.0000000000000009</c:v>
                </c:pt>
                <c:pt idx="658">
                  <c:v>6.3830000000000018</c:v>
                </c:pt>
                <c:pt idx="659">
                  <c:v>10</c:v>
                </c:pt>
                <c:pt idx="660">
                  <c:v>2.354177017030757E-2</c:v>
                </c:pt>
                <c:pt idx="661">
                  <c:v>3.7316635791302274E-2</c:v>
                </c:pt>
                <c:pt idx="662">
                  <c:v>5.9133311736393884E-2</c:v>
                </c:pt>
                <c:pt idx="663">
                  <c:v>9.3764637144379062E-2</c:v>
                </c:pt>
                <c:pt idx="664">
                  <c:v>0.14864051988566288</c:v>
                </c:pt>
                <c:pt idx="665">
                  <c:v>0.23534709757380357</c:v>
                </c:pt>
                <c:pt idx="666">
                  <c:v>0.37356644797889843</c:v>
                </c:pt>
                <c:pt idx="667">
                  <c:v>0.59331003298355889</c:v>
                </c:pt>
                <c:pt idx="668">
                  <c:v>0.94138839029521448</c:v>
                </c:pt>
                <c:pt idx="669">
                  <c:v>1.5022205238135886</c:v>
                </c:pt>
                <c:pt idx="670">
                  <c:v>2.3534709757380363</c:v>
                </c:pt>
                <c:pt idx="671">
                  <c:v>6.2576117828628056E-3</c:v>
                </c:pt>
                <c:pt idx="672">
                  <c:v>9.9190935148528048E-3</c:v>
                </c:pt>
                <c:pt idx="673">
                  <c:v>1.5718159917645785E-2</c:v>
                </c:pt>
                <c:pt idx="674">
                  <c:v>2.4923474061885133E-2</c:v>
                </c:pt>
                <c:pt idx="675">
                  <c:v>3.9509971506752874E-2</c:v>
                </c:pt>
                <c:pt idx="676">
                  <c:v>6.2557350623441033E-2</c:v>
                </c:pt>
                <c:pt idx="677">
                  <c:v>9.9297282644587925E-2</c:v>
                </c:pt>
                <c:pt idx="678">
                  <c:v>0.15770708092169486</c:v>
                </c:pt>
                <c:pt idx="679">
                  <c:v>0.25022940249376413</c:v>
                </c:pt>
                <c:pt idx="680">
                  <c:v>0.39930356902942415</c:v>
                </c:pt>
                <c:pt idx="681">
                  <c:v>0.62557350623441044</c:v>
                </c:pt>
                <c:pt idx="682">
                  <c:v>1.8721932239707828E-3</c:v>
                </c:pt>
                <c:pt idx="683">
                  <c:v>2.9676592781446281E-3</c:v>
                </c:pt>
                <c:pt idx="684">
                  <c:v>4.7026618959801966E-3</c:v>
                </c:pt>
                <c:pt idx="685">
                  <c:v>7.4567679932240304E-3</c:v>
                </c:pt>
                <c:pt idx="686">
                  <c:v>1.1820851708442135E-2</c:v>
                </c:pt>
                <c:pt idx="687">
                  <c:v>1.8716317344504484E-2</c:v>
                </c:pt>
                <c:pt idx="688">
                  <c:v>2.9708410520931965E-2</c:v>
                </c:pt>
                <c:pt idx="689">
                  <c:v>4.7183836025495807E-2</c:v>
                </c:pt>
                <c:pt idx="690">
                  <c:v>7.4865269378017948E-2</c:v>
                </c:pt>
                <c:pt idx="691">
                  <c:v>0.11946625360997214</c:v>
                </c:pt>
                <c:pt idx="692">
                  <c:v>0.18716317344504482</c:v>
                </c:pt>
                <c:pt idx="693">
                  <c:v>6.7568684528842183E-4</c:v>
                </c:pt>
                <c:pt idx="694">
                  <c:v>1.0710477475650516E-3</c:v>
                </c:pt>
                <c:pt idx="695">
                  <c:v>1.6972216009913923E-3</c:v>
                </c:pt>
                <c:pt idx="696">
                  <c:v>2.6911966013331997E-3</c:v>
                </c:pt>
                <c:pt idx="697">
                  <c:v>4.2662231105394556E-3</c:v>
                </c:pt>
                <c:pt idx="698">
                  <c:v>6.7548420002841334E-3</c:v>
                </c:pt>
                <c:pt idx="699">
                  <c:v>1.0721960707051009E-2</c:v>
                </c:pt>
                <c:pt idx="700">
                  <c:v>1.7028956682716315E-2</c:v>
                </c:pt>
                <c:pt idx="701">
                  <c:v>2.7019368001136548E-2</c:v>
                </c:pt>
                <c:pt idx="702">
                  <c:v>4.3116156487813626E-2</c:v>
                </c:pt>
                <c:pt idx="703">
                  <c:v>6.754842000284135E-2</c:v>
                </c:pt>
                <c:pt idx="704">
                  <c:v>2.5986730874955408E-4</c:v>
                </c:pt>
                <c:pt idx="705">
                  <c:v>4.1192202814485001E-4</c:v>
                </c:pt>
                <c:pt idx="706">
                  <c:v>6.5274677593135048E-4</c:v>
                </c:pt>
                <c:pt idx="707">
                  <c:v>1.0350268367380771E-3</c:v>
                </c:pt>
                <c:pt idx="708">
                  <c:v>1.6407777152858492E-3</c:v>
                </c:pt>
                <c:pt idx="709">
                  <c:v>2.5978937193797294E-3</c:v>
                </c:pt>
                <c:pt idx="710">
                  <c:v>4.1236367007714452E-3</c:v>
                </c:pt>
                <c:pt idx="711">
                  <c:v>6.5492900665562971E-3</c:v>
                </c:pt>
                <c:pt idx="712">
                  <c:v>1.0391574877518919E-2</c:v>
                </c:pt>
                <c:pt idx="713">
                  <c:v>1.6582355610800802E-2</c:v>
                </c:pt>
                <c:pt idx="714">
                  <c:v>2.5978937193797298E-2</c:v>
                </c:pt>
                <c:pt idx="715">
                  <c:v>9.7322735435930092E-5</c:v>
                </c:pt>
                <c:pt idx="716">
                  <c:v>1.5426864871259663E-4</c:v>
                </c:pt>
                <c:pt idx="717">
                  <c:v>2.4445976712618E-4</c:v>
                </c:pt>
                <c:pt idx="718">
                  <c:v>3.876272220836634E-4</c:v>
                </c:pt>
                <c:pt idx="719">
                  <c:v>6.1448658649030004E-4</c:v>
                </c:pt>
                <c:pt idx="720">
                  <c:v>9.7293547371718491E-4</c:v>
                </c:pt>
                <c:pt idx="721">
                  <c:v>1.5443404774312867E-3</c:v>
                </c:pt>
                <c:pt idx="722">
                  <c:v>2.4527703292410233E-3</c:v>
                </c:pt>
                <c:pt idx="723">
                  <c:v>3.8917418948687405E-3</c:v>
                </c:pt>
                <c:pt idx="724">
                  <c:v>6.2102471287367941E-3</c:v>
                </c:pt>
                <c:pt idx="725">
                  <c:v>9.7293547371718504E-3</c:v>
                </c:pt>
                <c:pt idx="726">
                  <c:v>4.4437322282546578E-5</c:v>
                </c:pt>
                <c:pt idx="727">
                  <c:v>7.043868660522426E-5</c:v>
                </c:pt>
                <c:pt idx="728">
                  <c:v>1.1161973004811207E-4</c:v>
                </c:pt>
                <c:pt idx="729">
                  <c:v>1.7698963881424945E-4</c:v>
                </c:pt>
                <c:pt idx="730">
                  <c:v>2.8057306815166216E-4</c:v>
                </c:pt>
                <c:pt idx="731">
                  <c:v>4.4423995084021334E-4</c:v>
                </c:pt>
                <c:pt idx="732">
                  <c:v>7.0514207396867035E-4</c:v>
                </c:pt>
                <c:pt idx="733">
                  <c:v>1.1199289160681788E-3</c:v>
                </c:pt>
                <c:pt idx="734">
                  <c:v>1.7769598033608553E-3</c:v>
                </c:pt>
                <c:pt idx="735">
                  <c:v>2.8355836062130832E-3</c:v>
                </c:pt>
                <c:pt idx="736">
                  <c:v>4.4423995084021343E-3</c:v>
                </c:pt>
                <c:pt idx="737">
                  <c:v>2.1267784350907894E-5</c:v>
                </c:pt>
                <c:pt idx="738">
                  <c:v>3.3712085241227229E-5</c:v>
                </c:pt>
                <c:pt idx="739">
                  <c:v>5.3421408537529993E-5</c:v>
                </c:pt>
                <c:pt idx="740">
                  <c:v>8.4707567362243559E-5</c:v>
                </c:pt>
                <c:pt idx="741">
                  <c:v>1.3428278756719413E-4</c:v>
                </c:pt>
                <c:pt idx="742">
                  <c:v>2.1261405929129173E-4</c:v>
                </c:pt>
                <c:pt idx="743">
                  <c:v>3.3748229631306746E-4</c:v>
                </c:pt>
                <c:pt idx="744">
                  <c:v>5.3600004347334647E-4</c:v>
                </c:pt>
                <c:pt idx="745">
                  <c:v>8.5045623716516704E-4</c:v>
                </c:pt>
                <c:pt idx="746">
                  <c:v>1.3571155404563146E-3</c:v>
                </c:pt>
                <c:pt idx="747">
                  <c:v>2.1261405929129179E-3</c:v>
                </c:pt>
                <c:pt idx="748">
                  <c:v>1.0939764271632653E-5</c:v>
                </c:pt>
                <c:pt idx="749">
                  <c:v>1.7340887962711915E-5</c:v>
                </c:pt>
                <c:pt idx="750">
                  <c:v>2.7479008006502297E-5</c:v>
                </c:pt>
                <c:pt idx="751">
                  <c:v>4.3572043221645205E-5</c:v>
                </c:pt>
                <c:pt idx="752">
                  <c:v>6.9072641394359193E-5</c:v>
                </c:pt>
                <c:pt idx="753">
                  <c:v>1.0936483326634673E-4</c:v>
                </c:pt>
                <c:pt idx="754">
                  <c:v>1.7359479984367207E-4</c:v>
                </c:pt>
                <c:pt idx="755">
                  <c:v>2.7570874466445987E-4</c:v>
                </c:pt>
                <c:pt idx="756">
                  <c:v>4.3745933306538702E-4</c:v>
                </c:pt>
                <c:pt idx="757">
                  <c:v>6.9807573073909091E-4</c:v>
                </c:pt>
                <c:pt idx="758">
                  <c:v>1.0936483326634665E-3</c:v>
                </c:pt>
                <c:pt idx="759">
                  <c:v>5.8473446684176979E-6</c:v>
                </c:pt>
                <c:pt idx="760">
                  <c:v>9.2687690755204431E-6</c:v>
                </c:pt>
                <c:pt idx="761">
                  <c:v>1.4687631924289018E-5</c:v>
                </c:pt>
                <c:pt idx="762">
                  <c:v>2.3289419067722662E-5</c:v>
                </c:pt>
                <c:pt idx="763">
                  <c:v>3.6919583581717981E-5</c:v>
                </c:pt>
                <c:pt idx="764">
                  <c:v>5.8455909911203677E-5</c:v>
                </c:pt>
                <c:pt idx="765">
                  <c:v>9.2787065802053535E-5</c:v>
                </c:pt>
                <c:pt idx="766">
                  <c:v>1.4736734888614434E-4</c:v>
                </c:pt>
                <c:pt idx="767">
                  <c:v>2.3382363964481476E-4</c:v>
                </c:pt>
                <c:pt idx="768">
                  <c:v>3.7312407296321291E-4</c:v>
                </c:pt>
                <c:pt idx="769">
                  <c:v>5.845590991120363E-4</c:v>
                </c:pt>
                <c:pt idx="770">
                  <c:v>9.4602916311971317</c:v>
                </c:pt>
                <c:pt idx="771">
                  <c:v>14.995739688519615</c:v>
                </c:pt>
                <c:pt idx="772">
                  <c:v>23.762799912572152</c:v>
                </c:pt>
                <c:pt idx="773">
                  <c:v>37.679444054636093</c:v>
                </c:pt>
                <c:pt idx="774">
                  <c:v>59.731390467174677</c:v>
                </c:pt>
                <c:pt idx="775">
                  <c:v>94.574543948786683</c:v>
                </c:pt>
                <c:pt idx="776">
                  <c:v>150.11817360990901</c:v>
                </c:pt>
                <c:pt idx="777">
                  <c:v>238.42242529489144</c:v>
                </c:pt>
                <c:pt idx="778">
                  <c:v>378.29817579514713</c:v>
                </c:pt>
                <c:pt idx="779">
                  <c:v>603.66931402510568</c:v>
                </c:pt>
                <c:pt idx="780">
                  <c:v>945.74543948786697</c:v>
                </c:pt>
                <c:pt idx="781">
                  <c:v>1.9636363545969491</c:v>
                </c:pt>
                <c:pt idx="782">
                  <c:v>3.1126080214424903</c:v>
                </c:pt>
                <c:pt idx="783">
                  <c:v>4.9323529986606971</c:v>
                </c:pt>
                <c:pt idx="784">
                  <c:v>7.820977307157559</c:v>
                </c:pt>
                <c:pt idx="785">
                  <c:v>12.398215023856256</c:v>
                </c:pt>
                <c:pt idx="786">
                  <c:v>19.630474403648403</c:v>
                </c:pt>
                <c:pt idx="787">
                  <c:v>31.159452020911107</c:v>
                </c:pt>
                <c:pt idx="788">
                  <c:v>49.488425971597628</c:v>
                </c:pt>
                <c:pt idx="789">
                  <c:v>78.521897614593669</c:v>
                </c:pt>
                <c:pt idx="790">
                  <c:v>125.30131811848776</c:v>
                </c:pt>
                <c:pt idx="791">
                  <c:v>196.30474403648398</c:v>
                </c:pt>
                <c:pt idx="792">
                  <c:v>0.42808145517539142</c:v>
                </c:pt>
                <c:pt idx="793">
                  <c:v>0.67856238661011758</c:v>
                </c:pt>
                <c:pt idx="794">
                  <c:v>1.075274881809146</c:v>
                </c:pt>
                <c:pt idx="795">
                  <c:v>1.705007823217312</c:v>
                </c:pt>
                <c:pt idx="796">
                  <c:v>2.7028659947982989</c:v>
                </c:pt>
                <c:pt idx="797">
                  <c:v>4.2795306925461514</c:v>
                </c:pt>
                <c:pt idx="798">
                  <c:v>6.7928990682785058</c:v>
                </c:pt>
                <c:pt idx="799">
                  <c:v>10.788696875908848</c:v>
                </c:pt>
                <c:pt idx="800">
                  <c:v>17.118122770184605</c:v>
                </c:pt>
                <c:pt idx="801">
                  <c:v>27.316244410522106</c:v>
                </c:pt>
                <c:pt idx="802">
                  <c:v>42.795306925461539</c:v>
                </c:pt>
                <c:pt idx="803">
                  <c:v>0.10002999999999995</c:v>
                </c:pt>
                <c:pt idx="804">
                  <c:v>0.15855999999999995</c:v>
                </c:pt>
                <c:pt idx="805">
                  <c:v>0.25125999999999998</c:v>
                </c:pt>
                <c:pt idx="806">
                  <c:v>0.39840999999999988</c:v>
                </c:pt>
                <c:pt idx="807">
                  <c:v>0.63158000000000003</c:v>
                </c:pt>
                <c:pt idx="808">
                  <c:v>1</c:v>
                </c:pt>
                <c:pt idx="809">
                  <c:v>1.5872999999999999</c:v>
                </c:pt>
                <c:pt idx="810">
                  <c:v>2.5210000000000004</c:v>
                </c:pt>
                <c:pt idx="811">
                  <c:v>4.0000000000000009</c:v>
                </c:pt>
                <c:pt idx="812">
                  <c:v>6.3830000000000018</c:v>
                </c:pt>
                <c:pt idx="813">
                  <c:v>10</c:v>
                </c:pt>
                <c:pt idx="814">
                  <c:v>2.2786228794264403E-2</c:v>
                </c:pt>
                <c:pt idx="815">
                  <c:v>3.6119008673583544E-2</c:v>
                </c:pt>
                <c:pt idx="816">
                  <c:v>5.7235507816123875E-2</c:v>
                </c:pt>
                <c:pt idx="817">
                  <c:v>9.0755387522971895E-2</c:v>
                </c:pt>
                <c:pt idx="818">
                  <c:v>0.14387010278797871</c:v>
                </c:pt>
                <c:pt idx="819">
                  <c:v>0.22779394975771669</c:v>
                </c:pt>
                <c:pt idx="820">
                  <c:v>0.36157733645042367</c:v>
                </c:pt>
                <c:pt idx="821">
                  <c:v>0.57426854733920374</c:v>
                </c:pt>
                <c:pt idx="822">
                  <c:v>0.91117579903086698</c:v>
                </c:pt>
                <c:pt idx="823">
                  <c:v>1.4540087813035059</c:v>
                </c:pt>
                <c:pt idx="824">
                  <c:v>2.2779394975771674</c:v>
                </c:pt>
                <c:pt idx="825">
                  <c:v>5.9112519855141514E-3</c:v>
                </c:pt>
                <c:pt idx="826">
                  <c:v>9.3700701271930767E-3</c:v>
                </c:pt>
                <c:pt idx="827">
                  <c:v>1.4848157291615382E-2</c:v>
                </c:pt>
                <c:pt idx="828">
                  <c:v>2.3543955848732308E-2</c:v>
                </c:pt>
                <c:pt idx="829">
                  <c:v>3.7323088363601209E-2</c:v>
                </c:pt>
                <c:pt idx="830">
                  <c:v>5.909479141771623E-2</c:v>
                </c:pt>
                <c:pt idx="831">
                  <c:v>9.3801162417340961E-2</c:v>
                </c:pt>
                <c:pt idx="832">
                  <c:v>0.14897796916406261</c:v>
                </c:pt>
                <c:pt idx="833">
                  <c:v>0.23637916567086492</c:v>
                </c:pt>
                <c:pt idx="834">
                  <c:v>0.37720205361928272</c:v>
                </c:pt>
                <c:pt idx="835">
                  <c:v>0.59094791417716241</c:v>
                </c:pt>
                <c:pt idx="836">
                  <c:v>1.7092340183856949E-3</c:v>
                </c:pt>
                <c:pt idx="837">
                  <c:v>2.7093486549558702E-3</c:v>
                </c:pt>
                <c:pt idx="838">
                  <c:v>4.2933333945775268E-3</c:v>
                </c:pt>
                <c:pt idx="839">
                  <c:v>6.8077169375691795E-3</c:v>
                </c:pt>
                <c:pt idx="840">
                  <c:v>1.0791942630531222E-2</c:v>
                </c:pt>
                <c:pt idx="841">
                  <c:v>1.7087214019651055E-2</c:v>
                </c:pt>
                <c:pt idx="842">
                  <c:v>2.7122534813392132E-2</c:v>
                </c:pt>
                <c:pt idx="843">
                  <c:v>4.307686654354035E-2</c:v>
                </c:pt>
                <c:pt idx="844">
                  <c:v>6.8348856078604261E-2</c:v>
                </c:pt>
                <c:pt idx="845">
                  <c:v>0.10906768708743274</c:v>
                </c:pt>
                <c:pt idx="846">
                  <c:v>0.17087214019651067</c:v>
                </c:pt>
                <c:pt idx="847">
                  <c:v>5.9701501274340789E-4</c:v>
                </c:pt>
                <c:pt idx="848">
                  <c:v>9.4634310127556442E-4</c:v>
                </c:pt>
                <c:pt idx="849">
                  <c:v>1.4996100380076838E-3</c:v>
                </c:pt>
                <c:pt idx="850">
                  <c:v>2.3778541560242027E-3</c:v>
                </c:pt>
                <c:pt idx="851">
                  <c:v>3.7694965685142637E-3</c:v>
                </c:pt>
                <c:pt idx="852">
                  <c:v>5.9683596195482134E-3</c:v>
                </c:pt>
                <c:pt idx="853">
                  <c:v>9.4735772241088742E-3</c:v>
                </c:pt>
                <c:pt idx="854">
                  <c:v>1.5046234600881048E-2</c:v>
                </c:pt>
                <c:pt idx="855">
                  <c:v>2.3873438478192871E-2</c:v>
                </c:pt>
                <c:pt idx="856">
                  <c:v>3.8096039451576247E-2</c:v>
                </c:pt>
                <c:pt idx="857">
                  <c:v>5.9683596195482157E-2</c:v>
                </c:pt>
                <c:pt idx="858">
                  <c:v>2.2128186273711565E-4</c:v>
                </c:pt>
                <c:pt idx="859">
                  <c:v>3.5075929376784004E-4</c:v>
                </c:pt>
                <c:pt idx="860">
                  <c:v>5.5582606049512859E-4</c:v>
                </c:pt>
                <c:pt idx="861">
                  <c:v>8.8134466593116324E-4</c:v>
                </c:pt>
                <c:pt idx="862">
                  <c:v>1.3971528428222294E-3</c:v>
                </c:pt>
                <c:pt idx="863">
                  <c:v>2.2121549808768954E-3</c:v>
                </c:pt>
                <c:pt idx="864">
                  <c:v>3.5113536011458944E-3</c:v>
                </c:pt>
                <c:pt idx="865">
                  <c:v>5.5768427067906532E-3</c:v>
                </c:pt>
                <c:pt idx="866">
                  <c:v>8.8486199235075832E-3</c:v>
                </c:pt>
                <c:pt idx="867">
                  <c:v>1.4120185242937216E-2</c:v>
                </c:pt>
                <c:pt idx="868">
                  <c:v>2.2121549808768959E-2</c:v>
                </c:pt>
                <c:pt idx="869">
                  <c:v>7.1008608362064902E-5</c:v>
                </c:pt>
                <c:pt idx="870">
                  <c:v>1.1255748217423759E-4</c:v>
                </c:pt>
                <c:pt idx="871">
                  <c:v>1.783627205543579E-4</c:v>
                </c:pt>
                <c:pt idx="872">
                  <c:v>2.8282055041017954E-4</c:v>
                </c:pt>
                <c:pt idx="873">
                  <c:v>4.4834166619327144E-4</c:v>
                </c:pt>
                <c:pt idx="874">
                  <c:v>7.0987312168414309E-4</c:v>
                </c:pt>
                <c:pt idx="875">
                  <c:v>1.12678160604924E-3</c:v>
                </c:pt>
                <c:pt idx="876">
                  <c:v>1.7895901397657252E-3</c:v>
                </c:pt>
                <c:pt idx="877">
                  <c:v>2.8394924867365737E-3</c:v>
                </c:pt>
                <c:pt idx="878">
                  <c:v>4.5311201357098848E-3</c:v>
                </c:pt>
                <c:pt idx="879">
                  <c:v>7.0987312168414333E-3</c:v>
                </c:pt>
                <c:pt idx="880">
                  <c:v>3.1761806804185556E-5</c:v>
                </c:pt>
                <c:pt idx="881">
                  <c:v>5.0346416943633592E-5</c:v>
                </c:pt>
                <c:pt idx="882">
                  <c:v>7.9780781541734079E-5</c:v>
                </c:pt>
                <c:pt idx="883">
                  <c:v>1.2650426320959271E-4</c:v>
                </c:pt>
                <c:pt idx="884">
                  <c:v>2.0054105709674605E-4</c:v>
                </c:pt>
                <c:pt idx="885">
                  <c:v>3.1752281119849633E-4</c:v>
                </c:pt>
                <c:pt idx="886">
                  <c:v>5.0400395821537287E-4</c:v>
                </c:pt>
                <c:pt idx="887">
                  <c:v>8.0047500703140913E-4</c:v>
                </c:pt>
                <c:pt idx="888">
                  <c:v>1.2700912447939853E-3</c:v>
                </c:pt>
                <c:pt idx="889">
                  <c:v>2.026748103880001E-3</c:v>
                </c:pt>
                <c:pt idx="890">
                  <c:v>3.1752281119849608E-3</c:v>
                </c:pt>
                <c:pt idx="891">
                  <c:v>1.4811757911631705E-5</c:v>
                </c:pt>
                <c:pt idx="892">
                  <c:v>2.3478479800742954E-5</c:v>
                </c:pt>
                <c:pt idx="893">
                  <c:v>3.7204861470324714E-5</c:v>
                </c:pt>
                <c:pt idx="894">
                  <c:v>5.8993826547767508E-5</c:v>
                </c:pt>
                <c:pt idx="895">
                  <c:v>9.3520044604901857E-5</c:v>
                </c:pt>
                <c:pt idx="896">
                  <c:v>1.4807315716916617E-4</c:v>
                </c:pt>
                <c:pt idx="897">
                  <c:v>2.3503652237461732E-4</c:v>
                </c:pt>
                <c:pt idx="898">
                  <c:v>3.7329242922346792E-4</c:v>
                </c:pt>
                <c:pt idx="899">
                  <c:v>5.9229262867666478E-4</c:v>
                </c:pt>
                <c:pt idx="900">
                  <c:v>9.45150962210788E-4</c:v>
                </c:pt>
                <c:pt idx="901">
                  <c:v>1.4807315716916618E-3</c:v>
                </c:pt>
                <c:pt idx="902">
                  <c:v>7.3728641675898537E-6</c:v>
                </c:pt>
                <c:pt idx="903">
                  <c:v>1.1686907351924889E-5</c:v>
                </c:pt>
                <c:pt idx="904">
                  <c:v>1.8519502656689252E-5</c:v>
                </c:pt>
                <c:pt idx="905">
                  <c:v>2.9365418504543352E-5</c:v>
                </c:pt>
                <c:pt idx="906">
                  <c:v>4.655157003865231E-5</c:v>
                </c:pt>
                <c:pt idx="907">
                  <c:v>7.3706529716983374E-5</c:v>
                </c:pt>
                <c:pt idx="908">
                  <c:v>1.1699437461976765E-4</c:v>
                </c:pt>
                <c:pt idx="909">
                  <c:v>1.8581416141651527E-4</c:v>
                </c:pt>
                <c:pt idx="910">
                  <c:v>2.9482611886793355E-4</c:v>
                </c:pt>
                <c:pt idx="911">
                  <c:v>4.7046877918350508E-4</c:v>
                </c:pt>
                <c:pt idx="912">
                  <c:v>7.3706529716983395E-4</c:v>
                </c:pt>
                <c:pt idx="913">
                  <c:v>3.9045946672736104E-6</c:v>
                </c:pt>
                <c:pt idx="914">
                  <c:v>6.1892685238718718E-6</c:v>
                </c:pt>
                <c:pt idx="915">
                  <c:v>9.8077422383201558E-6</c:v>
                </c:pt>
                <c:pt idx="916">
                  <c:v>1.5551630124847328E-5</c:v>
                </c:pt>
                <c:pt idx="917">
                  <c:v>2.4653243026658621E-5</c:v>
                </c:pt>
                <c:pt idx="918">
                  <c:v>3.9034236401815528E-5</c:v>
                </c:pt>
                <c:pt idx="919">
                  <c:v>6.195904344060175E-5</c:v>
                </c:pt>
                <c:pt idx="920">
                  <c:v>9.8405309968977031E-5</c:v>
                </c:pt>
                <c:pt idx="921">
                  <c:v>1.5613694560726211E-4</c:v>
                </c:pt>
                <c:pt idx="922">
                  <c:v>2.4915553095278861E-4</c:v>
                </c:pt>
                <c:pt idx="923">
                  <c:v>3.9034236401815569E-4</c:v>
                </c:pt>
                <c:pt idx="924">
                  <c:v>8.8976375717418392</c:v>
                </c:pt>
                <c:pt idx="925">
                  <c:v>14.103862974861409</c:v>
                </c:pt>
                <c:pt idx="926">
                  <c:v>22.349499312964667</c:v>
                </c:pt>
                <c:pt idx="927">
                  <c:v>35.438446315681951</c:v>
                </c:pt>
                <c:pt idx="928">
                  <c:v>56.178845721890553</c:v>
                </c:pt>
                <c:pt idx="929">
                  <c:v>88.949690810175383</c:v>
                </c:pt>
                <c:pt idx="930">
                  <c:v>141.1898442229913</c:v>
                </c:pt>
                <c:pt idx="931">
                  <c:v>224.24217053245215</c:v>
                </c:pt>
                <c:pt idx="932">
                  <c:v>355.79876324070159</c:v>
                </c:pt>
                <c:pt idx="933">
                  <c:v>567.76587644134918</c:v>
                </c:pt>
                <c:pt idx="934">
                  <c:v>889.496908101754</c:v>
                </c:pt>
                <c:pt idx="935">
                  <c:v>1.8819148655403757</c:v>
                </c:pt>
                <c:pt idx="936">
                  <c:v>2.983069290013816</c:v>
                </c:pt>
                <c:pt idx="937">
                  <c:v>4.7270811668067072</c:v>
                </c:pt>
                <c:pt idx="938">
                  <c:v>7.4954883692886245</c:v>
                </c:pt>
                <c:pt idx="939">
                  <c:v>11.882233237808562</c:v>
                </c:pt>
                <c:pt idx="940">
                  <c:v>18.813504604022555</c:v>
                </c:pt>
                <c:pt idx="941">
                  <c:v>29.862675857964998</c:v>
                </c:pt>
                <c:pt idx="942">
                  <c:v>47.42884510674088</c:v>
                </c:pt>
                <c:pt idx="943">
                  <c:v>75.254018416090233</c:v>
                </c:pt>
                <c:pt idx="944">
                  <c:v>120.08659988747601</c:v>
                </c:pt>
                <c:pt idx="945">
                  <c:v>188.13504604022557</c:v>
                </c:pt>
                <c:pt idx="946">
                  <c:v>0.41573175832067216</c:v>
                </c:pt>
                <c:pt idx="947">
                  <c:v>0.65898658001925203</c:v>
                </c:pt>
                <c:pt idx="948">
                  <c:v>1.0442543396546247</c:v>
                </c:pt>
                <c:pt idx="949">
                  <c:v>1.6558201522797062</c:v>
                </c:pt>
                <c:pt idx="950">
                  <c:v>2.6248911718501473</c:v>
                </c:pt>
                <c:pt idx="951">
                  <c:v>4.1560707619781292</c:v>
                </c:pt>
                <c:pt idx="952">
                  <c:v>6.5969311204878842</c:v>
                </c:pt>
                <c:pt idx="953">
                  <c:v>10.477454390946864</c:v>
                </c:pt>
                <c:pt idx="954">
                  <c:v>16.62428304791252</c:v>
                </c:pt>
                <c:pt idx="955">
                  <c:v>26.5281996737064</c:v>
                </c:pt>
                <c:pt idx="956">
                  <c:v>41.560707619781283</c:v>
                </c:pt>
                <c:pt idx="957">
                  <c:v>0.10002999999999995</c:v>
                </c:pt>
                <c:pt idx="958">
                  <c:v>0.15855999999999995</c:v>
                </c:pt>
                <c:pt idx="959">
                  <c:v>0.25125999999999998</c:v>
                </c:pt>
                <c:pt idx="960">
                  <c:v>0.39840999999999988</c:v>
                </c:pt>
                <c:pt idx="961">
                  <c:v>0.63158000000000003</c:v>
                </c:pt>
                <c:pt idx="962">
                  <c:v>1</c:v>
                </c:pt>
                <c:pt idx="963">
                  <c:v>1.5872999999999999</c:v>
                </c:pt>
                <c:pt idx="964">
                  <c:v>2.5210000000000004</c:v>
                </c:pt>
                <c:pt idx="965">
                  <c:v>4.0000000000000009</c:v>
                </c:pt>
                <c:pt idx="966">
                  <c:v>6.3830000000000018</c:v>
                </c:pt>
                <c:pt idx="967">
                  <c:v>10</c:v>
                </c:pt>
                <c:pt idx="968">
                  <c:v>2.3556410258155504E-2</c:v>
                </c:pt>
                <c:pt idx="969">
                  <c:v>3.7339842152685571E-2</c:v>
                </c:pt>
                <c:pt idx="970">
                  <c:v>5.9170085389024796E-2</c:v>
                </c:pt>
                <c:pt idx="971">
                  <c:v>9.3822947225349743E-2</c:v>
                </c:pt>
                <c:pt idx="972">
                  <c:v>0.14873295602165204</c:v>
                </c:pt>
                <c:pt idx="973">
                  <c:v>0.23549345454519152</c:v>
                </c:pt>
                <c:pt idx="974">
                  <c:v>0.37379876039958249</c:v>
                </c:pt>
                <c:pt idx="975">
                  <c:v>0.5936789989084279</c:v>
                </c:pt>
                <c:pt idx="976">
                  <c:v>0.94197381818076631</c:v>
                </c:pt>
                <c:pt idx="977">
                  <c:v>1.5031547203619577</c:v>
                </c:pt>
                <c:pt idx="978">
                  <c:v>2.3549345454519157</c:v>
                </c:pt>
                <c:pt idx="979">
                  <c:v>6.356520954402283E-3</c:v>
                </c:pt>
                <c:pt idx="980">
                  <c:v>1.007587686224159E-2</c:v>
                </c:pt>
                <c:pt idx="981">
                  <c:v>1.5966604568660586E-2</c:v>
                </c:pt>
                <c:pt idx="982">
                  <c:v>2.5317419908461616E-2</c:v>
                </c:pt>
                <c:pt idx="983">
                  <c:v>4.0134474701403522E-2</c:v>
                </c:pt>
                <c:pt idx="984">
                  <c:v>6.3546145700312751E-2</c:v>
                </c:pt>
                <c:pt idx="985">
                  <c:v>0.10086679707010643</c:v>
                </c:pt>
                <c:pt idx="986">
                  <c:v>0.16019983331048845</c:v>
                </c:pt>
                <c:pt idx="987">
                  <c:v>0.25418458280125106</c:v>
                </c:pt>
                <c:pt idx="988">
                  <c:v>0.4056150480050964</c:v>
                </c:pt>
                <c:pt idx="989">
                  <c:v>0.63546145700312762</c:v>
                </c:pt>
                <c:pt idx="990">
                  <c:v>1.9170169204352351E-3</c:v>
                </c:pt>
                <c:pt idx="991">
                  <c:v>3.0387104159173323E-3</c:v>
                </c:pt>
                <c:pt idx="992">
                  <c:v>4.8152521386439807E-3</c:v>
                </c:pt>
                <c:pt idx="993">
                  <c:v>7.6352965237488964E-3</c:v>
                </c:pt>
                <c:pt idx="994">
                  <c:v>1.2103864306792828E-2</c:v>
                </c:pt>
                <c:pt idx="995">
                  <c:v>1.9164419878388839E-2</c:v>
                </c:pt>
                <c:pt idx="996">
                  <c:v>3.0419683672966619E-2</c:v>
                </c:pt>
                <c:pt idx="997">
                  <c:v>4.8313502513418295E-2</c:v>
                </c:pt>
                <c:pt idx="998">
                  <c:v>7.6657679513555413E-2</c:v>
                </c:pt>
                <c:pt idx="999">
                  <c:v>0.12232649208375602</c:v>
                </c:pt>
                <c:pt idx="1000">
                  <c:v>0.19164419878388847</c:v>
                </c:pt>
                <c:pt idx="1001">
                  <c:v>6.5790133405240218E-4</c:v>
                </c:pt>
                <c:pt idx="1002">
                  <c:v>1.0428554986239014E-3</c:v>
                </c:pt>
                <c:pt idx="1003">
                  <c:v>1.6525471278017248E-3</c:v>
                </c:pt>
                <c:pt idx="1004">
                  <c:v>2.6203585974189482E-3</c:v>
                </c:pt>
                <c:pt idx="1005">
                  <c:v>4.1539270674879189E-3</c:v>
                </c:pt>
                <c:pt idx="1006">
                  <c:v>6.5770402284554856E-3</c:v>
                </c:pt>
                <c:pt idx="1007">
                  <c:v>1.0439735954627397E-2</c:v>
                </c:pt>
                <c:pt idx="1008">
                  <c:v>1.658071841593628E-2</c:v>
                </c:pt>
                <c:pt idx="1009">
                  <c:v>2.630816091382196E-2</c:v>
                </c:pt>
                <c:pt idx="1010">
                  <c:v>4.1981247778231368E-2</c:v>
                </c:pt>
                <c:pt idx="1011">
                  <c:v>6.5770402284554871E-2</c:v>
                </c:pt>
                <c:pt idx="1012">
                  <c:v>2.4364122298001258E-4</c:v>
                </c:pt>
                <c:pt idx="1013">
                  <c:v>3.8620166265831063E-4</c:v>
                </c:pt>
                <c:pt idx="1014">
                  <c:v>6.1198934005756269E-4</c:v>
                </c:pt>
                <c:pt idx="1015">
                  <c:v>9.7039987651171471E-4</c:v>
                </c:pt>
                <c:pt idx="1016">
                  <c:v>1.5383277377758317E-3</c:v>
                </c:pt>
                <c:pt idx="1017">
                  <c:v>2.435681525342525E-3</c:v>
                </c:pt>
                <c:pt idx="1018">
                  <c:v>3.866157285176192E-3</c:v>
                </c:pt>
                <c:pt idx="1019">
                  <c:v>6.1403531253885063E-3</c:v>
                </c:pt>
                <c:pt idx="1020">
                  <c:v>9.7427261013701017E-3</c:v>
                </c:pt>
                <c:pt idx="1021">
                  <c:v>1.5546955176261331E-2</c:v>
                </c:pt>
                <c:pt idx="1022">
                  <c:v>2.4356815253425246E-2</c:v>
                </c:pt>
                <c:pt idx="1023">
                  <c:v>7.483666311443264E-5</c:v>
                </c:pt>
                <c:pt idx="1024">
                  <c:v>1.1862542540662214E-4</c:v>
                </c:pt>
                <c:pt idx="1025">
                  <c:v>1.8797820627943954E-4</c:v>
                </c:pt>
                <c:pt idx="1026">
                  <c:v>2.9806732931541625E-4</c:v>
                </c:pt>
                <c:pt idx="1027">
                  <c:v>4.7251164340511207E-4</c:v>
                </c:pt>
                <c:pt idx="1028">
                  <c:v>7.4814218848777935E-4</c:v>
                </c:pt>
                <c:pt idx="1029">
                  <c:v>1.1875260957866516E-3</c:v>
                </c:pt>
                <c:pt idx="1030">
                  <c:v>1.886066457177692E-3</c:v>
                </c:pt>
                <c:pt idx="1031">
                  <c:v>2.9925687539511178E-3</c:v>
                </c:pt>
                <c:pt idx="1032">
                  <c:v>4.7753915891174939E-3</c:v>
                </c:pt>
                <c:pt idx="1033">
                  <c:v>7.4814218848777954E-3</c:v>
                </c:pt>
                <c:pt idx="1034">
                  <c:v>3.1653798802984692E-5</c:v>
                </c:pt>
                <c:pt idx="1035">
                  <c:v>5.0175210818766971E-5</c:v>
                </c:pt>
                <c:pt idx="1036">
                  <c:v>7.9509482027770984E-5</c:v>
                </c:pt>
                <c:pt idx="1037">
                  <c:v>1.2607407758769492E-4</c:v>
                </c:pt>
                <c:pt idx="1038">
                  <c:v>1.998591047484665E-4</c:v>
                </c:pt>
                <c:pt idx="1039">
                  <c:v>3.1644305511331324E-4</c:v>
                </c:pt>
                <c:pt idx="1040">
                  <c:v>5.022900613813622E-4</c:v>
                </c:pt>
                <c:pt idx="1041">
                  <c:v>7.9775294194066261E-4</c:v>
                </c:pt>
                <c:pt idx="1042">
                  <c:v>1.265772220453253E-3</c:v>
                </c:pt>
                <c:pt idx="1043">
                  <c:v>2.0198560207882773E-3</c:v>
                </c:pt>
                <c:pt idx="1044">
                  <c:v>3.1644305511331302E-3</c:v>
                </c:pt>
                <c:pt idx="1045">
                  <c:v>1.4113242978502275E-5</c:v>
                </c:pt>
                <c:pt idx="1046">
                  <c:v>2.2371246692705383E-5</c:v>
                </c:pt>
                <c:pt idx="1047">
                  <c:v>3.5450299218019334E-5</c:v>
                </c:pt>
                <c:pt idx="1048">
                  <c:v>5.6211707838299382E-5</c:v>
                </c:pt>
                <c:pt idx="1049">
                  <c:v>8.9109687097495399E-5</c:v>
                </c:pt>
                <c:pt idx="1050">
                  <c:v>1.4109010275419637E-4</c:v>
                </c:pt>
                <c:pt idx="1051">
                  <c:v>2.2395232010173575E-4</c:v>
                </c:pt>
                <c:pt idx="1052">
                  <c:v>3.5568814904332938E-4</c:v>
                </c:pt>
                <c:pt idx="1053">
                  <c:v>5.6436041101678601E-4</c:v>
                </c:pt>
                <c:pt idx="1054">
                  <c:v>9.0057812588003575E-4</c:v>
                </c:pt>
                <c:pt idx="1055">
                  <c:v>1.4109010275419652E-3</c:v>
                </c:pt>
                <c:pt idx="1056">
                  <c:v>6.7022178160202155E-6</c:v>
                </c:pt>
                <c:pt idx="1057">
                  <c:v>1.0623849414257352E-5</c:v>
                </c:pt>
                <c:pt idx="1058">
                  <c:v>1.6834942001931776E-5</c:v>
                </c:pt>
                <c:pt idx="1059">
                  <c:v>2.6694297711492674E-5</c:v>
                </c:pt>
                <c:pt idx="1060">
                  <c:v>4.2317172130781161E-5</c:v>
                </c:pt>
                <c:pt idx="1061">
                  <c:v>6.7002077536941013E-5</c:v>
                </c:pt>
                <c:pt idx="1062">
                  <c:v>1.0635239767438642E-4</c:v>
                </c:pt>
                <c:pt idx="1063">
                  <c:v>1.6891223747062846E-4</c:v>
                </c:pt>
                <c:pt idx="1064">
                  <c:v>2.6800831014776411E-4</c:v>
                </c:pt>
                <c:pt idx="1065">
                  <c:v>4.2767426091829469E-4</c:v>
                </c:pt>
                <c:pt idx="1066">
                  <c:v>6.7002077536941029E-4</c:v>
                </c:pt>
                <c:pt idx="1067">
                  <c:v>3.3753526097944744E-6</c:v>
                </c:pt>
                <c:pt idx="1068">
                  <c:v>5.3503539918925399E-6</c:v>
                </c:pt>
                <c:pt idx="1069">
                  <c:v>8.4783674571324395E-6</c:v>
                </c:pt>
                <c:pt idx="1070">
                  <c:v>1.3443709219916183E-5</c:v>
                </c:pt>
                <c:pt idx="1071">
                  <c:v>2.1311658515385287E-5</c:v>
                </c:pt>
                <c:pt idx="1072">
                  <c:v>3.3743403077021615E-5</c:v>
                </c:pt>
                <c:pt idx="1073">
                  <c:v>5.3560903704156384E-5</c:v>
                </c:pt>
                <c:pt idx="1074">
                  <c:v>8.506711915717156E-5</c:v>
                </c:pt>
                <c:pt idx="1075">
                  <c:v>1.3497361230808646E-4</c:v>
                </c:pt>
                <c:pt idx="1076">
                  <c:v>2.1538414184062906E-4</c:v>
                </c:pt>
                <c:pt idx="1077">
                  <c:v>3.3743403077021619E-4</c:v>
                </c:pt>
                <c:pt idx="1078">
                  <c:v>7.3180160756218973</c:v>
                </c:pt>
                <c:pt idx="1079">
                  <c:v>11.599966299616199</c:v>
                </c:pt>
                <c:pt idx="1080">
                  <c:v>18.381732671806045</c:v>
                </c:pt>
                <c:pt idx="1081">
                  <c:v>29.146963757757874</c:v>
                </c:pt>
                <c:pt idx="1082">
                  <c:v>46.205264351107452</c:v>
                </c:pt>
                <c:pt idx="1083">
                  <c:v>73.158213292231352</c:v>
                </c:pt>
                <c:pt idx="1084">
                  <c:v>116.12403195875888</c:v>
                </c:pt>
                <c:pt idx="1085">
                  <c:v>184.43185570971525</c:v>
                </c:pt>
                <c:pt idx="1086">
                  <c:v>292.63285316892546</c:v>
                </c:pt>
                <c:pt idx="1087">
                  <c:v>466.96887544431252</c:v>
                </c:pt>
                <c:pt idx="1088">
                  <c:v>731.58213292231369</c:v>
                </c:pt>
                <c:pt idx="1089">
                  <c:v>1.6426726460974572</c:v>
                </c:pt>
                <c:pt idx="1090">
                  <c:v>2.6038405954734865</c:v>
                </c:pt>
                <c:pt idx="1091">
                  <c:v>4.1261414481500269</c:v>
                </c:pt>
                <c:pt idx="1092">
                  <c:v>6.5426093065249225</c:v>
                </c:pt>
                <c:pt idx="1093">
                  <c:v>10.371680394104091</c:v>
                </c:pt>
                <c:pt idx="1094">
                  <c:v>16.421799920998279</c:v>
                </c:pt>
                <c:pt idx="1095">
                  <c:v>26.066323014600563</c:v>
                </c:pt>
                <c:pt idx="1096">
                  <c:v>41.39935760083668</c:v>
                </c:pt>
                <c:pt idx="1097">
                  <c:v>65.687199683993128</c:v>
                </c:pt>
                <c:pt idx="1098">
                  <c:v>104.82034889573197</c:v>
                </c:pt>
                <c:pt idx="1099">
                  <c:v>164.21799920998282</c:v>
                </c:pt>
                <c:pt idx="1100">
                  <c:v>0.39502465843840734</c:v>
                </c:pt>
                <c:pt idx="1101">
                  <c:v>0.62616324944510515</c:v>
                </c:pt>
                <c:pt idx="1102">
                  <c:v>0.99224128440702053</c:v>
                </c:pt>
                <c:pt idx="1103">
                  <c:v>1.57334573796307</c:v>
                </c:pt>
                <c:pt idx="1104">
                  <c:v>2.4941484932173288</c:v>
                </c:pt>
                <c:pt idx="1105">
                  <c:v>3.9490618658243273</c:v>
                </c:pt>
                <c:pt idx="1106">
                  <c:v>6.2683458996229557</c:v>
                </c:pt>
                <c:pt idx="1107">
                  <c:v>9.9555849637431297</c:v>
                </c:pt>
                <c:pt idx="1108">
                  <c:v>15.796247463297318</c:v>
                </c:pt>
                <c:pt idx="1109">
                  <c:v>25.206861889556681</c:v>
                </c:pt>
                <c:pt idx="1110">
                  <c:v>39.490618658243278</c:v>
                </c:pt>
                <c:pt idx="1111">
                  <c:v>0.10002999999999995</c:v>
                </c:pt>
                <c:pt idx="1112">
                  <c:v>0.15855999999999995</c:v>
                </c:pt>
                <c:pt idx="1113">
                  <c:v>0.25125999999999998</c:v>
                </c:pt>
                <c:pt idx="1114">
                  <c:v>0.39840999999999988</c:v>
                </c:pt>
                <c:pt idx="1115">
                  <c:v>0.63158000000000003</c:v>
                </c:pt>
                <c:pt idx="1116">
                  <c:v>1</c:v>
                </c:pt>
                <c:pt idx="1117">
                  <c:v>1.5872999999999999</c:v>
                </c:pt>
                <c:pt idx="1118">
                  <c:v>2.5210000000000004</c:v>
                </c:pt>
                <c:pt idx="1119">
                  <c:v>4.0000000000000009</c:v>
                </c:pt>
                <c:pt idx="1120">
                  <c:v>6.3830000000000018</c:v>
                </c:pt>
                <c:pt idx="1121">
                  <c:v>10</c:v>
                </c:pt>
                <c:pt idx="1122">
                  <c:v>2.5799434476996754E-2</c:v>
                </c:pt>
                <c:pt idx="1123">
                  <c:v>4.0895314712312357E-2</c:v>
                </c:pt>
                <c:pt idx="1124">
                  <c:v>6.4804217801561578E-2</c:v>
                </c:pt>
                <c:pt idx="1125">
                  <c:v>0.10275669988983584</c:v>
                </c:pt>
                <c:pt idx="1126">
                  <c:v>0.16289519970990321</c:v>
                </c:pt>
                <c:pt idx="1127">
                  <c:v>0.25791696967906391</c:v>
                </c:pt>
                <c:pt idx="1128">
                  <c:v>0.4093916059715782</c:v>
                </c:pt>
                <c:pt idx="1129">
                  <c:v>0.65020868056092018</c:v>
                </c:pt>
                <c:pt idx="1130">
                  <c:v>1.0316678787162559</c:v>
                </c:pt>
                <c:pt idx="1131">
                  <c:v>1.6462840174614652</c:v>
                </c:pt>
                <c:pt idx="1132">
                  <c:v>2.5791696967906397</c:v>
                </c:pt>
                <c:pt idx="1133">
                  <c:v>7.3811886899921462E-3</c:v>
                </c:pt>
                <c:pt idx="1134">
                  <c:v>1.1700102756024747E-2</c:v>
                </c:pt>
                <c:pt idx="1135">
                  <c:v>1.854041257870067E-2</c:v>
                </c:pt>
                <c:pt idx="1136">
                  <c:v>2.9398574287511466E-2</c:v>
                </c:pt>
                <c:pt idx="1137">
                  <c:v>4.6604130289165664E-2</c:v>
                </c:pt>
                <c:pt idx="1138">
                  <c:v>7.3789749974929028E-2</c:v>
                </c:pt>
                <c:pt idx="1139">
                  <c:v>0.11712647013520483</c:v>
                </c:pt>
                <c:pt idx="1140">
                  <c:v>0.18602395968679608</c:v>
                </c:pt>
                <c:pt idx="1141">
                  <c:v>0.29515899989971617</c:v>
                </c:pt>
                <c:pt idx="1142">
                  <c:v>0.47099997408997213</c:v>
                </c:pt>
                <c:pt idx="1143">
                  <c:v>0.73789749974929042</c:v>
                </c:pt>
                <c:pt idx="1144">
                  <c:v>2.2894938167151162E-3</c:v>
                </c:pt>
                <c:pt idx="1145">
                  <c:v>3.6291326559866905E-3</c:v>
                </c:pt>
                <c:pt idx="1146">
                  <c:v>5.7508569068063621E-3</c:v>
                </c:pt>
                <c:pt idx="1147">
                  <c:v>9.1188366641754438E-3</c:v>
                </c:pt>
                <c:pt idx="1148">
                  <c:v>1.4455648353103409E-2</c:v>
                </c:pt>
                <c:pt idx="1149">
                  <c:v>2.2888071745627493E-2</c:v>
                </c:pt>
                <c:pt idx="1150">
                  <c:v>3.6330236281834523E-2</c:v>
                </c:pt>
                <c:pt idx="1151">
                  <c:v>5.7700828870726917E-2</c:v>
                </c:pt>
                <c:pt idx="1152">
                  <c:v>9.1552286982509987E-2</c:v>
                </c:pt>
                <c:pt idx="1153">
                  <c:v>0.1460945619523403</c:v>
                </c:pt>
                <c:pt idx="1154">
                  <c:v>0.22888071745627492</c:v>
                </c:pt>
                <c:pt idx="1155">
                  <c:v>8.2194395958451948E-4</c:v>
                </c:pt>
                <c:pt idx="1156">
                  <c:v>1.3028834772740336E-3</c:v>
                </c:pt>
                <c:pt idx="1157">
                  <c:v>2.0645970137479403E-3</c:v>
                </c:pt>
                <c:pt idx="1158">
                  <c:v>3.2737248119371039E-3</c:v>
                </c:pt>
                <c:pt idx="1159">
                  <c:v>5.1896767569168424E-3</c:v>
                </c:pt>
                <c:pt idx="1160">
                  <c:v>8.2169745034941545E-3</c:v>
                </c:pt>
                <c:pt idx="1161">
                  <c:v>1.3042803629396277E-2</c:v>
                </c:pt>
                <c:pt idx="1162">
                  <c:v>2.0714992723308765E-2</c:v>
                </c:pt>
                <c:pt idx="1163">
                  <c:v>3.2867898013976625E-2</c:v>
                </c:pt>
                <c:pt idx="1164">
                  <c:v>5.2448948255803193E-2</c:v>
                </c:pt>
                <c:pt idx="1165">
                  <c:v>8.2169745034941566E-2</c:v>
                </c:pt>
                <c:pt idx="1166">
                  <c:v>3.1828872209437942E-4</c:v>
                </c:pt>
                <c:pt idx="1167">
                  <c:v>5.045272395809735E-4</c:v>
                </c:pt>
                <c:pt idx="1168">
                  <c:v>7.9949239541571347E-4</c:v>
                </c:pt>
                <c:pt idx="1169">
                  <c:v>1.2677137835611491E-3</c:v>
                </c:pt>
                <c:pt idx="1170">
                  <c:v>2.0096450174984337E-3</c:v>
                </c:pt>
                <c:pt idx="1171">
                  <c:v>3.1819326411514489E-3</c:v>
                </c:pt>
                <c:pt idx="1172">
                  <c:v>5.0506816812996925E-3</c:v>
                </c:pt>
                <c:pt idx="1173">
                  <c:v>8.0216521883428107E-3</c:v>
                </c:pt>
                <c:pt idx="1174">
                  <c:v>1.272773056460581E-2</c:v>
                </c:pt>
                <c:pt idx="1175">
                  <c:v>2.0310276048469699E-2</c:v>
                </c:pt>
                <c:pt idx="1176">
                  <c:v>3.1819326411514512E-2</c:v>
                </c:pt>
                <c:pt idx="1177">
                  <c:v>1.0692505898757415E-4</c:v>
                </c:pt>
                <c:pt idx="1178">
                  <c:v>1.6948952667269598E-4</c:v>
                </c:pt>
                <c:pt idx="1179">
                  <c:v>2.6857932941335517E-4</c:v>
                </c:pt>
                <c:pt idx="1180">
                  <c:v>4.2587236580265384E-4</c:v>
                </c:pt>
                <c:pt idx="1181">
                  <c:v>6.7511475312778354E-4</c:v>
                </c:pt>
                <c:pt idx="1182">
                  <c:v>1.0689299109024717E-3</c:v>
                </c:pt>
                <c:pt idx="1183">
                  <c:v>1.6967124475754925E-3</c:v>
                </c:pt>
                <c:pt idx="1184">
                  <c:v>2.6947723053851336E-3</c:v>
                </c:pt>
                <c:pt idx="1185">
                  <c:v>4.275719643609891E-3</c:v>
                </c:pt>
                <c:pt idx="1186">
                  <c:v>6.8229796212904798E-3</c:v>
                </c:pt>
                <c:pt idx="1187">
                  <c:v>1.0689299109024719E-2</c:v>
                </c:pt>
                <c:pt idx="1188">
                  <c:v>4.9243190769266543E-5</c:v>
                </c:pt>
                <c:pt idx="1189">
                  <c:v>7.8056586307856499E-5</c:v>
                </c:pt>
                <c:pt idx="1190">
                  <c:v>1.2369133372674106E-4</c:v>
                </c:pt>
                <c:pt idx="1191">
                  <c:v>1.9613095705671771E-4</c:v>
                </c:pt>
                <c:pt idx="1192">
                  <c:v>3.1091686919977363E-4</c:v>
                </c:pt>
                <c:pt idx="1193">
                  <c:v>4.9228422242593721E-4</c:v>
                </c:pt>
                <c:pt idx="1194">
                  <c:v>7.8140274625668974E-4</c:v>
                </c:pt>
                <c:pt idx="1195">
                  <c:v>1.2410485247357878E-3</c:v>
                </c:pt>
                <c:pt idx="1196">
                  <c:v>1.9691368897037493E-3</c:v>
                </c:pt>
                <c:pt idx="1197">
                  <c:v>3.1422501917447556E-3</c:v>
                </c:pt>
                <c:pt idx="1198">
                  <c:v>4.9228422242593734E-3</c:v>
                </c:pt>
                <c:pt idx="1199">
                  <c:v>2.4007464735701313E-5</c:v>
                </c:pt>
                <c:pt idx="1200">
                  <c:v>3.8054819639036281E-5</c:v>
                </c:pt>
                <c:pt idx="1201">
                  <c:v>6.0303064975430582E-5</c:v>
                </c:pt>
                <c:pt idx="1202">
                  <c:v>9.561945441718256E-5</c:v>
                </c:pt>
                <c:pt idx="1203">
                  <c:v>1.5158087151628745E-4</c:v>
                </c:pt>
                <c:pt idx="1204">
                  <c:v>2.4000264656304403E-4</c:v>
                </c:pt>
                <c:pt idx="1205">
                  <c:v>3.8095620088951992E-4</c:v>
                </c:pt>
                <c:pt idx="1206">
                  <c:v>6.0504667198543456E-4</c:v>
                </c:pt>
                <c:pt idx="1207">
                  <c:v>9.6001058625217698E-4</c:v>
                </c:pt>
                <c:pt idx="1208">
                  <c:v>1.5319368930119107E-3</c:v>
                </c:pt>
                <c:pt idx="1209">
                  <c:v>2.400026465630443E-3</c:v>
                </c:pt>
                <c:pt idx="1210">
                  <c:v>1.2424559197634172E-5</c:v>
                </c:pt>
                <c:pt idx="1211">
                  <c:v>1.9694472721952184E-5</c:v>
                </c:pt>
                <c:pt idx="1212">
                  <c:v>3.1208584864516305E-5</c:v>
                </c:pt>
                <c:pt idx="1213">
                  <c:v>4.9485840547130222E-5</c:v>
                </c:pt>
                <c:pt idx="1214">
                  <c:v>7.8447496731398598E-5</c:v>
                </c:pt>
                <c:pt idx="1215">
                  <c:v>1.2420832947749856E-4</c:v>
                </c:pt>
                <c:pt idx="1216">
                  <c:v>1.9715588137963374E-4</c:v>
                </c:pt>
                <c:pt idx="1217">
                  <c:v>3.1312919861277422E-4</c:v>
                </c:pt>
                <c:pt idx="1218">
                  <c:v>4.9683331790999436E-4</c:v>
                </c:pt>
                <c:pt idx="1219">
                  <c:v>7.9282176705487315E-4</c:v>
                </c:pt>
                <c:pt idx="1220">
                  <c:v>1.2420832947749861E-3</c:v>
                </c:pt>
                <c:pt idx="1221">
                  <c:v>6.7291389445990906E-6</c:v>
                </c:pt>
                <c:pt idx="1222">
                  <c:v>1.0666522753730175E-5</c:v>
                </c:pt>
                <c:pt idx="1223">
                  <c:v>1.6902563743076745E-5</c:v>
                </c:pt>
                <c:pt idx="1224">
                  <c:v>2.6801522012573443E-5</c:v>
                </c:pt>
                <c:pt idx="1225">
                  <c:v>4.2487149601418427E-5</c:v>
                </c:pt>
                <c:pt idx="1226">
                  <c:v>6.7271208083565773E-5</c:v>
                </c:pt>
                <c:pt idx="1227">
                  <c:v>1.0677958859104389E-4</c:v>
                </c:pt>
                <c:pt idx="1228">
                  <c:v>1.6959071557866949E-4</c:v>
                </c:pt>
                <c:pt idx="1229">
                  <c:v>2.6908483233426314E-4</c:v>
                </c:pt>
                <c:pt idx="1230">
                  <c:v>4.2939212119740016E-4</c:v>
                </c:pt>
                <c:pt idx="1231">
                  <c:v>6.7271208083565784E-4</c:v>
                </c:pt>
                <c:pt idx="1232">
                  <c:v>9.6104360500690884</c:v>
                </c:pt>
                <c:pt idx="1233">
                  <c:v>15.233737279805606</c:v>
                </c:pt>
                <c:pt idx="1234">
                  <c:v>24.139939637512342</c:v>
                </c:pt>
                <c:pt idx="1235">
                  <c:v>38.277455030571076</c:v>
                </c:pt>
                <c:pt idx="1236">
                  <c:v>60.679388188569767</c:v>
                </c:pt>
                <c:pt idx="1237">
                  <c:v>96.075537839339091</c:v>
                </c:pt>
                <c:pt idx="1238">
                  <c:v>152.50070121238312</c:v>
                </c:pt>
                <c:pt idx="1239">
                  <c:v>242.20643089297405</c:v>
                </c:pt>
                <c:pt idx="1240">
                  <c:v>384.30215135735676</c:v>
                </c:pt>
                <c:pt idx="1241">
                  <c:v>613.25015802850169</c:v>
                </c:pt>
                <c:pt idx="1242">
                  <c:v>960.75537839339108</c:v>
                </c:pt>
                <c:pt idx="1243">
                  <c:v>1.9560038794424199</c:v>
                </c:pt>
                <c:pt idx="1244">
                  <c:v>3.100509598364392</c:v>
                </c:pt>
                <c:pt idx="1245">
                  <c:v>4.9131813930691042</c:v>
                </c:pt>
                <c:pt idx="1246">
                  <c:v>7.7905778827217311</c:v>
                </c:pt>
                <c:pt idx="1247">
                  <c:v>12.350024294494093</c:v>
                </c:pt>
                <c:pt idx="1248">
                  <c:v>19.554172542661401</c:v>
                </c:pt>
                <c:pt idx="1249">
                  <c:v>31.038338076966454</c:v>
                </c:pt>
                <c:pt idx="1250">
                  <c:v>49.296068980049419</c:v>
                </c:pt>
                <c:pt idx="1251">
                  <c:v>78.216690170645663</c:v>
                </c:pt>
                <c:pt idx="1252">
                  <c:v>124.81428333980773</c:v>
                </c:pt>
                <c:pt idx="1253">
                  <c:v>195.54172542661416</c:v>
                </c:pt>
                <c:pt idx="1254">
                  <c:v>0.42854190453475027</c:v>
                </c:pt>
                <c:pt idx="1255">
                  <c:v>0.67929225615345401</c:v>
                </c:pt>
                <c:pt idx="1256">
                  <c:v>1.0764314598960447</c:v>
                </c:pt>
                <c:pt idx="1257">
                  <c:v>1.7068417493320989</c:v>
                </c:pt>
                <c:pt idx="1258">
                  <c:v>2.7057732286919691</c:v>
                </c:pt>
                <c:pt idx="1259">
                  <c:v>4.2841338052059408</c:v>
                </c:pt>
                <c:pt idx="1260">
                  <c:v>6.8002055890033919</c:v>
                </c:pt>
                <c:pt idx="1261">
                  <c:v>10.800301322924181</c:v>
                </c:pt>
                <c:pt idx="1262">
                  <c:v>17.13653522082377</c:v>
                </c:pt>
                <c:pt idx="1263">
                  <c:v>27.345626078629529</c:v>
                </c:pt>
                <c:pt idx="1264">
                  <c:v>42.841338052059434</c:v>
                </c:pt>
                <c:pt idx="1265">
                  <c:v>0.10002999999999995</c:v>
                </c:pt>
                <c:pt idx="1266">
                  <c:v>0.15855999999999995</c:v>
                </c:pt>
                <c:pt idx="1267">
                  <c:v>0.25125999999999998</c:v>
                </c:pt>
                <c:pt idx="1268">
                  <c:v>0.39840999999999988</c:v>
                </c:pt>
                <c:pt idx="1269">
                  <c:v>0.63158000000000003</c:v>
                </c:pt>
                <c:pt idx="1270">
                  <c:v>1</c:v>
                </c:pt>
                <c:pt idx="1271">
                  <c:v>1.5872999999999999</c:v>
                </c:pt>
                <c:pt idx="1272">
                  <c:v>2.5210000000000004</c:v>
                </c:pt>
                <c:pt idx="1273">
                  <c:v>4.0000000000000009</c:v>
                </c:pt>
                <c:pt idx="1274">
                  <c:v>6.3830000000000018</c:v>
                </c:pt>
                <c:pt idx="1275">
                  <c:v>10</c:v>
                </c:pt>
                <c:pt idx="1276">
                  <c:v>2.40254157760285E-2</c:v>
                </c:pt>
                <c:pt idx="1277">
                  <c:v>3.8083274272189153E-2</c:v>
                </c:pt>
                <c:pt idx="1278">
                  <c:v>6.0348155232279536E-2</c:v>
                </c:pt>
                <c:pt idx="1279">
                  <c:v>9.5690951707762845E-2</c:v>
                </c:pt>
                <c:pt idx="1280">
                  <c:v>0.15169421269443251</c:v>
                </c:pt>
                <c:pt idx="1281">
                  <c:v>0.24018210312934629</c:v>
                </c:pt>
                <c:pt idx="1282">
                  <c:v>0.38124105229721139</c:v>
                </c:pt>
                <c:pt idx="1283">
                  <c:v>0.60549908198908198</c:v>
                </c:pt>
                <c:pt idx="1284">
                  <c:v>0.96072841251738517</c:v>
                </c:pt>
                <c:pt idx="1285">
                  <c:v>1.5330823642746176</c:v>
                </c:pt>
                <c:pt idx="1286">
                  <c:v>2.4018210312934634</c:v>
                </c:pt>
                <c:pt idx="1287">
                  <c:v>6.402120250056118E-3</c:v>
                </c:pt>
                <c:pt idx="1288">
                  <c:v>1.0148157421262606E-2</c:v>
                </c:pt>
                <c:pt idx="1289">
                  <c:v>1.6081142997391794E-2</c:v>
                </c:pt>
                <c:pt idx="1290">
                  <c:v>2.5499037576975494E-2</c:v>
                </c:pt>
                <c:pt idx="1291">
                  <c:v>4.0422384359996441E-2</c:v>
                </c:pt>
                <c:pt idx="1292">
                  <c:v>6.4002001899991209E-2</c:v>
                </c:pt>
                <c:pt idx="1293">
                  <c:v>0.10159037761585604</c:v>
                </c:pt>
                <c:pt idx="1294">
                  <c:v>0.16134904678987791</c:v>
                </c:pt>
                <c:pt idx="1295">
                  <c:v>0.25600800759996489</c:v>
                </c:pt>
                <c:pt idx="1296">
                  <c:v>0.40852477812764409</c:v>
                </c:pt>
                <c:pt idx="1297">
                  <c:v>0.64002001899991234</c:v>
                </c:pt>
                <c:pt idx="1298">
                  <c:v>2.0089463095956774E-3</c:v>
                </c:pt>
                <c:pt idx="1299">
                  <c:v>3.1844299395130536E-3</c:v>
                </c:pt>
                <c:pt idx="1300">
                  <c:v>5.0461646480956732E-3</c:v>
                </c:pt>
                <c:pt idx="1301">
                  <c:v>8.001442559292353E-3</c:v>
                </c:pt>
                <c:pt idx="1302">
                  <c:v>1.2684297812800538E-2</c:v>
                </c:pt>
                <c:pt idx="1303">
                  <c:v>2.0083438064537423E-2</c:v>
                </c:pt>
                <c:pt idx="1304">
                  <c:v>3.1878441239840245E-2</c:v>
                </c:pt>
                <c:pt idx="1305">
                  <c:v>5.0630347360698845E-2</c:v>
                </c:pt>
                <c:pt idx="1306">
                  <c:v>8.0333752258149704E-2</c:v>
                </c:pt>
                <c:pt idx="1307">
                  <c:v>0.12819258516594237</c:v>
                </c:pt>
                <c:pt idx="1308">
                  <c:v>0.20083438064537423</c:v>
                </c:pt>
                <c:pt idx="1309">
                  <c:v>7.4627237445670433E-4</c:v>
                </c:pt>
                <c:pt idx="1310">
                  <c:v>1.1829345965595831E-3</c:v>
                </c:pt>
                <c:pt idx="1311">
                  <c:v>1.874521611576443E-3</c:v>
                </c:pt>
                <c:pt idx="1312">
                  <c:v>2.9723320674527199E-3</c:v>
                </c:pt>
                <c:pt idx="1313">
                  <c:v>4.7118934945452919E-3</c:v>
                </c:pt>
                <c:pt idx="1314">
                  <c:v>7.4604855988873765E-3</c:v>
                </c:pt>
                <c:pt idx="1315">
                  <c:v>1.1842028791113936E-2</c:v>
                </c:pt>
                <c:pt idx="1316">
                  <c:v>1.8807884194795083E-2</c:v>
                </c:pt>
                <c:pt idx="1317">
                  <c:v>2.9841942395549527E-2</c:v>
                </c:pt>
                <c:pt idx="1318">
                  <c:v>4.762027957769812E-2</c:v>
                </c:pt>
                <c:pt idx="1319">
                  <c:v>7.4604855988873814E-2</c:v>
                </c:pt>
                <c:pt idx="1320">
                  <c:v>3.0636841056155172E-4</c:v>
                </c:pt>
                <c:pt idx="1321">
                  <c:v>4.8563206216774594E-4</c:v>
                </c:pt>
                <c:pt idx="1322">
                  <c:v>7.695504032559779E-4</c:v>
                </c:pt>
                <c:pt idx="1323">
                  <c:v>1.2202363136241904E-3</c:v>
                </c:pt>
                <c:pt idx="1324">
                  <c:v>1.9343812930367392E-3</c:v>
                </c:pt>
                <c:pt idx="1325">
                  <c:v>3.0627652760327078E-3</c:v>
                </c:pt>
                <c:pt idx="1326">
                  <c:v>4.8615273226467141E-3</c:v>
                </c:pt>
                <c:pt idx="1327">
                  <c:v>7.721231260878458E-3</c:v>
                </c:pt>
                <c:pt idx="1328">
                  <c:v>1.2251061104130833E-2</c:v>
                </c:pt>
                <c:pt idx="1329">
                  <c:v>1.9549630756916774E-2</c:v>
                </c:pt>
                <c:pt idx="1330">
                  <c:v>3.0627652760327084E-2</c:v>
                </c:pt>
                <c:pt idx="1331">
                  <c:v>1.0230638650667533E-4</c:v>
                </c:pt>
                <c:pt idx="1332">
                  <c:v>1.6216835593820287E-4</c:v>
                </c:pt>
                <c:pt idx="1333">
                  <c:v>2.5697793335666537E-4</c:v>
                </c:pt>
                <c:pt idx="1334">
                  <c:v>4.0747663149179742E-4</c:v>
                </c:pt>
                <c:pt idx="1335">
                  <c:v>6.459528900318504E-4</c:v>
                </c:pt>
                <c:pt idx="1336">
                  <c:v>1.0227570379553669E-3</c:v>
                </c:pt>
                <c:pt idx="1337">
                  <c:v>1.6234222463465545E-3</c:v>
                </c:pt>
                <c:pt idx="1338">
                  <c:v>2.5783704926854796E-3</c:v>
                </c:pt>
                <c:pt idx="1339">
                  <c:v>4.0910281518214677E-3</c:v>
                </c:pt>
                <c:pt idx="1340">
                  <c:v>6.5282581732691043E-3</c:v>
                </c:pt>
                <c:pt idx="1341">
                  <c:v>1.022757037955367E-2</c:v>
                </c:pt>
                <c:pt idx="1342">
                  <c:v>4.9580950848638605E-5</c:v>
                </c:pt>
                <c:pt idx="1343">
                  <c:v>7.8591978072179691E-5</c:v>
                </c:pt>
                <c:pt idx="1344">
                  <c:v>1.2453973518173481E-4</c:v>
                </c:pt>
                <c:pt idx="1345">
                  <c:v>1.9747622340903824E-4</c:v>
                </c:pt>
                <c:pt idx="1346">
                  <c:v>3.1304945453347166E-4</c:v>
                </c:pt>
                <c:pt idx="1347">
                  <c:v>4.9566081024331307E-4</c:v>
                </c:pt>
                <c:pt idx="1348">
                  <c:v>7.8676240409921057E-4</c:v>
                </c:pt>
                <c:pt idx="1349">
                  <c:v>1.2495609026233923E-3</c:v>
                </c:pt>
                <c:pt idx="1350">
                  <c:v>1.9826432409732527E-3</c:v>
                </c:pt>
                <c:pt idx="1351">
                  <c:v>3.1638029517830663E-3</c:v>
                </c:pt>
                <c:pt idx="1352">
                  <c:v>4.9566081024331318E-3</c:v>
                </c:pt>
                <c:pt idx="1353">
                  <c:v>2.5452593504834457E-5</c:v>
                </c:pt>
                <c:pt idx="1354">
                  <c:v>4.0345528602684764E-5</c:v>
                </c:pt>
                <c:pt idx="1355">
                  <c:v>6.3933006538285673E-5</c:v>
                </c:pt>
                <c:pt idx="1356">
                  <c:v>1.0137526520305016E-4</c:v>
                </c:pt>
                <c:pt idx="1357">
                  <c:v>1.6070527847429142E-4</c:v>
                </c:pt>
                <c:pt idx="1358">
                  <c:v>2.5444960016829431E-4</c:v>
                </c:pt>
                <c:pt idx="1359">
                  <c:v>4.0388785034713376E-4</c:v>
                </c:pt>
                <c:pt idx="1360">
                  <c:v>6.4146744202427054E-4</c:v>
                </c:pt>
                <c:pt idx="1361">
                  <c:v>1.0177984006731783E-3</c:v>
                </c:pt>
                <c:pt idx="1362">
                  <c:v>1.6241517978742234E-3</c:v>
                </c:pt>
                <c:pt idx="1363">
                  <c:v>2.5444960016829435E-3</c:v>
                </c:pt>
                <c:pt idx="1364">
                  <c:v>1.3689746017430701E-5</c:v>
                </c:pt>
                <c:pt idx="1365">
                  <c:v>2.1699951299848161E-5</c:v>
                </c:pt>
                <c:pt idx="1366">
                  <c:v>3.4386539881431945E-5</c:v>
                </c:pt>
                <c:pt idx="1367">
                  <c:v>5.452495962015967E-5</c:v>
                </c:pt>
                <c:pt idx="1368">
                  <c:v>8.6435767166738795E-5</c:v>
                </c:pt>
                <c:pt idx="1369">
                  <c:v>1.3685640325333115E-4</c:v>
                </c:pt>
                <c:pt idx="1370">
                  <c:v>2.1723216888401242E-4</c:v>
                </c:pt>
                <c:pt idx="1371">
                  <c:v>3.4501499260164756E-4</c:v>
                </c:pt>
                <c:pt idx="1372">
                  <c:v>5.4742561301332417E-4</c:v>
                </c:pt>
                <c:pt idx="1373">
                  <c:v>8.7355442196601228E-4</c:v>
                </c:pt>
                <c:pt idx="1374">
                  <c:v>1.3685640325333105E-3</c:v>
                </c:pt>
                <c:pt idx="1375">
                  <c:v>7.6563856072338887E-6</c:v>
                </c:pt>
                <c:pt idx="1376">
                  <c:v>1.2136324121593568E-5</c:v>
                </c:pt>
                <c:pt idx="1377">
                  <c:v>1.9231664977242652E-5</c:v>
                </c:pt>
                <c:pt idx="1378">
                  <c:v>3.0494657500530414E-5</c:v>
                </c:pt>
                <c:pt idx="1379">
                  <c:v>4.8341697708855124E-5</c:v>
                </c:pt>
                <c:pt idx="1380">
                  <c:v>7.6540893804197548E-5</c:v>
                </c:pt>
                <c:pt idx="1381">
                  <c:v>1.2149336073540273E-4</c:v>
                </c:pt>
                <c:pt idx="1382">
                  <c:v>1.9295959328038224E-4</c:v>
                </c:pt>
                <c:pt idx="1383">
                  <c:v>3.061635752167903E-4</c:v>
                </c:pt>
                <c:pt idx="1384">
                  <c:v>4.8856052515219319E-4</c:v>
                </c:pt>
                <c:pt idx="1385">
                  <c:v>7.6540893804197643E-4</c:v>
                </c:pt>
                <c:pt idx="1386">
                  <c:v>8.5191004165282145</c:v>
                </c:pt>
                <c:pt idx="1387">
                  <c:v>13.503834470106106</c:v>
                </c:pt>
                <c:pt idx="1388">
                  <c:v>21.398672104937315</c:v>
                </c:pt>
                <c:pt idx="1389">
                  <c:v>33.930768738868409</c:v>
                </c:pt>
                <c:pt idx="1390">
                  <c:v>53.788797771377503</c:v>
                </c:pt>
                <c:pt idx="1391">
                  <c:v>85.165454528923476</c:v>
                </c:pt>
                <c:pt idx="1392">
                  <c:v>135.18312597376027</c:v>
                </c:pt>
                <c:pt idx="1393">
                  <c:v>214.70211086741608</c:v>
                </c:pt>
                <c:pt idx="1394">
                  <c:v>340.66181811569396</c:v>
                </c:pt>
                <c:pt idx="1395">
                  <c:v>543.61109625811878</c:v>
                </c:pt>
                <c:pt idx="1396">
                  <c:v>851.65454528923487</c:v>
                </c:pt>
                <c:pt idx="1397">
                  <c:v>1.7746076179126311</c:v>
                </c:pt>
                <c:pt idx="1398">
                  <c:v>2.8129739467782344</c:v>
                </c:pt>
                <c:pt idx="1399">
                  <c:v>4.4575418382158132</c:v>
                </c:pt>
                <c:pt idx="1400">
                  <c:v>7.0680937823909966</c:v>
                </c:pt>
                <c:pt idx="1401">
                  <c:v>11.204705381598119</c:v>
                </c:pt>
                <c:pt idx="1402">
                  <c:v>17.740753952940437</c:v>
                </c:pt>
                <c:pt idx="1403">
                  <c:v>28.159898749502354</c:v>
                </c:pt>
                <c:pt idx="1404">
                  <c:v>44.724440715362846</c:v>
                </c:pt>
                <c:pt idx="1405">
                  <c:v>70.963015811761764</c:v>
                </c:pt>
                <c:pt idx="1406">
                  <c:v>113.23923248161877</c:v>
                </c:pt>
                <c:pt idx="1407">
                  <c:v>177.4075395294044</c:v>
                </c:pt>
                <c:pt idx="1408">
                  <c:v>0.40389420968143708</c:v>
                </c:pt>
                <c:pt idx="1409">
                  <c:v>0.6402225920932586</c:v>
                </c:pt>
                <c:pt idx="1410">
                  <c:v>1.0145202351750264</c:v>
                </c:pt>
                <c:pt idx="1411">
                  <c:v>1.6086723190960848</c:v>
                </c:pt>
                <c:pt idx="1412">
                  <c:v>2.5501500045046694</c:v>
                </c:pt>
                <c:pt idx="1413">
                  <c:v>4.0377307775810971</c:v>
                </c:pt>
                <c:pt idx="1414">
                  <c:v>6.4090900632544763</c:v>
                </c:pt>
                <c:pt idx="1415">
                  <c:v>10.179119290281946</c:v>
                </c:pt>
                <c:pt idx="1416">
                  <c:v>16.150923110324392</c:v>
                </c:pt>
                <c:pt idx="1417">
                  <c:v>25.772835553300155</c:v>
                </c:pt>
                <c:pt idx="1418">
                  <c:v>40.377307775810976</c:v>
                </c:pt>
                <c:pt idx="1419">
                  <c:v>0.10002999999999995</c:v>
                </c:pt>
                <c:pt idx="1420">
                  <c:v>0.15855999999999995</c:v>
                </c:pt>
                <c:pt idx="1421">
                  <c:v>0.25125999999999998</c:v>
                </c:pt>
                <c:pt idx="1422">
                  <c:v>0.39840999999999988</c:v>
                </c:pt>
                <c:pt idx="1423">
                  <c:v>0.63158000000000003</c:v>
                </c:pt>
                <c:pt idx="1424">
                  <c:v>1</c:v>
                </c:pt>
                <c:pt idx="1425">
                  <c:v>1.5872999999999999</c:v>
                </c:pt>
                <c:pt idx="1426">
                  <c:v>2.5210000000000004</c:v>
                </c:pt>
                <c:pt idx="1427">
                  <c:v>4.0000000000000009</c:v>
                </c:pt>
                <c:pt idx="1428">
                  <c:v>6.3830000000000018</c:v>
                </c:pt>
                <c:pt idx="1429">
                  <c:v>10</c:v>
                </c:pt>
                <c:pt idx="1430">
                  <c:v>2.5013333952294582E-2</c:v>
                </c:pt>
                <c:pt idx="1431">
                  <c:v>3.9649247540496139E-2</c:v>
                </c:pt>
                <c:pt idx="1432">
                  <c:v>6.2829653992337642E-2</c:v>
                </c:pt>
                <c:pt idx="1433">
                  <c:v>9.9625736078513272E-2</c:v>
                </c:pt>
                <c:pt idx="1434">
                  <c:v>0.15793183502539454</c:v>
                </c:pt>
                <c:pt idx="1435">
                  <c:v>0.25005832202633799</c:v>
                </c:pt>
                <c:pt idx="1436">
                  <c:v>0.39691757455240623</c:v>
                </c:pt>
                <c:pt idx="1437">
                  <c:v>0.63039702982839807</c:v>
                </c:pt>
                <c:pt idx="1438">
                  <c:v>1.0002332881053519</c:v>
                </c:pt>
                <c:pt idx="1439">
                  <c:v>1.5961222694941155</c:v>
                </c:pt>
                <c:pt idx="1440">
                  <c:v>2.5005832202633802</c:v>
                </c:pt>
                <c:pt idx="1441">
                  <c:v>7.2915118304830414E-3</c:v>
                </c:pt>
                <c:pt idx="1442">
                  <c:v>1.1557953772282231E-2</c:v>
                </c:pt>
                <c:pt idx="1443">
                  <c:v>1.8315158077848344E-2</c:v>
                </c:pt>
                <c:pt idx="1444">
                  <c:v>2.9041399863868333E-2</c:v>
                </c:pt>
                <c:pt idx="1445">
                  <c:v>4.6037919043251829E-2</c:v>
                </c:pt>
                <c:pt idx="1446">
                  <c:v>7.2893250329731527E-2</c:v>
                </c:pt>
                <c:pt idx="1447">
                  <c:v>0.11570345624838284</c:v>
                </c:pt>
                <c:pt idx="1448">
                  <c:v>0.18376388408125324</c:v>
                </c:pt>
                <c:pt idx="1449">
                  <c:v>0.29157300131892616</c:v>
                </c:pt>
                <c:pt idx="1450">
                  <c:v>0.4652776168546765</c:v>
                </c:pt>
                <c:pt idx="1451">
                  <c:v>0.72893250329731551</c:v>
                </c:pt>
                <c:pt idx="1452">
                  <c:v>2.3206169235723945E-3</c:v>
                </c:pt>
                <c:pt idx="1453">
                  <c:v>3.6784666540201814E-3</c:v>
                </c:pt>
                <c:pt idx="1454">
                  <c:v>5.8290333721563491E-3</c:v>
                </c:pt>
                <c:pt idx="1455">
                  <c:v>9.2427970460909527E-3</c:v>
                </c:pt>
                <c:pt idx="1456">
                  <c:v>1.4652156718882862E-2</c:v>
                </c:pt>
                <c:pt idx="1457">
                  <c:v>2.3199209472882083E-2</c:v>
                </c:pt>
                <c:pt idx="1458">
                  <c:v>3.6824105196305724E-2</c:v>
                </c:pt>
                <c:pt idx="1459">
                  <c:v>5.8485207081135727E-2</c:v>
                </c:pt>
                <c:pt idx="1460">
                  <c:v>9.2796837891528344E-2</c:v>
                </c:pt>
                <c:pt idx="1461">
                  <c:v>0.14808055406540638</c:v>
                </c:pt>
                <c:pt idx="1462">
                  <c:v>0.2319920947288209</c:v>
                </c:pt>
                <c:pt idx="1463">
                  <c:v>8.8564231112880974E-4</c:v>
                </c:pt>
                <c:pt idx="1464">
                  <c:v>1.4038532925380797E-3</c:v>
                </c:pt>
                <c:pt idx="1465">
                  <c:v>2.2245974916947383E-3</c:v>
                </c:pt>
                <c:pt idx="1466">
                  <c:v>3.5274293029773952E-3</c:v>
                </c:pt>
                <c:pt idx="1467">
                  <c:v>5.5918621499823455E-3</c:v>
                </c:pt>
                <c:pt idx="1468">
                  <c:v>8.8537669811937381E-3</c:v>
                </c:pt>
                <c:pt idx="1469">
                  <c:v>1.4053584329248827E-2</c:v>
                </c:pt>
                <c:pt idx="1470">
                  <c:v>2.2320346559589425E-2</c:v>
                </c:pt>
                <c:pt idx="1471">
                  <c:v>3.5415067924774973E-2</c:v>
                </c:pt>
                <c:pt idx="1472">
                  <c:v>5.651359464095964E-2</c:v>
                </c:pt>
                <c:pt idx="1473">
                  <c:v>8.8537669811937406E-2</c:v>
                </c:pt>
                <c:pt idx="1474">
                  <c:v>3.7583153470575512E-4</c:v>
                </c:pt>
                <c:pt idx="1475">
                  <c:v>5.9573975950159461E-4</c:v>
                </c:pt>
                <c:pt idx="1476">
                  <c:v>9.4403110477024989E-4</c:v>
                </c:pt>
                <c:pt idx="1477">
                  <c:v>1.4969013470170944E-3</c:v>
                </c:pt>
                <c:pt idx="1478">
                  <c:v>2.3729649174193844E-3</c:v>
                </c:pt>
                <c:pt idx="1479">
                  <c:v>3.7571881906003721E-3</c:v>
                </c:pt>
                <c:pt idx="1480">
                  <c:v>5.9637848149399668E-3</c:v>
                </c:pt>
                <c:pt idx="1481">
                  <c:v>9.4718714285035449E-3</c:v>
                </c:pt>
                <c:pt idx="1482">
                  <c:v>1.5028752762401504E-2</c:v>
                </c:pt>
                <c:pt idx="1483">
                  <c:v>2.3982132220602186E-2</c:v>
                </c:pt>
                <c:pt idx="1484">
                  <c:v>3.7571881906003739E-2</c:v>
                </c:pt>
                <c:pt idx="1485">
                  <c:v>1.3115877764632888E-4</c:v>
                </c:pt>
                <c:pt idx="1486">
                  <c:v>2.0790298693993699E-4</c:v>
                </c:pt>
                <c:pt idx="1487">
                  <c:v>3.294507095013154E-4</c:v>
                </c:pt>
                <c:pt idx="1488">
                  <c:v>5.2239296813029945E-4</c:v>
                </c:pt>
                <c:pt idx="1489">
                  <c:v>8.281241706075015E-4</c:v>
                </c:pt>
                <c:pt idx="1490">
                  <c:v>1.3111944181378474E-3</c:v>
                </c:pt>
                <c:pt idx="1491">
                  <c:v>2.081258899910204E-3</c:v>
                </c:pt>
                <c:pt idx="1492">
                  <c:v>3.3055211281255133E-3</c:v>
                </c:pt>
                <c:pt idx="1493">
                  <c:v>5.2447776725513904E-3</c:v>
                </c:pt>
                <c:pt idx="1494">
                  <c:v>8.3693539709738755E-3</c:v>
                </c:pt>
                <c:pt idx="1495">
                  <c:v>1.3111944181378477E-2</c:v>
                </c:pt>
                <c:pt idx="1496">
                  <c:v>6.4414666971214637E-5</c:v>
                </c:pt>
                <c:pt idx="1497">
                  <c:v>1.021052643702468E-4</c:v>
                </c:pt>
                <c:pt idx="1498">
                  <c:v>1.6179975230618199E-4</c:v>
                </c:pt>
                <c:pt idx="1499">
                  <c:v>2.565575074277877E-4</c:v>
                </c:pt>
                <c:pt idx="1500">
                  <c:v>4.0670814121443298E-4</c:v>
                </c:pt>
                <c:pt idx="1501">
                  <c:v>6.4395348366704625E-4</c:v>
                </c:pt>
                <c:pt idx="1502">
                  <c:v>1.0221473646247019E-3</c:v>
                </c:pt>
                <c:pt idx="1503">
                  <c:v>1.6234067323246237E-3</c:v>
                </c:pt>
                <c:pt idx="1504">
                  <c:v>2.5758139346681854E-3</c:v>
                </c:pt>
                <c:pt idx="1505">
                  <c:v>4.110355086246755E-3</c:v>
                </c:pt>
                <c:pt idx="1506">
                  <c:v>6.439534836670464E-3</c:v>
                </c:pt>
                <c:pt idx="1507">
                  <c:v>3.3376869259568582E-5</c:v>
                </c:pt>
                <c:pt idx="1508">
                  <c:v>5.2906491950386804E-5</c:v>
                </c:pt>
                <c:pt idx="1509">
                  <c:v>8.3837570430463001E-5</c:v>
                </c:pt>
                <c:pt idx="1510">
                  <c:v>1.3293690374592334E-4</c:v>
                </c:pt>
                <c:pt idx="1511">
                  <c:v>2.1073840934677918E-4</c:v>
                </c:pt>
                <c:pt idx="1512">
                  <c:v>3.3366859201808014E-4</c:v>
                </c:pt>
                <c:pt idx="1513">
                  <c:v>5.2963215611029877E-4</c:v>
                </c:pt>
                <c:pt idx="1514">
                  <c:v>8.4117852047758078E-4</c:v>
                </c:pt>
                <c:pt idx="1515">
                  <c:v>1.3346743680723219E-3</c:v>
                </c:pt>
                <c:pt idx="1516">
                  <c:v>2.1298066228514064E-3</c:v>
                </c:pt>
                <c:pt idx="1517">
                  <c:v>3.3366859201808046E-3</c:v>
                </c:pt>
                <c:pt idx="1518">
                  <c:v>1.8167408185505257E-5</c:v>
                </c:pt>
                <c:pt idx="1519">
                  <c:v>2.8797603137995723E-5</c:v>
                </c:pt>
                <c:pt idx="1520">
                  <c:v>4.5633739684994992E-5</c:v>
                </c:pt>
                <c:pt idx="1521">
                  <c:v>7.2359063232901706E-5</c:v>
                </c:pt>
                <c:pt idx="1522">
                  <c:v>1.1470730442668606E-4</c:v>
                </c:pt>
                <c:pt idx="1523">
                  <c:v>1.8161959597625982E-4</c:v>
                </c:pt>
                <c:pt idx="1524">
                  <c:v>2.882847846931171E-4</c:v>
                </c:pt>
                <c:pt idx="1525">
                  <c:v>4.5786300145615104E-4</c:v>
                </c:pt>
                <c:pt idx="1526">
                  <c:v>7.264783839050394E-4</c:v>
                </c:pt>
                <c:pt idx="1527">
                  <c:v>1.159277881116466E-3</c:v>
                </c:pt>
                <c:pt idx="1528">
                  <c:v>1.8161959597625969E-3</c:v>
                </c:pt>
                <c:pt idx="1529">
                  <c:v>1.0229691094491484E-5</c:v>
                </c:pt>
                <c:pt idx="1530">
                  <c:v>1.6215333599345888E-5</c:v>
                </c:pt>
                <c:pt idx="1531">
                  <c:v>2.5695413220053329E-5</c:v>
                </c:pt>
                <c:pt idx="1532">
                  <c:v>4.0743889122826653E-5</c:v>
                </c:pt>
                <c:pt idx="1533">
                  <c:v>6.45893062227225E-5</c:v>
                </c:pt>
                <c:pt idx="1534">
                  <c:v>1.0226623107559208E-4</c:v>
                </c:pt>
                <c:pt idx="1535">
                  <c:v>1.6232718858628722E-4</c:v>
                </c:pt>
                <c:pt idx="1536">
                  <c:v>2.5781316854156787E-4</c:v>
                </c:pt>
                <c:pt idx="1537">
                  <c:v>4.0906492430236875E-4</c:v>
                </c:pt>
                <c:pt idx="1538">
                  <c:v>6.5276535295550459E-4</c:v>
                </c:pt>
                <c:pt idx="1539">
                  <c:v>1.022662310755922E-3</c:v>
                </c:pt>
                <c:pt idx="1540">
                  <c:v>9.9625166789769182</c:v>
                </c:pt>
                <c:pt idx="1541">
                  <c:v>15.791828897516547</c:v>
                </c:pt>
                <c:pt idx="1542">
                  <c:v>25.024312113963219</c:v>
                </c:pt>
                <c:pt idx="1543">
                  <c:v>39.67975877308001</c:v>
                </c:pt>
                <c:pt idx="1544">
                  <c:v>62.902392123445409</c:v>
                </c:pt>
                <c:pt idx="1545">
                  <c:v>99.595288203308243</c:v>
                </c:pt>
                <c:pt idx="1546">
                  <c:v>158.08760096511108</c:v>
                </c:pt>
                <c:pt idx="1547">
                  <c:v>251.07972156054009</c:v>
                </c:pt>
                <c:pt idx="1548">
                  <c:v>398.38115281323303</c:v>
                </c:pt>
                <c:pt idx="1549">
                  <c:v>635.71672460171624</c:v>
                </c:pt>
                <c:pt idx="1550">
                  <c:v>995.95288203308269</c:v>
                </c:pt>
                <c:pt idx="1551">
                  <c:v>2.0237307854209337</c:v>
                </c:pt>
                <c:pt idx="1552">
                  <c:v>3.2078651738112889</c:v>
                </c:pt>
                <c:pt idx="1553">
                  <c:v>5.0833009811542933</c:v>
                </c:pt>
                <c:pt idx="1554">
                  <c:v>8.0603277238783786</c:v>
                </c:pt>
                <c:pt idx="1555">
                  <c:v>12.777645600881268</c:v>
                </c:pt>
                <c:pt idx="1556">
                  <c:v>20.231238482664541</c:v>
                </c:pt>
                <c:pt idx="1557">
                  <c:v>32.113044843533423</c:v>
                </c:pt>
                <c:pt idx="1558">
                  <c:v>51.002952214797332</c:v>
                </c:pt>
                <c:pt idx="1559">
                  <c:v>80.924953930658219</c:v>
                </c:pt>
                <c:pt idx="1560">
                  <c:v>129.13599523484777</c:v>
                </c:pt>
                <c:pt idx="1561">
                  <c:v>202.31238482664554</c:v>
                </c:pt>
                <c:pt idx="1562">
                  <c:v>0.43645227361465561</c:v>
                </c:pt>
                <c:pt idx="1563">
                  <c:v>0.69183117569069075</c:v>
                </c:pt>
                <c:pt idx="1564">
                  <c:v>1.0963010923564769</c:v>
                </c:pt>
                <c:pt idx="1565">
                  <c:v>1.7383479989084771</c:v>
                </c:pt>
                <c:pt idx="1566">
                  <c:v>2.7557185541292042</c:v>
                </c:pt>
                <c:pt idx="1567">
                  <c:v>4.3632137720149524</c:v>
                </c:pt>
                <c:pt idx="1568">
                  <c:v>6.9257292203193348</c:v>
                </c:pt>
                <c:pt idx="1569">
                  <c:v>10.999661919249696</c:v>
                </c:pt>
                <c:pt idx="1570">
                  <c:v>17.452855088059813</c:v>
                </c:pt>
                <c:pt idx="1571">
                  <c:v>27.850393506771454</c:v>
                </c:pt>
                <c:pt idx="1572">
                  <c:v>43.632137720149537</c:v>
                </c:pt>
                <c:pt idx="1573">
                  <c:v>0.10002999999999995</c:v>
                </c:pt>
                <c:pt idx="1574">
                  <c:v>0.15855999999999995</c:v>
                </c:pt>
                <c:pt idx="1575">
                  <c:v>0.25125999999999998</c:v>
                </c:pt>
                <c:pt idx="1576">
                  <c:v>0.39840999999999988</c:v>
                </c:pt>
                <c:pt idx="1577">
                  <c:v>0.63158000000000003</c:v>
                </c:pt>
                <c:pt idx="1578">
                  <c:v>1</c:v>
                </c:pt>
                <c:pt idx="1579">
                  <c:v>1.5872999999999999</c:v>
                </c:pt>
                <c:pt idx="1580">
                  <c:v>2.5210000000000004</c:v>
                </c:pt>
                <c:pt idx="1581">
                  <c:v>4.0000000000000009</c:v>
                </c:pt>
                <c:pt idx="1582">
                  <c:v>6.3830000000000018</c:v>
                </c:pt>
                <c:pt idx="1583">
                  <c:v>10</c:v>
                </c:pt>
                <c:pt idx="1584">
                  <c:v>2.3192387353746926E-2</c:v>
                </c:pt>
                <c:pt idx="1585">
                  <c:v>3.676282054193853E-2</c:v>
                </c:pt>
                <c:pt idx="1586">
                  <c:v>5.825571575029944E-2</c:v>
                </c:pt>
                <c:pt idx="1587">
                  <c:v>9.2373078532503358E-2</c:v>
                </c:pt>
                <c:pt idx="1588">
                  <c:v>0.14643454968388972</c:v>
                </c:pt>
                <c:pt idx="1589">
                  <c:v>0.23185431724229658</c:v>
                </c:pt>
                <c:pt idx="1590">
                  <c:v>0.36802235775869735</c:v>
                </c:pt>
                <c:pt idx="1591">
                  <c:v>0.58450473376782985</c:v>
                </c:pt>
                <c:pt idx="1592">
                  <c:v>0.92741726896918653</c:v>
                </c:pt>
                <c:pt idx="1593">
                  <c:v>1.4799261069575795</c:v>
                </c:pt>
                <c:pt idx="1594">
                  <c:v>2.3185431724229666</c:v>
                </c:pt>
                <c:pt idx="1595">
                  <c:v>6.0709221288323461E-3</c:v>
                </c:pt>
                <c:pt idx="1596">
                  <c:v>9.623167177323368E-3</c:v>
                </c:pt>
                <c:pt idx="1597">
                  <c:v>1.5249224173652065E-2</c:v>
                </c:pt>
                <c:pt idx="1598">
                  <c:v>2.4179906881416524E-2</c:v>
                </c:pt>
                <c:pt idx="1599">
                  <c:v>3.8331230612095715E-2</c:v>
                </c:pt>
                <c:pt idx="1600">
                  <c:v>6.0691013984128225E-2</c:v>
                </c:pt>
                <c:pt idx="1601">
                  <c:v>9.6334846497006771E-2</c:v>
                </c:pt>
                <c:pt idx="1602">
                  <c:v>0.15300204625398728</c:v>
                </c:pt>
                <c:pt idx="1603">
                  <c:v>0.24276405593651301</c:v>
                </c:pt>
                <c:pt idx="1604">
                  <c:v>0.38739074226069065</c:v>
                </c:pt>
                <c:pt idx="1605">
                  <c:v>0.6069101398412825</c:v>
                </c:pt>
                <c:pt idx="1606">
                  <c:v>1.8356353071829841E-3</c:v>
                </c:pt>
                <c:pt idx="1607">
                  <c:v>2.9097104299403613E-3</c:v>
                </c:pt>
                <c:pt idx="1608">
                  <c:v>4.6108340226211821E-3</c:v>
                </c:pt>
                <c:pt idx="1609">
                  <c:v>7.3111612789640403E-3</c:v>
                </c:pt>
                <c:pt idx="1610">
                  <c:v>1.1590028464566931E-2</c:v>
                </c:pt>
                <c:pt idx="1611">
                  <c:v>1.8350847817484611E-2</c:v>
                </c:pt>
                <c:pt idx="1612">
                  <c:v>2.9128300740693322E-2</c:v>
                </c:pt>
                <c:pt idx="1613">
                  <c:v>4.6262487347878738E-2</c:v>
                </c:pt>
                <c:pt idx="1614">
                  <c:v>7.3403391269938459E-2</c:v>
                </c:pt>
                <c:pt idx="1615">
                  <c:v>0.11713346161900429</c:v>
                </c:pt>
                <c:pt idx="1616">
                  <c:v>0.18350847817484617</c:v>
                </c:pt>
                <c:pt idx="1617">
                  <c:v>6.6254430968482676E-4</c:v>
                </c:pt>
                <c:pt idx="1618">
                  <c:v>1.0502151928783992E-3</c:v>
                </c:pt>
                <c:pt idx="1619">
                  <c:v>1.6642095696432035E-3</c:v>
                </c:pt>
                <c:pt idx="1620">
                  <c:v>2.6388511288766561E-3</c:v>
                </c:pt>
                <c:pt idx="1621">
                  <c:v>4.1832423783939136E-3</c:v>
                </c:pt>
                <c:pt idx="1622">
                  <c:v>6.6234560600302644E-3</c:v>
                </c:pt>
                <c:pt idx="1623">
                  <c:v>1.0513411804086034E-2</c:v>
                </c:pt>
                <c:pt idx="1624">
                  <c:v>1.6697732727336299E-2</c:v>
                </c:pt>
                <c:pt idx="1625">
                  <c:v>2.6493824240121065E-2</c:v>
                </c:pt>
                <c:pt idx="1626">
                  <c:v>4.2277520031173167E-2</c:v>
                </c:pt>
                <c:pt idx="1627">
                  <c:v>6.6234560600302639E-2</c:v>
                </c:pt>
                <c:pt idx="1628">
                  <c:v>2.5417875904006217E-4</c:v>
                </c:pt>
                <c:pt idx="1629">
                  <c:v>4.0290496884326982E-4</c:v>
                </c:pt>
                <c:pt idx="1630">
                  <c:v>6.3845801256029303E-4</c:v>
                </c:pt>
                <c:pt idx="1631">
                  <c:v>1.012369882926635E-3</c:v>
                </c:pt>
                <c:pt idx="1632">
                  <c:v>1.6048607481207911E-3</c:v>
                </c:pt>
                <c:pt idx="1633">
                  <c:v>2.5410252828157792E-3</c:v>
                </c:pt>
                <c:pt idx="1634">
                  <c:v>4.033369431413485E-3</c:v>
                </c:pt>
                <c:pt idx="1635">
                  <c:v>6.4059247379785857E-3</c:v>
                </c:pt>
                <c:pt idx="1636">
                  <c:v>1.0164101131263127E-2</c:v>
                </c:pt>
                <c:pt idx="1637">
                  <c:v>1.6219364380213128E-2</c:v>
                </c:pt>
                <c:pt idx="1638">
                  <c:v>2.5410252828157811E-2</c:v>
                </c:pt>
                <c:pt idx="1639">
                  <c:v>7.6150768238715232E-5</c:v>
                </c:pt>
                <c:pt idx="1640">
                  <c:v>1.2070844558563092E-4</c:v>
                </c:pt>
                <c:pt idx="1641">
                  <c:v>1.9127903656562581E-4</c:v>
                </c:pt>
                <c:pt idx="1642">
                  <c:v>3.0330128535425836E-4</c:v>
                </c:pt>
                <c:pt idx="1643">
                  <c:v>4.8080877940825462E-4</c:v>
                </c:pt>
                <c:pt idx="1644">
                  <c:v>7.6127929859757235E-4</c:v>
                </c:pt>
                <c:pt idx="1645">
                  <c:v>1.208378630663926E-3</c:v>
                </c:pt>
                <c:pt idx="1646">
                  <c:v>1.9191851117644802E-3</c:v>
                </c:pt>
                <c:pt idx="1647">
                  <c:v>3.0451171943902899E-3</c:v>
                </c:pt>
                <c:pt idx="1648">
                  <c:v>4.8592457629483025E-3</c:v>
                </c:pt>
                <c:pt idx="1649">
                  <c:v>7.6127929859757248E-3</c:v>
                </c:pt>
                <c:pt idx="1650">
                  <c:v>3.5037954347574156E-5</c:v>
                </c:pt>
                <c:pt idx="1651">
                  <c:v>5.5539518557946072E-5</c:v>
                </c:pt>
                <c:pt idx="1652">
                  <c:v>8.800996110538319E-5</c:v>
                </c:pt>
                <c:pt idx="1653">
                  <c:v>1.3955284806175158E-4</c:v>
                </c:pt>
                <c:pt idx="1654">
                  <c:v>2.2122634416515928E-4</c:v>
                </c:pt>
                <c:pt idx="1655">
                  <c:v>3.5027446113740005E-4</c:v>
                </c:pt>
                <c:pt idx="1656">
                  <c:v>5.5599065216339482E-4</c:v>
                </c:pt>
                <c:pt idx="1657">
                  <c:v>8.8304191652738631E-4</c:v>
                </c:pt>
                <c:pt idx="1658">
                  <c:v>1.4010978445496004E-3</c:v>
                </c:pt>
                <c:pt idx="1659">
                  <c:v>2.2358018854400255E-3</c:v>
                </c:pt>
                <c:pt idx="1660">
                  <c:v>3.5027446113740012E-3</c:v>
                </c:pt>
                <c:pt idx="1661">
                  <c:v>1.7395768358198446E-5</c:v>
                </c:pt>
                <c:pt idx="1662">
                  <c:v>2.7574457971367989E-5</c:v>
                </c:pt>
                <c:pt idx="1663">
                  <c:v>4.3695498927131191E-5</c:v>
                </c:pt>
                <c:pt idx="1664">
                  <c:v>6.9285695007396169E-5</c:v>
                </c:pt>
                <c:pt idx="1665">
                  <c:v>1.098352432237426E-4</c:v>
                </c:pt>
                <c:pt idx="1666">
                  <c:v>1.739055119284058E-4</c:v>
                </c:pt>
                <c:pt idx="1667">
                  <c:v>2.7604021908395835E-4</c:v>
                </c:pt>
                <c:pt idx="1668">
                  <c:v>4.3841579557151106E-4</c:v>
                </c:pt>
                <c:pt idx="1669">
                  <c:v>6.9562204771362332E-4</c:v>
                </c:pt>
                <c:pt idx="1670">
                  <c:v>1.1100388826390147E-3</c:v>
                </c:pt>
                <c:pt idx="1671">
                  <c:v>1.7390551192840581E-3</c:v>
                </c:pt>
                <c:pt idx="1672">
                  <c:v>9.0012534284864524E-6</c:v>
                </c:pt>
                <c:pt idx="1673">
                  <c:v>1.4268107004106882E-5</c:v>
                </c:pt>
                <c:pt idx="1674">
                  <c:v>2.2609766434484749E-5</c:v>
                </c:pt>
                <c:pt idx="1675">
                  <c:v>3.5851138442900054E-5</c:v>
                </c:pt>
                <c:pt idx="1676">
                  <c:v>5.683306648368963E-5</c:v>
                </c:pt>
                <c:pt idx="1677">
                  <c:v>8.9985538623277639E-5</c:v>
                </c:pt>
                <c:pt idx="1678">
                  <c:v>1.4283404545672852E-4</c:v>
                </c:pt>
                <c:pt idx="1679">
                  <c:v>2.2685354286928273E-4</c:v>
                </c:pt>
                <c:pt idx="1680">
                  <c:v>3.5994215449311061E-4</c:v>
                </c:pt>
                <c:pt idx="1681">
                  <c:v>5.7437769303238088E-4</c:v>
                </c:pt>
                <c:pt idx="1682">
                  <c:v>8.9985538623277577E-4</c:v>
                </c:pt>
                <c:pt idx="1683">
                  <c:v>4.8462970330565295E-6</c:v>
                </c:pt>
                <c:pt idx="1684">
                  <c:v>7.6819839804203031E-6</c:v>
                </c:pt>
                <c:pt idx="1685">
                  <c:v>1.2173153979064113E-5</c:v>
                </c:pt>
                <c:pt idx="1686">
                  <c:v>1.9302341307008439E-5</c:v>
                </c:pt>
                <c:pt idx="1687">
                  <c:v>3.0599063082453686E-5</c:v>
                </c:pt>
                <c:pt idx="1688">
                  <c:v>4.8448435799825305E-5</c:v>
                </c:pt>
                <c:pt idx="1689">
                  <c:v>7.6902202145062669E-5</c:v>
                </c:pt>
                <c:pt idx="1690">
                  <c:v>1.2213850665135972E-4</c:v>
                </c:pt>
                <c:pt idx="1691">
                  <c:v>1.937937431993016E-4</c:v>
                </c:pt>
                <c:pt idx="1692">
                  <c:v>3.0924636571028508E-4</c:v>
                </c:pt>
                <c:pt idx="1693">
                  <c:v>4.8448435799825363E-4</c:v>
                </c:pt>
              </c:numCache>
            </c:numRef>
          </c:xVal>
          <c:yVal>
            <c:numRef>
              <c:f>'[A2 Recovered DSR Graphs for Report.xlsx]Complex Mod MC'!$L$6:$L$1699</c:f>
              <c:numCache>
                <c:formatCode>General</c:formatCode>
                <c:ptCount val="1694"/>
                <c:pt idx="1540">
                  <c:v>4782000.0000000056</c:v>
                </c:pt>
                <c:pt idx="1541">
                  <c:v>5992000.0000000149</c:v>
                </c:pt>
                <c:pt idx="1542">
                  <c:v>7417000.0000000037</c:v>
                </c:pt>
                <c:pt idx="1543">
                  <c:v>9121000.0000000317</c:v>
                </c:pt>
                <c:pt idx="1544">
                  <c:v>11130000.000000032</c:v>
                </c:pt>
                <c:pt idx="1545">
                  <c:v>13490000.000000022</c:v>
                </c:pt>
                <c:pt idx="1546">
                  <c:v>16200000.000000024</c:v>
                </c:pt>
                <c:pt idx="1547">
                  <c:v>19400000.000000075</c:v>
                </c:pt>
                <c:pt idx="1548">
                  <c:v>23070000.000000078</c:v>
                </c:pt>
                <c:pt idx="1549">
                  <c:v>27280000.000000011</c:v>
                </c:pt>
                <c:pt idx="1550">
                  <c:v>31990000.000000101</c:v>
                </c:pt>
                <c:pt idx="1551">
                  <c:v>2057999.9999999995</c:v>
                </c:pt>
                <c:pt idx="1552">
                  <c:v>2674000.0000000047</c:v>
                </c:pt>
                <c:pt idx="1553">
                  <c:v>3404000.0000000098</c:v>
                </c:pt>
                <c:pt idx="1554">
                  <c:v>4295000.0000000056</c:v>
                </c:pt>
                <c:pt idx="1555">
                  <c:v>5416000.0000000047</c:v>
                </c:pt>
                <c:pt idx="1556">
                  <c:v>6721000.000000013</c:v>
                </c:pt>
                <c:pt idx="1557">
                  <c:v>8297000</c:v>
                </c:pt>
                <c:pt idx="1558">
                  <c:v>10190000.000000002</c:v>
                </c:pt>
                <c:pt idx="1559">
                  <c:v>12429999.999999993</c:v>
                </c:pt>
                <c:pt idx="1560">
                  <c:v>15040000.000000004</c:v>
                </c:pt>
                <c:pt idx="1561">
                  <c:v>18100000.000000056</c:v>
                </c:pt>
                <c:pt idx="1562">
                  <c:v>848600.00000000035</c:v>
                </c:pt>
                <c:pt idx="1563">
                  <c:v>1117000.0000000019</c:v>
                </c:pt>
                <c:pt idx="1564">
                  <c:v>1464000.0000000007</c:v>
                </c:pt>
                <c:pt idx="1565">
                  <c:v>1894000.0000000014</c:v>
                </c:pt>
                <c:pt idx="1566">
                  <c:v>2464000.0000000014</c:v>
                </c:pt>
                <c:pt idx="1567">
                  <c:v>3142000.0000000051</c:v>
                </c:pt>
                <c:pt idx="1568">
                  <c:v>3990000.0000000079</c:v>
                </c:pt>
                <c:pt idx="1569">
                  <c:v>5038000.0000000056</c:v>
                </c:pt>
                <c:pt idx="1570">
                  <c:v>6311000.000000014</c:v>
                </c:pt>
                <c:pt idx="1571">
                  <c:v>7869000.0000000112</c:v>
                </c:pt>
                <c:pt idx="1572">
                  <c:v>9700999.9999999925</c:v>
                </c:pt>
                <c:pt idx="1573">
                  <c:v>332700.00000000035</c:v>
                </c:pt>
                <c:pt idx="1574">
                  <c:v>445900.00000000017</c:v>
                </c:pt>
                <c:pt idx="1575">
                  <c:v>597200.00000000081</c:v>
                </c:pt>
                <c:pt idx="1576">
                  <c:v>799500.00000000116</c:v>
                </c:pt>
                <c:pt idx="1577">
                  <c:v>1052000.000000003</c:v>
                </c:pt>
                <c:pt idx="1578">
                  <c:v>1387000.0000000016</c:v>
                </c:pt>
                <c:pt idx="1579">
                  <c:v>1811000.0000000007</c:v>
                </c:pt>
                <c:pt idx="1580">
                  <c:v>2347000.0000000042</c:v>
                </c:pt>
                <c:pt idx="1581">
                  <c:v>3025000.0000000009</c:v>
                </c:pt>
                <c:pt idx="1582">
                  <c:v>3870000.0000000037</c:v>
                </c:pt>
                <c:pt idx="1583">
                  <c:v>4920000.0000000075</c:v>
                </c:pt>
                <c:pt idx="1584">
                  <c:v>122800.00000000003</c:v>
                </c:pt>
                <c:pt idx="1585">
                  <c:v>168100.00000000012</c:v>
                </c:pt>
                <c:pt idx="1586">
                  <c:v>229400.0000000002</c:v>
                </c:pt>
                <c:pt idx="1587">
                  <c:v>311200.00000000035</c:v>
                </c:pt>
                <c:pt idx="1588">
                  <c:v>421699.99999999994</c:v>
                </c:pt>
                <c:pt idx="1589">
                  <c:v>567500</c:v>
                </c:pt>
                <c:pt idx="1590">
                  <c:v>760300.00000000116</c:v>
                </c:pt>
                <c:pt idx="1591">
                  <c:v>1013000.0000000023</c:v>
                </c:pt>
                <c:pt idx="1592">
                  <c:v>1341000.0000000019</c:v>
                </c:pt>
                <c:pt idx="1593">
                  <c:v>1764000.0000000016</c:v>
                </c:pt>
                <c:pt idx="1594">
                  <c:v>2302000.0000000061</c:v>
                </c:pt>
                <c:pt idx="1595">
                  <c:v>47440</c:v>
                </c:pt>
                <c:pt idx="1596">
                  <c:v>65870.000000000058</c:v>
                </c:pt>
                <c:pt idx="1597">
                  <c:v>90940.000000000029</c:v>
                </c:pt>
                <c:pt idx="1598">
                  <c:v>125200.00000000016</c:v>
                </c:pt>
                <c:pt idx="1599">
                  <c:v>172000.0000000002</c:v>
                </c:pt>
                <c:pt idx="1600">
                  <c:v>235699.99999999997</c:v>
                </c:pt>
                <c:pt idx="1601">
                  <c:v>321600.00000000023</c:v>
                </c:pt>
                <c:pt idx="1602">
                  <c:v>437400.00000000081</c:v>
                </c:pt>
                <c:pt idx="1603">
                  <c:v>592000.00000000081</c:v>
                </c:pt>
                <c:pt idx="1604">
                  <c:v>797700</c:v>
                </c:pt>
                <c:pt idx="1605">
                  <c:v>1068000.0000000009</c:v>
                </c:pt>
                <c:pt idx="1606">
                  <c:v>20550.000000000018</c:v>
                </c:pt>
                <c:pt idx="1607">
                  <c:v>28380.000000000058</c:v>
                </c:pt>
                <c:pt idx="1608">
                  <c:v>39210.000000000015</c:v>
                </c:pt>
                <c:pt idx="1609">
                  <c:v>54190.000000000058</c:v>
                </c:pt>
                <c:pt idx="1610">
                  <c:v>74880.000000000131</c:v>
                </c:pt>
                <c:pt idx="1611">
                  <c:v>103400.00000000015</c:v>
                </c:pt>
                <c:pt idx="1612">
                  <c:v>142600.0000000002</c:v>
                </c:pt>
                <c:pt idx="1613">
                  <c:v>196400.00000000026</c:v>
                </c:pt>
                <c:pt idx="1614">
                  <c:v>269800.00000000035</c:v>
                </c:pt>
                <c:pt idx="1615">
                  <c:v>369500.00000000041</c:v>
                </c:pt>
                <c:pt idx="1616">
                  <c:v>503100.00000000099</c:v>
                </c:pt>
                <c:pt idx="1617">
                  <c:v>10020.000000000018</c:v>
                </c:pt>
                <c:pt idx="1618">
                  <c:v>13820.000000000022</c:v>
                </c:pt>
                <c:pt idx="1619">
                  <c:v>19090.000000000029</c:v>
                </c:pt>
                <c:pt idx="1620">
                  <c:v>26380.000000000007</c:v>
                </c:pt>
                <c:pt idx="1621">
                  <c:v>36500.000000000044</c:v>
                </c:pt>
                <c:pt idx="1622">
                  <c:v>50560.000000000036</c:v>
                </c:pt>
                <c:pt idx="1623">
                  <c:v>70080.000000000058</c:v>
                </c:pt>
                <c:pt idx="1624">
                  <c:v>97120.000000000058</c:v>
                </c:pt>
                <c:pt idx="1625">
                  <c:v>134500.00000000006</c:v>
                </c:pt>
                <c:pt idx="1626">
                  <c:v>186200.00000000012</c:v>
                </c:pt>
                <c:pt idx="1627">
                  <c:v>257900.00000000026</c:v>
                </c:pt>
                <c:pt idx="1628">
                  <c:v>5049.0000000000055</c:v>
                </c:pt>
                <c:pt idx="1629">
                  <c:v>6982.0000000000045</c:v>
                </c:pt>
                <c:pt idx="1630">
                  <c:v>9666</c:v>
                </c:pt>
                <c:pt idx="1631">
                  <c:v>13369.999999999993</c:v>
                </c:pt>
                <c:pt idx="1632">
                  <c:v>18530.000000000033</c:v>
                </c:pt>
                <c:pt idx="1633">
                  <c:v>25690.000000000018</c:v>
                </c:pt>
                <c:pt idx="1634">
                  <c:v>35690.000000000095</c:v>
                </c:pt>
                <c:pt idx="1635">
                  <c:v>49650.000000000073</c:v>
                </c:pt>
                <c:pt idx="1636">
                  <c:v>69170.000000000058</c:v>
                </c:pt>
                <c:pt idx="1637">
                  <c:v>96530.000000000044</c:v>
                </c:pt>
                <c:pt idx="1638">
                  <c:v>134400.00000000006</c:v>
                </c:pt>
                <c:pt idx="1639">
                  <c:v>1899.0000000000014</c:v>
                </c:pt>
                <c:pt idx="1640">
                  <c:v>2742.0000000000023</c:v>
                </c:pt>
                <c:pt idx="1641">
                  <c:v>3907</c:v>
                </c:pt>
                <c:pt idx="1642">
                  <c:v>5583.0000000000073</c:v>
                </c:pt>
                <c:pt idx="1643">
                  <c:v>7816.0000000000055</c:v>
                </c:pt>
                <c:pt idx="1644">
                  <c:v>10940.000000000022</c:v>
                </c:pt>
                <c:pt idx="1645">
                  <c:v>15200.000000000007</c:v>
                </c:pt>
                <c:pt idx="1646">
                  <c:v>21040.000000000051</c:v>
                </c:pt>
                <c:pt idx="1647">
                  <c:v>29050.000000000025</c:v>
                </c:pt>
                <c:pt idx="1648">
                  <c:v>40230.000000000015</c:v>
                </c:pt>
                <c:pt idx="1649">
                  <c:v>55660.00000000008</c:v>
                </c:pt>
                <c:pt idx="1650">
                  <c:v>1014.0000000000014</c:v>
                </c:pt>
                <c:pt idx="1651">
                  <c:v>1469.0000000000009</c:v>
                </c:pt>
                <c:pt idx="1652">
                  <c:v>2131.9999999999995</c:v>
                </c:pt>
                <c:pt idx="1653">
                  <c:v>3062.0000000000036</c:v>
                </c:pt>
                <c:pt idx="1654">
                  <c:v>4375.0000000000027</c:v>
                </c:pt>
                <c:pt idx="1655">
                  <c:v>6202.0000000000018</c:v>
                </c:pt>
                <c:pt idx="1656">
                  <c:v>8707.0000000000018</c:v>
                </c:pt>
                <c:pt idx="1657">
                  <c:v>12170.000000000009</c:v>
                </c:pt>
                <c:pt idx="1658">
                  <c:v>16989.999999999996</c:v>
                </c:pt>
                <c:pt idx="1659">
                  <c:v>23500.000000000011</c:v>
                </c:pt>
                <c:pt idx="1660">
                  <c:v>32700.000000000044</c:v>
                </c:pt>
                <c:pt idx="1661">
                  <c:v>559.4000000000002</c:v>
                </c:pt>
                <c:pt idx="1662">
                  <c:v>820.20000000000061</c:v>
                </c:pt>
                <c:pt idx="1663">
                  <c:v>1200</c:v>
                </c:pt>
                <c:pt idx="1664">
                  <c:v>1748.0000000000016</c:v>
                </c:pt>
                <c:pt idx="1665">
                  <c:v>2530.0000000000032</c:v>
                </c:pt>
                <c:pt idx="1666">
                  <c:v>3631.0000000000045</c:v>
                </c:pt>
                <c:pt idx="1667">
                  <c:v>5175.0000000000045</c:v>
                </c:pt>
                <c:pt idx="1668">
                  <c:v>7325.0000000000109</c:v>
                </c:pt>
                <c:pt idx="1669">
                  <c:v>10280.000000000007</c:v>
                </c:pt>
                <c:pt idx="1670">
                  <c:v>14360.000000000002</c:v>
                </c:pt>
                <c:pt idx="1671">
                  <c:v>20020.000000000022</c:v>
                </c:pt>
                <c:pt idx="1672">
                  <c:v>318.80000000000035</c:v>
                </c:pt>
                <c:pt idx="1673">
                  <c:v>469.79999999999995</c:v>
                </c:pt>
                <c:pt idx="1674">
                  <c:v>691.0000000000008</c:v>
                </c:pt>
                <c:pt idx="1675">
                  <c:v>1014.0000000000014</c:v>
                </c:pt>
                <c:pt idx="1676">
                  <c:v>1483.0000000000023</c:v>
                </c:pt>
                <c:pt idx="1677">
                  <c:v>2156.0000000000032</c:v>
                </c:pt>
                <c:pt idx="1678">
                  <c:v>3112.0000000000023</c:v>
                </c:pt>
                <c:pt idx="1679">
                  <c:v>4459</c:v>
                </c:pt>
                <c:pt idx="1680">
                  <c:v>6338.00000000001</c:v>
                </c:pt>
                <c:pt idx="1681">
                  <c:v>8946.0000000000164</c:v>
                </c:pt>
                <c:pt idx="1682">
                  <c:v>12550.000000000022</c:v>
                </c:pt>
                <c:pt idx="1683">
                  <c:v>187.10000000000005</c:v>
                </c:pt>
                <c:pt idx="1684">
                  <c:v>275.7</c:v>
                </c:pt>
                <c:pt idx="1685">
                  <c:v>406.60000000000042</c:v>
                </c:pt>
                <c:pt idx="1686">
                  <c:v>600.40000000000043</c:v>
                </c:pt>
                <c:pt idx="1687">
                  <c:v>885.30000000000075</c:v>
                </c:pt>
                <c:pt idx="1688">
                  <c:v>1300.0000000000011</c:v>
                </c:pt>
                <c:pt idx="1689">
                  <c:v>1899.0000000000014</c:v>
                </c:pt>
                <c:pt idx="1690">
                  <c:v>2756.0000000000009</c:v>
                </c:pt>
                <c:pt idx="1691">
                  <c:v>3966.0000000000068</c:v>
                </c:pt>
                <c:pt idx="1692">
                  <c:v>5659.0000000000064</c:v>
                </c:pt>
                <c:pt idx="1693">
                  <c:v>8019.0000000000018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9B9-4085-9AF4-665427D4C7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6842016"/>
        <c:axId val="320915504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4"/>
                <c:tx>
                  <c:strRef>
                    <c:extLst>
                      <c:ext uri="{02D57815-91ED-43cb-92C2-25804820EDAC}">
                        <c15:formulaRef>
                          <c15:sqref>'[A2 Recovered DSR Graphs for Report.xlsx]Complex Mod MC'!$H$5</c15:sqref>
                        </c15:formulaRef>
                      </c:ext>
                    </c:extLst>
                    <c:strCache>
                      <c:ptCount val="1"/>
                      <c:pt idx="0">
                        <c:v>A2 RA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'[A2 Recovered DSR Graphs for Report.xlsx]Complex Mod MC'!$A$6:$A$1699</c15:sqref>
                        </c15:formulaRef>
                      </c:ext>
                    </c:extLst>
                    <c:numCache>
                      <c:formatCode>General</c:formatCode>
                      <c:ptCount val="1694"/>
                      <c:pt idx="0">
                        <c:v>10.695491291318207</c:v>
                      </c:pt>
                      <c:pt idx="1">
                        <c:v>16.953684886048336</c:v>
                      </c:pt>
                      <c:pt idx="2">
                        <c:v>26.865431789029433</c:v>
                      </c:pt>
                      <c:pt idx="3">
                        <c:v>42.59912711560618</c:v>
                      </c:pt>
                      <c:pt idx="4">
                        <c:v>67.530324800267437</c:v>
                      </c:pt>
                      <c:pt idx="5">
                        <c:v>106.92283606236337</c:v>
                      </c:pt>
                      <c:pt idx="6">
                        <c:v>169.71861768178928</c:v>
                      </c:pt>
                      <c:pt idx="7">
                        <c:v>269.55246971321833</c:v>
                      </c:pt>
                      <c:pt idx="8">
                        <c:v>427.69134424945395</c:v>
                      </c:pt>
                      <c:pt idx="9">
                        <c:v>682.48846258606568</c:v>
                      </c:pt>
                      <c:pt idx="10">
                        <c:v>1069.228360623634</c:v>
                      </c:pt>
                      <c:pt idx="11">
                        <c:v>2.1556610696737328</c:v>
                      </c:pt>
                      <c:pt idx="12">
                        <c:v>3.4169910947462463</c:v>
                      </c:pt>
                      <c:pt idx="13">
                        <c:v>5.4146895967831874</c:v>
                      </c:pt>
                      <c:pt idx="14">
                        <c:v>8.5857935296282299</c:v>
                      </c:pt>
                      <c:pt idx="15">
                        <c:v>13.610640991547896</c:v>
                      </c:pt>
                      <c:pt idx="16">
                        <c:v>21.550145653041419</c:v>
                      </c:pt>
                      <c:pt idx="17">
                        <c:v>34.20654619507264</c:v>
                      </c:pt>
                      <c:pt idx="18">
                        <c:v>54.327917191317418</c:v>
                      </c:pt>
                      <c:pt idx="19">
                        <c:v>86.20058261216569</c:v>
                      </c:pt>
                      <c:pt idx="20">
                        <c:v>137.55457970336343</c:v>
                      </c:pt>
                      <c:pt idx="21">
                        <c:v>215.50145653041423</c:v>
                      </c:pt>
                      <c:pt idx="22">
                        <c:v>0.45561815553878127</c:v>
                      </c:pt>
                      <c:pt idx="23">
                        <c:v>0.72221148397709845</c:v>
                      </c:pt>
                      <c:pt idx="24">
                        <c:v>1.1444428447533159</c:v>
                      </c:pt>
                      <c:pt idx="25">
                        <c:v>1.8146838883155638</c:v>
                      </c:pt>
                      <c:pt idx="26">
                        <c:v>2.8767301277135218</c:v>
                      </c:pt>
                      <c:pt idx="27">
                        <c:v>4.5548151108545571</c:v>
                      </c:pt>
                      <c:pt idx="28">
                        <c:v>7.2298580254594391</c:v>
                      </c:pt>
                      <c:pt idx="29">
                        <c:v>11.482688894464344</c:v>
                      </c:pt>
                      <c:pt idx="30">
                        <c:v>18.219260443418239</c:v>
                      </c:pt>
                      <c:pt idx="31">
                        <c:v>29.073384852584638</c:v>
                      </c:pt>
                      <c:pt idx="32">
                        <c:v>45.548151108545582</c:v>
                      </c:pt>
                      <c:pt idx="33">
                        <c:v>0.10002999999999995</c:v>
                      </c:pt>
                      <c:pt idx="34">
                        <c:v>0.15855999999999995</c:v>
                      </c:pt>
                      <c:pt idx="35">
                        <c:v>0.25125999999999998</c:v>
                      </c:pt>
                      <c:pt idx="36">
                        <c:v>0.39840999999999988</c:v>
                      </c:pt>
                      <c:pt idx="37">
                        <c:v>0.63158000000000003</c:v>
                      </c:pt>
                      <c:pt idx="38">
                        <c:v>1</c:v>
                      </c:pt>
                      <c:pt idx="39">
                        <c:v>1.5872999999999999</c:v>
                      </c:pt>
                      <c:pt idx="40">
                        <c:v>2.5210000000000004</c:v>
                      </c:pt>
                      <c:pt idx="41">
                        <c:v>4.0000000000000009</c:v>
                      </c:pt>
                      <c:pt idx="42">
                        <c:v>6.3830000000000018</c:v>
                      </c:pt>
                      <c:pt idx="43">
                        <c:v>10</c:v>
                      </c:pt>
                      <c:pt idx="44">
                        <c:v>2.2635368164689019E-2</c:v>
                      </c:pt>
                      <c:pt idx="45">
                        <c:v>3.587987579919117E-2</c:v>
                      </c:pt>
                      <c:pt idx="46">
                        <c:v>5.6856569079873673E-2</c:v>
                      </c:pt>
                      <c:pt idx="47">
                        <c:v>9.0154523947753223E-2</c:v>
                      </c:pt>
                      <c:pt idx="48">
                        <c:v>0.14291758297964907</c:v>
                      </c:pt>
                      <c:pt idx="49">
                        <c:v>0.2262857959081179</c:v>
                      </c:pt>
                      <c:pt idx="50">
                        <c:v>0.35918344384495549</c:v>
                      </c:pt>
                      <c:pt idx="51">
                        <c:v>0.57046649148436512</c:v>
                      </c:pt>
                      <c:pt idx="52">
                        <c:v>0.90514318363247159</c:v>
                      </c:pt>
                      <c:pt idx="53">
                        <c:v>1.4443822352815165</c:v>
                      </c:pt>
                      <c:pt idx="54">
                        <c:v>2.2628579590811788</c:v>
                      </c:pt>
                      <c:pt idx="55">
                        <c:v>5.4998756982751751E-3</c:v>
                      </c:pt>
                      <c:pt idx="56">
                        <c:v>8.7179875109318419E-3</c:v>
                      </c:pt>
                      <c:pt idx="57">
                        <c:v>1.3814843226518244E-2</c:v>
                      </c:pt>
                      <c:pt idx="58">
                        <c:v>2.1905483124560754E-2</c:v>
                      </c:pt>
                      <c:pt idx="59">
                        <c:v>3.4725697225998546E-2</c:v>
                      </c:pt>
                      <c:pt idx="60">
                        <c:v>5.4982262304060531E-2</c:v>
                      </c:pt>
                      <c:pt idx="61">
                        <c:v>8.7273344955235269E-2</c:v>
                      </c:pt>
                      <c:pt idx="62">
                        <c:v>0.13861028326853664</c:v>
                      </c:pt>
                      <c:pt idx="63">
                        <c:v>0.21992904921624215</c:v>
                      </c:pt>
                      <c:pt idx="64">
                        <c:v>0.35095178028681845</c:v>
                      </c:pt>
                      <c:pt idx="65">
                        <c:v>0.54982262304060547</c:v>
                      </c:pt>
                      <c:pt idx="66">
                        <c:v>1.5000820026393085E-3</c:v>
                      </c:pt>
                      <c:pt idx="67">
                        <c:v>2.3778166783813741E-3</c:v>
                      </c:pt>
                      <c:pt idx="68">
                        <c:v>3.7679756471373873E-3</c:v>
                      </c:pt>
                      <c:pt idx="69">
                        <c:v>5.9746843014248383E-3</c:v>
                      </c:pt>
                      <c:pt idx="70">
                        <c:v>9.4713764993195563E-3</c:v>
                      </c:pt>
                      <c:pt idx="71">
                        <c:v>1.499632113005407E-2</c:v>
                      </c:pt>
                      <c:pt idx="72">
                        <c:v>2.3803660529734833E-2</c:v>
                      </c:pt>
                      <c:pt idx="73">
                        <c:v>3.7805725568866327E-2</c:v>
                      </c:pt>
                      <c:pt idx="74">
                        <c:v>5.9985284520216314E-2</c:v>
                      </c:pt>
                      <c:pt idx="75">
                        <c:v>9.5721517773135117E-2</c:v>
                      </c:pt>
                      <c:pt idx="76">
                        <c:v>0.14996321130054074</c:v>
                      </c:pt>
                      <c:pt idx="77">
                        <c:v>4.9357257326867457E-4</c:v>
                      </c:pt>
                      <c:pt idx="78">
                        <c:v>7.8237395998681546E-4</c:v>
                      </c:pt>
                      <c:pt idx="79">
                        <c:v>1.2397785140406603E-3</c:v>
                      </c:pt>
                      <c:pt idx="80">
                        <c:v>1.965852733339725E-3</c:v>
                      </c:pt>
                      <c:pt idx="81">
                        <c:v>3.116370747026192E-3</c:v>
                      </c:pt>
                      <c:pt idx="82">
                        <c:v>4.9342454590490352E-3</c:v>
                      </c:pt>
                      <c:pt idx="83">
                        <c:v>7.8321278171485376E-3</c:v>
                      </c:pt>
                      <c:pt idx="84">
                        <c:v>1.2439232802262621E-2</c:v>
                      </c:pt>
                      <c:pt idx="85">
                        <c:v>1.9736981836196148E-2</c:v>
                      </c:pt>
                      <c:pt idx="86">
                        <c:v>3.1495288765109999E-2</c:v>
                      </c:pt>
                      <c:pt idx="87">
                        <c:v>4.9342454590490373E-2</c:v>
                      </c:pt>
                      <c:pt idx="88">
                        <c:v>1.7116072810989123E-4</c:v>
                      </c:pt>
                      <c:pt idx="89">
                        <c:v>2.7131105717389132E-4</c:v>
                      </c:pt>
                      <c:pt idx="90">
                        <c:v>4.2992946660893032E-4</c:v>
                      </c:pt>
                      <c:pt idx="91">
                        <c:v>6.8171694178008389E-4</c:v>
                      </c:pt>
                      <c:pt idx="92">
                        <c:v>1.0806927187808177E-3</c:v>
                      </c:pt>
                      <c:pt idx="93">
                        <c:v>1.7110939529130403E-3</c:v>
                      </c:pt>
                      <c:pt idx="94">
                        <c:v>2.7160194314588674E-3</c:v>
                      </c:pt>
                      <c:pt idx="95">
                        <c:v>4.3136678552937744E-3</c:v>
                      </c:pt>
                      <c:pt idx="96">
                        <c:v>6.8443758116521619E-3</c:v>
                      </c:pt>
                      <c:pt idx="97">
                        <c:v>1.0921912701443931E-2</c:v>
                      </c:pt>
                      <c:pt idx="98">
                        <c:v>1.7110939529130405E-2</c:v>
                      </c:pt>
                      <c:pt idx="99">
                        <c:v>5.0360704263292444E-5</c:v>
                      </c:pt>
                      <c:pt idx="100">
                        <c:v>7.9827984284591081E-5</c:v>
                      </c:pt>
                      <c:pt idx="101">
                        <c:v>1.2649835602514102E-4</c:v>
                      </c:pt>
                      <c:pt idx="102">
                        <c:v>2.0058190728319835E-4</c:v>
                      </c:pt>
                      <c:pt idx="103">
                        <c:v>3.1797274416285349E-4</c:v>
                      </c:pt>
                      <c:pt idx="104">
                        <c:v>5.0345600583117506E-4</c:v>
                      </c:pt>
                      <c:pt idx="105">
                        <c:v>7.9913571805582376E-4</c:v>
                      </c:pt>
                      <c:pt idx="106">
                        <c:v>1.2692125907003925E-3</c:v>
                      </c:pt>
                      <c:pt idx="107">
                        <c:v>2.0138240233247007E-3</c:v>
                      </c:pt>
                      <c:pt idx="108">
                        <c:v>3.2135596852203891E-3</c:v>
                      </c:pt>
                      <c:pt idx="109">
                        <c:v>5.0345600583117517E-3</c:v>
                      </c:pt>
                      <c:pt idx="110">
                        <c:v>2.0960435370381628E-5</c:v>
                      </c:pt>
                      <c:pt idx="111">
                        <c:v>3.3224898853621063E-5</c:v>
                      </c:pt>
                      <c:pt idx="112">
                        <c:v>5.2649395093093018E-5</c:v>
                      </c:pt>
                      <c:pt idx="113">
                        <c:v>8.3483425531478096E-5</c:v>
                      </c:pt>
                      <c:pt idx="114">
                        <c:v>1.3234221504774217E-4</c:v>
                      </c:pt>
                      <c:pt idx="115">
                        <c:v>2.0954149125643952E-4</c:v>
                      </c:pt>
                      <c:pt idx="116">
                        <c:v>3.3260520907134686E-4</c:v>
                      </c:pt>
                      <c:pt idx="117">
                        <c:v>5.2825409945748459E-4</c:v>
                      </c:pt>
                      <c:pt idx="118">
                        <c:v>8.3816596502575905E-4</c:v>
                      </c:pt>
                      <c:pt idx="119">
                        <c:v>1.3375033386898542E-3</c:v>
                      </c:pt>
                      <c:pt idx="120">
                        <c:v>2.0954149125643959E-3</c:v>
                      </c:pt>
                      <c:pt idx="121">
                        <c:v>9.1399978873759278E-6</c:v>
                      </c:pt>
                      <c:pt idx="122">
                        <c:v>1.448803423995128E-5</c:v>
                      </c:pt>
                      <c:pt idx="123">
                        <c:v>2.2958271210457652E-5</c:v>
                      </c:pt>
                      <c:pt idx="124">
                        <c:v>3.6403744459756547E-5</c:v>
                      </c:pt>
                      <c:pt idx="125">
                        <c:v>5.7709085931309478E-5</c:v>
                      </c:pt>
                      <c:pt idx="126">
                        <c:v>9.1372567103628114E-5</c:v>
                      </c:pt>
                      <c:pt idx="127">
                        <c:v>1.4503567576358884E-4</c:v>
                      </c:pt>
                      <c:pt idx="128">
                        <c:v>2.3035024166824668E-4</c:v>
                      </c:pt>
                      <c:pt idx="129">
                        <c:v>3.6549026841451284E-4</c:v>
                      </c:pt>
                      <c:pt idx="130">
                        <c:v>5.8323109582245861E-4</c:v>
                      </c:pt>
                      <c:pt idx="131">
                        <c:v>9.1372567103628209E-4</c:v>
                      </c:pt>
                      <c:pt idx="132">
                        <c:v>4.2297402319466545E-6</c:v>
                      </c:pt>
                      <c:pt idx="133">
                        <c:v>6.7046647123608922E-6</c:v>
                      </c:pt>
                      <c:pt idx="134">
                        <c:v>1.0624457969398341E-5</c:v>
                      </c:pt>
                      <c:pt idx="135">
                        <c:v>1.684665406188009E-5</c:v>
                      </c:pt>
                      <c:pt idx="136">
                        <c:v>2.6706181502477884E-5</c:v>
                      </c:pt>
                      <c:pt idx="137">
                        <c:v>4.2284716904395186E-5</c:v>
                      </c:pt>
                      <c:pt idx="138">
                        <c:v>6.7118531142346444E-5</c:v>
                      </c:pt>
                      <c:pt idx="139">
                        <c:v>1.0659977131598037E-4</c:v>
                      </c:pt>
                      <c:pt idx="140">
                        <c:v>1.6913886761758077E-4</c:v>
                      </c:pt>
                      <c:pt idx="141">
                        <c:v>2.6990334800075462E-4</c:v>
                      </c:pt>
                      <c:pt idx="142">
                        <c:v>4.2284716904395192E-4</c:v>
                      </c:pt>
                      <c:pt idx="143">
                        <c:v>2.1024613285865556E-6</c:v>
                      </c:pt>
                      <c:pt idx="144">
                        <c:v>3.3326628837417188E-6</c:v>
                      </c:pt>
                      <c:pt idx="145">
                        <c:v>5.2810600162017268E-6</c:v>
                      </c:pt>
                      <c:pt idx="146">
                        <c:v>8.3739040080193002E-6</c:v>
                      </c:pt>
                      <c:pt idx="147">
                        <c:v>1.3274742836236096E-5</c:v>
                      </c:pt>
                      <c:pt idx="148">
                        <c:v>2.1018307793527479E-5</c:v>
                      </c:pt>
                      <c:pt idx="149">
                        <c:v>3.336235996066615E-5</c:v>
                      </c:pt>
                      <c:pt idx="150">
                        <c:v>5.2987153947482833E-5</c:v>
                      </c:pt>
                      <c:pt idx="151">
                        <c:v>8.407323117411008E-5</c:v>
                      </c:pt>
                      <c:pt idx="152">
                        <c:v>1.3415985864608597E-4</c:v>
                      </c:pt>
                      <c:pt idx="153">
                        <c:v>2.1018307793527503E-4</c:v>
                      </c:pt>
                      <c:pt idx="154">
                        <c:v>7.8562301324346828</c:v>
                      </c:pt>
                      <c:pt idx="155">
                        <c:v>12.453102567218268</c:v>
                      </c:pt>
                      <c:pt idx="156">
                        <c:v>19.733643737634107</c:v>
                      </c:pt>
                      <c:pt idx="157">
                        <c:v>31.290619284847562</c:v>
                      </c:pt>
                      <c:pt idx="158">
                        <c:v>49.603497221264611</c:v>
                      </c:pt>
                      <c:pt idx="159">
                        <c:v>78.538739702436104</c:v>
                      </c:pt>
                      <c:pt idx="160">
                        <c:v>124.66454152967698</c:v>
                      </c:pt>
                      <c:pt idx="161">
                        <c:v>197.99616278984161</c:v>
                      </c:pt>
                      <c:pt idx="162">
                        <c:v>314.15495880974476</c:v>
                      </c:pt>
                      <c:pt idx="163">
                        <c:v>501.31277552064989</c:v>
                      </c:pt>
                      <c:pt idx="164">
                        <c:v>785.38739702436123</c:v>
                      </c:pt>
                      <c:pt idx="165">
                        <c:v>1.700563063772859</c:v>
                      </c:pt>
                      <c:pt idx="166">
                        <c:v>2.6956041126844403</c:v>
                      </c:pt>
                      <c:pt idx="167">
                        <c:v>4.2715532880492724</c:v>
                      </c:pt>
                      <c:pt idx="168">
                        <c:v>6.7731813479730576</c:v>
                      </c:pt>
                      <c:pt idx="169">
                        <c:v>10.737195039664723</c:v>
                      </c:pt>
                      <c:pt idx="170">
                        <c:v>17.00053047858502</c:v>
                      </c:pt>
                      <c:pt idx="171">
                        <c:v>26.984942028657997</c:v>
                      </c:pt>
                      <c:pt idx="172">
                        <c:v>42.858337336512832</c:v>
                      </c:pt>
                      <c:pt idx="173">
                        <c:v>68.002121914340051</c:v>
                      </c:pt>
                      <c:pt idx="174">
                        <c:v>108.51438604480828</c:v>
                      </c:pt>
                      <c:pt idx="175">
                        <c:v>170.00530478585014</c:v>
                      </c:pt>
                      <c:pt idx="176">
                        <c:v>0.40769397241350147</c:v>
                      </c:pt>
                      <c:pt idx="177">
                        <c:v>0.64624568895216239</c:v>
                      </c:pt>
                      <c:pt idx="178">
                        <c:v>1.0240646556894573</c:v>
                      </c:pt>
                      <c:pt idx="179">
                        <c:v>1.6238064135685608</c:v>
                      </c:pt>
                      <c:pt idx="180">
                        <c:v>2.5741413485646243</c:v>
                      </c:pt>
                      <c:pt idx="181">
                        <c:v>4.0757170090323065</c:v>
                      </c:pt>
                      <c:pt idx="182">
                        <c:v>6.4693856084369807</c:v>
                      </c:pt>
                      <c:pt idx="183">
                        <c:v>10.274882579770447</c:v>
                      </c:pt>
                      <c:pt idx="184">
                        <c:v>16.302868036129233</c:v>
                      </c:pt>
                      <c:pt idx="185">
                        <c:v>26.015301668653215</c:v>
                      </c:pt>
                      <c:pt idx="186">
                        <c:v>40.757170090323079</c:v>
                      </c:pt>
                      <c:pt idx="187">
                        <c:v>0.10002999999999995</c:v>
                      </c:pt>
                      <c:pt idx="188">
                        <c:v>0.15855999999999995</c:v>
                      </c:pt>
                      <c:pt idx="189">
                        <c:v>0.25125999999999998</c:v>
                      </c:pt>
                      <c:pt idx="190">
                        <c:v>0.39840999999999988</c:v>
                      </c:pt>
                      <c:pt idx="191">
                        <c:v>0.63158000000000003</c:v>
                      </c:pt>
                      <c:pt idx="192">
                        <c:v>1</c:v>
                      </c:pt>
                      <c:pt idx="193">
                        <c:v>1.5872999999999999</c:v>
                      </c:pt>
                      <c:pt idx="194">
                        <c:v>2.5210000000000004</c:v>
                      </c:pt>
                      <c:pt idx="195">
                        <c:v>4.0000000000000009</c:v>
                      </c:pt>
                      <c:pt idx="196">
                        <c:v>6.3830000000000018</c:v>
                      </c:pt>
                      <c:pt idx="197">
                        <c:v>10</c:v>
                      </c:pt>
                      <c:pt idx="198">
                        <c:v>2.4963856299201267E-2</c:v>
                      </c:pt>
                      <c:pt idx="199">
                        <c:v>3.9570819302222865E-2</c:v>
                      </c:pt>
                      <c:pt idx="200">
                        <c:v>6.2705373725255545E-2</c:v>
                      </c:pt>
                      <c:pt idx="201">
                        <c:v>9.9428671280263725E-2</c:v>
                      </c:pt>
                      <c:pt idx="202">
                        <c:v>0.15761943778316048</c:v>
                      </c:pt>
                      <c:pt idx="203">
                        <c:v>0.24956369388384758</c:v>
                      </c:pt>
                      <c:pt idx="204">
                        <c:v>0.39613245130183122</c:v>
                      </c:pt>
                      <c:pt idx="205">
                        <c:v>0.62915007228117981</c:v>
                      </c:pt>
                      <c:pt idx="206">
                        <c:v>0.99825477553539033</c:v>
                      </c:pt>
                      <c:pt idx="207">
                        <c:v>1.5929650580605994</c:v>
                      </c:pt>
                      <c:pt idx="208">
                        <c:v>2.495636938838476</c:v>
                      </c:pt>
                      <c:pt idx="209">
                        <c:v>7.1721981764232522E-3</c:v>
                      </c:pt>
                      <c:pt idx="210">
                        <c:v>1.1368826780502562E-2</c:v>
                      </c:pt>
                      <c:pt idx="211">
                        <c:v>1.8015460499931094E-2</c:v>
                      </c:pt>
                      <c:pt idx="212">
                        <c:v>2.8566184899218122E-2</c:v>
                      </c:pt>
                      <c:pt idx="213">
                        <c:v>4.5284583867493761E-2</c:v>
                      </c:pt>
                      <c:pt idx="214">
                        <c:v>7.1700471622745759E-2</c:v>
                      </c:pt>
                      <c:pt idx="215">
                        <c:v>0.11381015860678433</c:v>
                      </c:pt>
                      <c:pt idx="216">
                        <c:v>0.18075688896094208</c:v>
                      </c:pt>
                      <c:pt idx="217">
                        <c:v>0.28680188649098309</c:v>
                      </c:pt>
                      <c:pt idx="218">
                        <c:v>0.45766411036798621</c:v>
                      </c:pt>
                      <c:pt idx="219">
                        <c:v>0.71700471622745765</c:v>
                      </c:pt>
                      <c:pt idx="220">
                        <c:v>2.1940339299645392E-3</c:v>
                      </c:pt>
                      <c:pt idx="221">
                        <c:v>3.4778168542954893E-3</c:v>
                      </c:pt>
                      <c:pt idx="222">
                        <c:v>5.5110763295300449E-3</c:v>
                      </c:pt>
                      <c:pt idx="223">
                        <c:v>8.7386289916742202E-3</c:v>
                      </c:pt>
                      <c:pt idx="224">
                        <c:v>1.385292361778471E-2</c:v>
                      </c:pt>
                      <c:pt idx="225">
                        <c:v>2.1933759171893843E-2</c:v>
                      </c:pt>
                      <c:pt idx="226">
                        <c:v>3.4815455933547096E-2</c:v>
                      </c:pt>
                      <c:pt idx="227">
                        <c:v>5.5295006872344385E-2</c:v>
                      </c:pt>
                      <c:pt idx="228">
                        <c:v>8.7735036687575388E-2</c:v>
                      </c:pt>
                      <c:pt idx="229">
                        <c:v>0.1400031847941984</c:v>
                      </c:pt>
                      <c:pt idx="230">
                        <c:v>0.21933759171893843</c:v>
                      </c:pt>
                      <c:pt idx="231">
                        <c:v>7.8197471082945677E-4</c:v>
                      </c:pt>
                      <c:pt idx="232">
                        <c:v>1.2395272433181916E-3</c:v>
                      </c:pt>
                      <c:pt idx="233">
                        <c:v>1.9642003983106008E-3</c:v>
                      </c:pt>
                      <c:pt idx="234">
                        <c:v>3.1145310860898122E-3</c:v>
                      </c:pt>
                      <c:pt idx="235">
                        <c:v>4.9373146842514107E-3</c:v>
                      </c:pt>
                      <c:pt idx="236">
                        <c:v>7.8174018877282554E-3</c:v>
                      </c:pt>
                      <c:pt idx="237">
                        <c:v>1.2408562016391053E-2</c:v>
                      </c:pt>
                      <c:pt idx="238">
                        <c:v>1.9707670158962933E-2</c:v>
                      </c:pt>
                      <c:pt idx="239">
                        <c:v>3.1269607550913028E-2</c:v>
                      </c:pt>
                      <c:pt idx="240">
                        <c:v>4.9898476249369432E-2</c:v>
                      </c:pt>
                      <c:pt idx="241">
                        <c:v>7.8174018877282536E-2</c:v>
                      </c:pt>
                      <c:pt idx="242">
                        <c:v>3.0386006207601472E-4</c:v>
                      </c:pt>
                      <c:pt idx="243">
                        <c:v>4.8165601762244193E-4</c:v>
                      </c:pt>
                      <c:pt idx="244">
                        <c:v>7.6324981702708685E-4</c:v>
                      </c:pt>
                      <c:pt idx="245">
                        <c:v>1.2102457995771772E-3</c:v>
                      </c:pt>
                      <c:pt idx="246">
                        <c:v>1.9185438169146204E-3</c:v>
                      </c:pt>
                      <c:pt idx="247">
                        <c:v>3.0376893139659571E-3</c:v>
                      </c:pt>
                      <c:pt idx="248">
                        <c:v>4.8217242480581611E-3</c:v>
                      </c:pt>
                      <c:pt idx="249">
                        <c:v>7.6580147605081845E-3</c:v>
                      </c:pt>
                      <c:pt idx="250">
                        <c:v>1.2150757255863842E-2</c:v>
                      </c:pt>
                      <c:pt idx="251">
                        <c:v>1.9389570891044712E-2</c:v>
                      </c:pt>
                      <c:pt idx="252">
                        <c:v>3.0376893139659595E-2</c:v>
                      </c:pt>
                      <c:pt idx="253">
                        <c:v>9.7184840651055477E-5</c:v>
                      </c:pt>
                      <c:pt idx="254">
                        <c:v>1.5405006831581877E-4</c:v>
                      </c:pt>
                      <c:pt idx="255">
                        <c:v>2.4411339660086167E-4</c:v>
                      </c:pt>
                      <c:pt idx="256">
                        <c:v>3.8707800023779861E-4</c:v>
                      </c:pt>
                      <c:pt idx="257">
                        <c:v>6.1361593180439544E-4</c:v>
                      </c:pt>
                      <c:pt idx="258">
                        <c:v>9.7155693942872626E-4</c:v>
                      </c:pt>
                      <c:pt idx="259">
                        <c:v>1.5421523299552163E-3</c:v>
                      </c:pt>
                      <c:pt idx="260">
                        <c:v>2.449295044299821E-3</c:v>
                      </c:pt>
                      <c:pt idx="261">
                        <c:v>3.8862277577149059E-3</c:v>
                      </c:pt>
                      <c:pt idx="262">
                        <c:v>6.2014479443735625E-3</c:v>
                      </c:pt>
                      <c:pt idx="263">
                        <c:v>9.7155693942872646E-3</c:v>
                      </c:pt>
                      <c:pt idx="264">
                        <c:v>4.3449316642237099E-5</c:v>
                      </c:pt>
                      <c:pt idx="265">
                        <c:v>6.8872574695522589E-5</c:v>
                      </c:pt>
                      <c:pt idx="266">
                        <c:v>1.0913801159180736E-4</c:v>
                      </c:pt>
                      <c:pt idx="267">
                        <c:v>1.7305450608251198E-4</c:v>
                      </c:pt>
                      <c:pt idx="268">
                        <c:v>2.7433489358096724E-4</c:v>
                      </c:pt>
                      <c:pt idx="269">
                        <c:v>4.3436285756510187E-4</c:v>
                      </c:pt>
                      <c:pt idx="270">
                        <c:v>6.8946416381308645E-4</c:v>
                      </c:pt>
                      <c:pt idx="271">
                        <c:v>1.095028763921622E-3</c:v>
                      </c:pt>
                      <c:pt idx="272">
                        <c:v>1.7374514302604079E-3</c:v>
                      </c:pt>
                      <c:pt idx="273">
                        <c:v>2.7725381198380442E-3</c:v>
                      </c:pt>
                      <c:pt idx="274">
                        <c:v>4.3436285756510195E-3</c:v>
                      </c:pt>
                      <c:pt idx="275">
                        <c:v>2.0936161423544559E-5</c:v>
                      </c:pt>
                      <c:pt idx="276">
                        <c:v>3.3186421626684294E-5</c:v>
                      </c:pt>
                      <c:pt idx="277">
                        <c:v>5.2588422665998337E-5</c:v>
                      </c:pt>
                      <c:pt idx="278">
                        <c:v>8.3386744704132742E-5</c:v>
                      </c:pt>
                      <c:pt idx="279">
                        <c:v>1.3218895163333294E-4</c:v>
                      </c:pt>
                      <c:pt idx="280">
                        <c:v>2.0929882458806936E-4</c:v>
                      </c:pt>
                      <c:pt idx="281">
                        <c:v>3.3222002426864291E-4</c:v>
                      </c:pt>
                      <c:pt idx="282">
                        <c:v>5.2764233678652341E-4</c:v>
                      </c:pt>
                      <c:pt idx="283">
                        <c:v>8.3719529835227843E-4</c:v>
                      </c:pt>
                      <c:pt idx="284">
                        <c:v>1.3359543973456474E-3</c:v>
                      </c:pt>
                      <c:pt idx="285">
                        <c:v>2.0929882458806943E-3</c:v>
                      </c:pt>
                      <c:pt idx="286">
                        <c:v>1.0664273392838251E-5</c:v>
                      </c:pt>
                      <c:pt idx="287">
                        <c:v>1.6904200631494846E-5</c:v>
                      </c:pt>
                      <c:pt idx="288">
                        <c:v>2.6787017221678835E-5</c:v>
                      </c:pt>
                      <c:pt idx="289">
                        <c:v>4.247478918765056E-5</c:v>
                      </c:pt>
                      <c:pt idx="290">
                        <c:v>6.7333217929108963E-5</c:v>
                      </c:pt>
                      <c:pt idx="291">
                        <c:v>1.0661075070317147E-4</c:v>
                      </c:pt>
                      <c:pt idx="292">
                        <c:v>1.69223244591144E-4</c:v>
                      </c:pt>
                      <c:pt idx="293">
                        <c:v>2.6876570252269558E-4</c:v>
                      </c:pt>
                      <c:pt idx="294">
                        <c:v>4.2644300281268599E-4</c:v>
                      </c:pt>
                      <c:pt idx="295">
                        <c:v>6.804964217383433E-4</c:v>
                      </c:pt>
                      <c:pt idx="296">
                        <c:v>1.066107507031715E-3</c:v>
                      </c:pt>
                      <c:pt idx="297">
                        <c:v>5.8179643601710722E-6</c:v>
                      </c:pt>
                      <c:pt idx="298">
                        <c:v>9.2221976301981723E-6</c:v>
                      </c:pt>
                      <c:pt idx="299">
                        <c:v>1.4613833101435401E-5</c:v>
                      </c:pt>
                      <c:pt idx="300">
                        <c:v>2.3172400087331352E-5</c:v>
                      </c:pt>
                      <c:pt idx="301">
                        <c:v>3.6734079082243715E-5</c:v>
                      </c:pt>
                      <c:pt idx="302">
                        <c:v>5.8162194943227701E-5</c:v>
                      </c:pt>
                      <c:pt idx="303">
                        <c:v>9.2320852033385276E-5</c:v>
                      </c:pt>
                      <c:pt idx="304">
                        <c:v>1.4662689345187719E-4</c:v>
                      </c:pt>
                      <c:pt idx="305">
                        <c:v>2.3264877977291086E-4</c:v>
                      </c:pt>
                      <c:pt idx="306">
                        <c:v>3.7124929032262226E-4</c:v>
                      </c:pt>
                      <c:pt idx="307">
                        <c:v>5.8162194943227709E-4</c:v>
                      </c:pt>
                      <c:pt idx="308">
                        <c:v>8.4012459624031663</c:v>
                      </c:pt>
                      <c:pt idx="309">
                        <c:v>13.317020491838909</c:v>
                      </c:pt>
                      <c:pt idx="310">
                        <c:v>21.10263981319024</c:v>
                      </c:pt>
                      <c:pt idx="311">
                        <c:v>33.461365629121715</c:v>
                      </c:pt>
                      <c:pt idx="312">
                        <c:v>53.044675846591929</c:v>
                      </c:pt>
                      <c:pt idx="313">
                        <c:v>83.987263444998206</c:v>
                      </c:pt>
                      <c:pt idx="314">
                        <c:v>133.31298326624568</c:v>
                      </c:pt>
                      <c:pt idx="315">
                        <c:v>211.73189114484049</c:v>
                      </c:pt>
                      <c:pt idx="316">
                        <c:v>335.94905377999288</c:v>
                      </c:pt>
                      <c:pt idx="317">
                        <c:v>536.09070256942334</c:v>
                      </c:pt>
                      <c:pt idx="318">
                        <c:v>839.87263444998223</c:v>
                      </c:pt>
                      <c:pt idx="319">
                        <c:v>1.7991035659271413</c:v>
                      </c:pt>
                      <c:pt idx="320">
                        <c:v>2.8518030732121118</c:v>
                      </c:pt>
                      <c:pt idx="321">
                        <c:v>4.5190718981790825</c:v>
                      </c:pt>
                      <c:pt idx="322">
                        <c:v>7.1656588193645154</c:v>
                      </c:pt>
                      <c:pt idx="323">
                        <c:v>11.359370490535477</c:v>
                      </c:pt>
                      <c:pt idx="324">
                        <c:v>17.98563996728123</c:v>
                      </c:pt>
                      <c:pt idx="325">
                        <c:v>28.548606320065495</c:v>
                      </c:pt>
                      <c:pt idx="326">
                        <c:v>45.341798357516005</c:v>
                      </c:pt>
                      <c:pt idx="327">
                        <c:v>71.942559869124935</c:v>
                      </c:pt>
                      <c:pt idx="328">
                        <c:v>114.80233991115614</c:v>
                      </c:pt>
                      <c:pt idx="329">
                        <c:v>179.85639967281233</c:v>
                      </c:pt>
                      <c:pt idx="330">
                        <c:v>0.41393668213036094</c:v>
                      </c:pt>
                      <c:pt idx="331">
                        <c:v>0.65614116083764906</c:v>
                      </c:pt>
                      <c:pt idx="332">
                        <c:v>1.0397453839055735</c:v>
                      </c:pt>
                      <c:pt idx="333">
                        <c:v>1.6486705341153365</c:v>
                      </c:pt>
                      <c:pt idx="334">
                        <c:v>2.6135572298299854</c:v>
                      </c:pt>
                      <c:pt idx="335">
                        <c:v>4.1381253836885037</c:v>
                      </c:pt>
                      <c:pt idx="336">
                        <c:v>6.5684464215287619</c:v>
                      </c:pt>
                      <c:pt idx="337">
                        <c:v>10.43221409227872</c:v>
                      </c:pt>
                      <c:pt idx="338">
                        <c:v>16.552501534754018</c:v>
                      </c:pt>
                      <c:pt idx="339">
                        <c:v>26.413654324083723</c:v>
                      </c:pt>
                      <c:pt idx="340">
                        <c:v>41.381253836885065</c:v>
                      </c:pt>
                      <c:pt idx="341">
                        <c:v>0.10002999999999995</c:v>
                      </c:pt>
                      <c:pt idx="342">
                        <c:v>0.15855999999999995</c:v>
                      </c:pt>
                      <c:pt idx="343">
                        <c:v>0.25125999999999998</c:v>
                      </c:pt>
                      <c:pt idx="344">
                        <c:v>0.39840999999999988</c:v>
                      </c:pt>
                      <c:pt idx="345">
                        <c:v>0.63158000000000003</c:v>
                      </c:pt>
                      <c:pt idx="346">
                        <c:v>1</c:v>
                      </c:pt>
                      <c:pt idx="347">
                        <c:v>1.5872999999999999</c:v>
                      </c:pt>
                      <c:pt idx="348">
                        <c:v>2.5210000000000004</c:v>
                      </c:pt>
                      <c:pt idx="349">
                        <c:v>4.0000000000000009</c:v>
                      </c:pt>
                      <c:pt idx="350">
                        <c:v>6.3830000000000018</c:v>
                      </c:pt>
                      <c:pt idx="351">
                        <c:v>10</c:v>
                      </c:pt>
                      <c:pt idx="352">
                        <c:v>2.3781671825813873E-2</c:v>
                      </c:pt>
                      <c:pt idx="353">
                        <c:v>3.769690977407826E-2</c:v>
                      </c:pt>
                      <c:pt idx="354">
                        <c:v>5.9735907857182823E-2</c:v>
                      </c:pt>
                      <c:pt idx="355">
                        <c:v>9.4720142678421507E-2</c:v>
                      </c:pt>
                      <c:pt idx="356">
                        <c:v>0.15015523634657138</c:v>
                      </c:pt>
                      <c:pt idx="357">
                        <c:v>0.23774539463974695</c:v>
                      </c:pt>
                      <c:pt idx="358">
                        <c:v>0.37737326491167028</c:v>
                      </c:pt>
                      <c:pt idx="359">
                        <c:v>0.59935613988680203</c:v>
                      </c:pt>
                      <c:pt idx="360">
                        <c:v>0.95098157855898779</c:v>
                      </c:pt>
                      <c:pt idx="361">
                        <c:v>1.517528853985505</c:v>
                      </c:pt>
                      <c:pt idx="362">
                        <c:v>2.3774539463974698</c:v>
                      </c:pt>
                      <c:pt idx="363">
                        <c:v>6.3233322010980923E-3</c:v>
                      </c:pt>
                      <c:pt idx="364">
                        <c:v>1.0023268557493893E-2</c:v>
                      </c:pt>
                      <c:pt idx="365">
                        <c:v>1.5883239516624088E-2</c:v>
                      </c:pt>
                      <c:pt idx="366">
                        <c:v>2.5185232252719091E-2</c:v>
                      </c:pt>
                      <c:pt idx="367">
                        <c:v>3.9924924038483793E-2</c:v>
                      </c:pt>
                      <c:pt idx="368">
                        <c:v>6.3214357703669857E-2</c:v>
                      </c:pt>
                      <c:pt idx="369">
                        <c:v>0.10034014998303514</c:v>
                      </c:pt>
                      <c:pt idx="370">
                        <c:v>0.15936339577095171</c:v>
                      </c:pt>
                      <c:pt idx="371">
                        <c:v>0.25285743081467948</c:v>
                      </c:pt>
                      <c:pt idx="372">
                        <c:v>0.40349724522252473</c:v>
                      </c:pt>
                      <c:pt idx="373">
                        <c:v>0.63214357703669866</c:v>
                      </c:pt>
                      <c:pt idx="374">
                        <c:v>1.9019282588637375E-3</c:v>
                      </c:pt>
                      <c:pt idx="375">
                        <c:v>3.0147930093515378E-3</c:v>
                      </c:pt>
                      <c:pt idx="376">
                        <c:v>4.7773517376997199E-3</c:v>
                      </c:pt>
                      <c:pt idx="377">
                        <c:v>7.5751998161941612E-3</c:v>
                      </c:pt>
                      <c:pt idx="378">
                        <c:v>1.2008595918556025E-2</c:v>
                      </c:pt>
                      <c:pt idx="379">
                        <c:v>1.9013578515082858E-2</c:v>
                      </c:pt>
                      <c:pt idx="380">
                        <c:v>3.0180253176991023E-2</c:v>
                      </c:pt>
                      <c:pt idx="381">
                        <c:v>4.7933231436523893E-2</c:v>
                      </c:pt>
                      <c:pt idx="382">
                        <c:v>7.605431406033146E-2</c:v>
                      </c:pt>
                      <c:pt idx="383">
                        <c:v>0.12136367166177388</c:v>
                      </c:pt>
                      <c:pt idx="384">
                        <c:v>0.19013578515082866</c:v>
                      </c:pt>
                      <c:pt idx="385">
                        <c:v>6.9094546174818157E-4</c:v>
                      </c:pt>
                      <c:pt idx="386">
                        <c:v>1.095234553781782E-3</c:v>
                      </c:pt>
                      <c:pt idx="387">
                        <c:v>1.7355489025177257E-3</c:v>
                      </c:pt>
                      <c:pt idx="388">
                        <c:v>2.7519702230840038E-3</c:v>
                      </c:pt>
                      <c:pt idx="389">
                        <c:v>4.3625645779357888E-3</c:v>
                      </c:pt>
                      <c:pt idx="390">
                        <c:v>6.9073824027609887E-3</c:v>
                      </c:pt>
                      <c:pt idx="391">
                        <c:v>1.0964088087902521E-2</c:v>
                      </c:pt>
                      <c:pt idx="392">
                        <c:v>1.7413511037360455E-2</c:v>
                      </c:pt>
                      <c:pt idx="393">
                        <c:v>2.7629529611043969E-2</c:v>
                      </c:pt>
                      <c:pt idx="394">
                        <c:v>4.4089821876823393E-2</c:v>
                      </c:pt>
                      <c:pt idx="395">
                        <c:v>6.9073824027609906E-2</c:v>
                      </c:pt>
                      <c:pt idx="396">
                        <c:v>2.7092847309430107E-4</c:v>
                      </c:pt>
                      <c:pt idx="397">
                        <c:v>4.2945535033322443E-4</c:v>
                      </c:pt>
                      <c:pt idx="398">
                        <c:v>6.8053072228005721E-4</c:v>
                      </c:pt>
                      <c:pt idx="399">
                        <c:v>1.0790824049335252E-3</c:v>
                      </c:pt>
                      <c:pt idx="400">
                        <c:v>1.7106168653093952E-3</c:v>
                      </c:pt>
                      <c:pt idx="401">
                        <c:v>2.7084721892862273E-3</c:v>
                      </c:pt>
                      <c:pt idx="402">
                        <c:v>4.29915790605403E-3</c:v>
                      </c:pt>
                      <c:pt idx="403">
                        <c:v>6.8280583891905796E-3</c:v>
                      </c:pt>
                      <c:pt idx="404">
                        <c:v>1.0833888757144911E-2</c:v>
                      </c:pt>
                      <c:pt idx="405">
                        <c:v>1.7288177984213983E-2</c:v>
                      </c:pt>
                      <c:pt idx="406">
                        <c:v>2.7084721892862283E-2</c:v>
                      </c:pt>
                      <c:pt idx="407">
                        <c:v>7.8081118011951096E-5</c:v>
                      </c:pt>
                      <c:pt idx="408">
                        <c:v>1.2376829023267981E-4</c:v>
                      </c:pt>
                      <c:pt idx="409">
                        <c:v>1.9612777878319333E-4</c:v>
                      </c:pt>
                      <c:pt idx="410">
                        <c:v>3.1098968536580449E-4</c:v>
                      </c:pt>
                      <c:pt idx="411">
                        <c:v>4.9299682609205348E-4</c:v>
                      </c:pt>
                      <c:pt idx="412">
                        <c:v>7.8057700701740583E-4</c:v>
                      </c:pt>
                      <c:pt idx="413">
                        <c:v>1.2390098832387275E-3</c:v>
                      </c:pt>
                      <c:pt idx="414">
                        <c:v>1.9678346346908818E-3</c:v>
                      </c:pt>
                      <c:pt idx="415">
                        <c:v>3.1223080280696242E-3</c:v>
                      </c:pt>
                      <c:pt idx="416">
                        <c:v>4.9824230357921042E-3</c:v>
                      </c:pt>
                      <c:pt idx="417">
                        <c:v>7.8057700701740593E-3</c:v>
                      </c:pt>
                      <c:pt idx="418">
                        <c:v>3.5709264278646987E-5</c:v>
                      </c:pt>
                      <c:pt idx="419">
                        <c:v>5.6603628351717121E-5</c:v>
                      </c:pt>
                      <c:pt idx="420">
                        <c:v>8.9696188569957395E-5</c:v>
                      </c:pt>
                      <c:pt idx="421">
                        <c:v>1.4222661182900864E-4</c:v>
                      </c:pt>
                      <c:pt idx="422">
                        <c:v>2.2546493185152312E-4</c:v>
                      </c:pt>
                      <c:pt idx="423">
                        <c:v>3.569855471223331E-4</c:v>
                      </c:pt>
                      <c:pt idx="424">
                        <c:v>5.6664315894727963E-4</c:v>
                      </c:pt>
                      <c:pt idx="425">
                        <c:v>8.9996056429540185E-4</c:v>
                      </c:pt>
                      <c:pt idx="426">
                        <c:v>1.4279421884893326E-3</c:v>
                      </c:pt>
                      <c:pt idx="427">
                        <c:v>2.2786387472818535E-3</c:v>
                      </c:pt>
                      <c:pt idx="428">
                        <c:v>3.5698554712233323E-3</c:v>
                      </c:pt>
                      <c:pt idx="429">
                        <c:v>1.7305047571541292E-5</c:v>
                      </c:pt>
                      <c:pt idx="430">
                        <c:v>2.7430654233165957E-5</c:v>
                      </c:pt>
                      <c:pt idx="431">
                        <c:v>4.3467622241582237E-5</c:v>
                      </c:pt>
                      <c:pt idx="432">
                        <c:v>6.8924362720961454E-5</c:v>
                      </c:pt>
                      <c:pt idx="433">
                        <c:v>1.0926244072012462E-4</c:v>
                      </c:pt>
                      <c:pt idx="434">
                        <c:v>1.7299857614257028E-4</c:v>
                      </c:pt>
                      <c:pt idx="435">
                        <c:v>2.7460063991110171E-4</c:v>
                      </c:pt>
                      <c:pt idx="436">
                        <c:v>4.3612941045541976E-4</c:v>
                      </c:pt>
                      <c:pt idx="437">
                        <c:v>6.9199430457028124E-4</c:v>
                      </c:pt>
                      <c:pt idx="438">
                        <c:v>1.1042499115180258E-3</c:v>
                      </c:pt>
                      <c:pt idx="439">
                        <c:v>1.7299857614257034E-3</c:v>
                      </c:pt>
                      <c:pt idx="440">
                        <c:v>8.9045436986301306E-6</c:v>
                      </c:pt>
                      <c:pt idx="441">
                        <c:v>1.4114810045534268E-5</c:v>
                      </c:pt>
                      <c:pt idx="442">
                        <c:v>2.2366846443245124E-5</c:v>
                      </c:pt>
                      <c:pt idx="443">
                        <c:v>3.5465952763883183E-5</c:v>
                      </c:pt>
                      <c:pt idx="444">
                        <c:v>5.6222450356701155E-5</c:v>
                      </c:pt>
                      <c:pt idx="445">
                        <c:v>8.9018731366891156E-5</c:v>
                      </c:pt>
                      <c:pt idx="446">
                        <c:v>1.4129943229866627E-4</c:v>
                      </c:pt>
                      <c:pt idx="447">
                        <c:v>2.2441622177593284E-4</c:v>
                      </c:pt>
                      <c:pt idx="448">
                        <c:v>3.5607492546756506E-4</c:v>
                      </c:pt>
                      <c:pt idx="449">
                        <c:v>5.6820656231486657E-4</c:v>
                      </c:pt>
                      <c:pt idx="450">
                        <c:v>8.9018731366891264E-4</c:v>
                      </c:pt>
                      <c:pt idx="451">
                        <c:v>4.7594873191610178E-6</c:v>
                      </c:pt>
                      <c:pt idx="452">
                        <c:v>7.5443797793278938E-6</c:v>
                      </c:pt>
                      <c:pt idx="453">
                        <c:v>1.1955101307731628E-5</c:v>
                      </c:pt>
                      <c:pt idx="454">
                        <c:v>1.8956586452333699E-5</c:v>
                      </c:pt>
                      <c:pt idx="455">
                        <c:v>3.0050954723939919E-5</c:v>
                      </c:pt>
                      <c:pt idx="456">
                        <c:v>4.758059901190656E-5</c:v>
                      </c:pt>
                      <c:pt idx="457">
                        <c:v>7.552468481159925E-5</c:v>
                      </c:pt>
                      <c:pt idx="458">
                        <c:v>1.1995069010901658E-4</c:v>
                      </c:pt>
                      <c:pt idx="459">
                        <c:v>1.9032239604762629E-4</c:v>
                      </c:pt>
                      <c:pt idx="460">
                        <c:v>3.0370696349299973E-4</c:v>
                      </c:pt>
                      <c:pt idx="461">
                        <c:v>4.7580599011906572E-4</c:v>
                      </c:pt>
                      <c:pt idx="462">
                        <c:v>8.9010059326568225</c:v>
                      </c:pt>
                      <c:pt idx="463">
                        <c:v>14.109202246146815</c:v>
                      </c:pt>
                      <c:pt idx="464">
                        <c:v>22.357960118358029</c:v>
                      </c:pt>
                      <c:pt idx="465">
                        <c:v>35.451862177644763</c:v>
                      </c:pt>
                      <c:pt idx="466">
                        <c:v>56.200113235503302</c:v>
                      </c:pt>
                      <c:pt idx="467">
                        <c:v>88.983364317273043</c:v>
                      </c:pt>
                      <c:pt idx="468">
                        <c:v>141.24329418080757</c:v>
                      </c:pt>
                      <c:pt idx="469">
                        <c:v>224.32706144384537</c:v>
                      </c:pt>
                      <c:pt idx="470">
                        <c:v>355.93345726909223</c:v>
                      </c:pt>
                      <c:pt idx="471">
                        <c:v>567.98081443715409</c:v>
                      </c:pt>
                      <c:pt idx="472">
                        <c:v>889.8336431727314</c:v>
                      </c:pt>
                      <c:pt idx="473">
                        <c:v>1.9021296280894662</c:v>
                      </c:pt>
                      <c:pt idx="474">
                        <c:v>3.0151122046372665</c:v>
                      </c:pt>
                      <c:pt idx="475">
                        <c:v>4.7778575462737116</c:v>
                      </c:pt>
                      <c:pt idx="476">
                        <c:v>7.5760018507160281</c:v>
                      </c:pt>
                      <c:pt idx="477">
                        <c:v>12.009867344883986</c:v>
                      </c:pt>
                      <c:pt idx="478">
                        <c:v>19.015591603413643</c:v>
                      </c:pt>
                      <c:pt idx="479">
                        <c:v>30.183448552098472</c:v>
                      </c:pt>
                      <c:pt idx="480">
                        <c:v>47.93830643220582</c:v>
                      </c:pt>
                      <c:pt idx="481">
                        <c:v>76.062366413654615</c:v>
                      </c:pt>
                      <c:pt idx="482">
                        <c:v>121.37652120458928</c:v>
                      </c:pt>
                      <c:pt idx="483">
                        <c:v>190.1559160341364</c:v>
                      </c:pt>
                      <c:pt idx="484">
                        <c:v>0.42641478277022249</c:v>
                      </c:pt>
                      <c:pt idx="485">
                        <c:v>0.67592050340944188</c:v>
                      </c:pt>
                      <c:pt idx="486">
                        <c:v>1.0710884566514658</c:v>
                      </c:pt>
                      <c:pt idx="487">
                        <c:v>1.6983696251472993</c:v>
                      </c:pt>
                      <c:pt idx="488">
                        <c:v>2.6923427821855164</c:v>
                      </c:pt>
                      <c:pt idx="489">
                        <c:v>4.2628689670121229</c:v>
                      </c:pt>
                      <c:pt idx="490">
                        <c:v>6.7664519113383417</c:v>
                      </c:pt>
                      <c:pt idx="491">
                        <c:v>10.746692665837557</c:v>
                      </c:pt>
                      <c:pt idx="492">
                        <c:v>17.051475868048485</c:v>
                      </c:pt>
                      <c:pt idx="493">
                        <c:v>27.209892616438392</c:v>
                      </c:pt>
                      <c:pt idx="494">
                        <c:v>42.628689670121233</c:v>
                      </c:pt>
                      <c:pt idx="495">
                        <c:v>0.10002999999999995</c:v>
                      </c:pt>
                      <c:pt idx="496">
                        <c:v>0.15855999999999995</c:v>
                      </c:pt>
                      <c:pt idx="497">
                        <c:v>0.25125999999999998</c:v>
                      </c:pt>
                      <c:pt idx="498">
                        <c:v>0.39840999999999988</c:v>
                      </c:pt>
                      <c:pt idx="499">
                        <c:v>0.63158000000000003</c:v>
                      </c:pt>
                      <c:pt idx="500">
                        <c:v>1</c:v>
                      </c:pt>
                      <c:pt idx="501">
                        <c:v>1.5872999999999999</c:v>
                      </c:pt>
                      <c:pt idx="502">
                        <c:v>2.5210000000000004</c:v>
                      </c:pt>
                      <c:pt idx="503">
                        <c:v>4.0000000000000009</c:v>
                      </c:pt>
                      <c:pt idx="504">
                        <c:v>6.3830000000000018</c:v>
                      </c:pt>
                      <c:pt idx="505">
                        <c:v>10</c:v>
                      </c:pt>
                      <c:pt idx="506">
                        <c:v>2.3339986467549222E-2</c:v>
                      </c:pt>
                      <c:pt idx="507">
                        <c:v>3.6996783507893663E-2</c:v>
                      </c:pt>
                      <c:pt idx="508">
                        <c:v>5.8626462059746275E-2</c:v>
                      </c:pt>
                      <c:pt idx="509">
                        <c:v>9.2960951799822888E-2</c:v>
                      </c:pt>
                      <c:pt idx="510">
                        <c:v>0.14736647658877078</c:v>
                      </c:pt>
                      <c:pt idx="511">
                        <c:v>0.23332986571577752</c:v>
                      </c:pt>
                      <c:pt idx="512">
                        <c:v>0.37036449585065362</c:v>
                      </c:pt>
                      <c:pt idx="513">
                        <c:v>0.58822459146947526</c:v>
                      </c:pt>
                      <c:pt idx="514">
                        <c:v>0.93331946286311007</c:v>
                      </c:pt>
                      <c:pt idx="515">
                        <c:v>1.4893445328638082</c:v>
                      </c:pt>
                      <c:pt idx="516">
                        <c:v>2.3332986571577754</c:v>
                      </c:pt>
                      <c:pt idx="517">
                        <c:v>6.0476025273546452E-3</c:v>
                      </c:pt>
                      <c:pt idx="518">
                        <c:v>9.5862027065615509E-3</c:v>
                      </c:pt>
                      <c:pt idx="519">
                        <c:v>1.5190648915556609E-2</c:v>
                      </c:pt>
                      <c:pt idx="520">
                        <c:v>2.4087027121097306E-2</c:v>
                      </c:pt>
                      <c:pt idx="521">
                        <c:v>3.8183992844413137E-2</c:v>
                      </c:pt>
                      <c:pt idx="522">
                        <c:v>6.0457887907174289E-2</c:v>
                      </c:pt>
                      <c:pt idx="523">
                        <c:v>9.5964805475057743E-2</c:v>
                      </c:pt>
                      <c:pt idx="524">
                        <c:v>0.15241433541398641</c:v>
                      </c:pt>
                      <c:pt idx="525">
                        <c:v>0.24183155162869716</c:v>
                      </c:pt>
                      <c:pt idx="526">
                        <c:v>0.38590269851149356</c:v>
                      </c:pt>
                      <c:pt idx="527">
                        <c:v>0.60457887907174301</c:v>
                      </c:pt>
                      <c:pt idx="528">
                        <c:v>1.8138543719574841E-3</c:v>
                      </c:pt>
                      <c:pt idx="529">
                        <c:v>2.8751849366947771E-3</c:v>
                      </c:pt>
                      <c:pt idx="530">
                        <c:v>4.556123657883009E-3</c:v>
                      </c:pt>
                      <c:pt idx="531">
                        <c:v>7.2244098803517032E-3</c:v>
                      </c:pt>
                      <c:pt idx="532">
                        <c:v>1.1452505690701865E-2</c:v>
                      </c:pt>
                      <c:pt idx="533">
                        <c:v>1.8133103788438312E-2</c:v>
                      </c:pt>
                      <c:pt idx="534">
                        <c:v>2.8782675643388132E-2</c:v>
                      </c:pt>
                      <c:pt idx="535">
                        <c:v>4.5713554650653E-2</c:v>
                      </c:pt>
                      <c:pt idx="536">
                        <c:v>7.2532415153753291E-2</c:v>
                      </c:pt>
                      <c:pt idx="537">
                        <c:v>0.1157436014816018</c:v>
                      </c:pt>
                      <c:pt idx="538">
                        <c:v>0.18133103788438315</c:v>
                      </c:pt>
                      <c:pt idx="539">
                        <c:v>6.4075920400689847E-4</c:v>
                      </c:pt>
                      <c:pt idx="540">
                        <c:v>1.0156830889466537E-3</c:v>
                      </c:pt>
                      <c:pt idx="541">
                        <c:v>1.6094887293689232E-3</c:v>
                      </c:pt>
                      <c:pt idx="542">
                        <c:v>2.5520831197479608E-3</c:v>
                      </c:pt>
                      <c:pt idx="543">
                        <c:v>4.045693272684967E-3</c:v>
                      </c:pt>
                      <c:pt idx="544">
                        <c:v>6.4056703389673009E-3</c:v>
                      </c:pt>
                      <c:pt idx="545">
                        <c:v>1.016772052904279E-2</c:v>
                      </c:pt>
                      <c:pt idx="546">
                        <c:v>1.6148694924536567E-2</c:v>
                      </c:pt>
                      <c:pt idx="547">
                        <c:v>2.5622681355869207E-2</c:v>
                      </c:pt>
                      <c:pt idx="548">
                        <c:v>4.088739377362826E-2</c:v>
                      </c:pt>
                      <c:pt idx="549">
                        <c:v>6.4056703389672995E-2</c:v>
                      </c:pt>
                      <c:pt idx="550">
                        <c:v>2.4330465560954581E-4</c:v>
                      </c:pt>
                      <c:pt idx="551">
                        <c:v>3.8566816148605021E-4</c:v>
                      </c:pt>
                      <c:pt idx="552">
                        <c:v>6.1114393450419384E-4</c:v>
                      </c:pt>
                      <c:pt idx="553">
                        <c:v>9.6905936060580995E-4</c:v>
                      </c:pt>
                      <c:pt idx="554">
                        <c:v>1.5362026830938436E-3</c:v>
                      </c:pt>
                      <c:pt idx="555">
                        <c:v>2.432316861037149E-3</c:v>
                      </c:pt>
                      <c:pt idx="556">
                        <c:v>3.860816553524265E-3</c:v>
                      </c:pt>
                      <c:pt idx="557">
                        <c:v>6.1318708066746526E-3</c:v>
                      </c:pt>
                      <c:pt idx="558">
                        <c:v>9.7292674441485979E-3</c:v>
                      </c:pt>
                      <c:pt idx="559">
                        <c:v>1.552547852400013E-2</c:v>
                      </c:pt>
                      <c:pt idx="560">
                        <c:v>2.4323168610371496E-2</c:v>
                      </c:pt>
                      <c:pt idx="561">
                        <c:v>8.1174805144319223E-5</c:v>
                      </c:pt>
                      <c:pt idx="562">
                        <c:v>1.2867216938601669E-4</c:v>
                      </c:pt>
                      <c:pt idx="563">
                        <c:v>2.0389864581187283E-4</c:v>
                      </c:pt>
                      <c:pt idx="564">
                        <c:v>3.2331154771116864E-4</c:v>
                      </c:pt>
                      <c:pt idx="565">
                        <c:v>5.1253007530789889E-4</c:v>
                      </c:pt>
                      <c:pt idx="566">
                        <c:v>8.115046000631732E-4</c:v>
                      </c:pt>
                      <c:pt idx="567">
                        <c:v>1.2881012516802754E-3</c:v>
                      </c:pt>
                      <c:pt idx="568">
                        <c:v>2.04580309675926E-3</c:v>
                      </c:pt>
                      <c:pt idx="569">
                        <c:v>3.2460184002526937E-3</c:v>
                      </c:pt>
                      <c:pt idx="570">
                        <c:v>5.1798338622032333E-3</c:v>
                      </c:pt>
                      <c:pt idx="571">
                        <c:v>8.115046000631735E-3</c:v>
                      </c:pt>
                      <c:pt idx="572">
                        <c:v>3.7191584373341069E-5</c:v>
                      </c:pt>
                      <c:pt idx="573">
                        <c:v>5.8953290195311082E-5</c:v>
                      </c:pt>
                      <c:pt idx="574">
                        <c:v>9.3419549031747374E-5</c:v>
                      </c:pt>
                      <c:pt idx="575">
                        <c:v>1.4813055213618744E-4</c:v>
                      </c:pt>
                      <c:pt idx="576">
                        <c:v>2.3482416133674685E-4</c:v>
                      </c:pt>
                      <c:pt idx="577">
                        <c:v>3.7180430244267821E-4</c:v>
                      </c:pt>
                      <c:pt idx="578">
                        <c:v>5.9016496926726379E-4</c:v>
                      </c:pt>
                      <c:pt idx="579">
                        <c:v>9.3731864645799252E-4</c:v>
                      </c:pt>
                      <c:pt idx="580">
                        <c:v>1.4872172097707144E-3</c:v>
                      </c:pt>
                      <c:pt idx="581">
                        <c:v>2.3732268624916159E-3</c:v>
                      </c:pt>
                      <c:pt idx="582">
                        <c:v>3.7180430244267834E-3</c:v>
                      </c:pt>
                      <c:pt idx="583">
                        <c:v>1.7922182155593766E-5</c:v>
                      </c:pt>
                      <c:pt idx="584">
                        <c:v>2.8408889359101781E-5</c:v>
                      </c:pt>
                      <c:pt idx="585">
                        <c:v>4.5017769553278895E-5</c:v>
                      </c:pt>
                      <c:pt idx="586">
                        <c:v>7.1382351220734857E-5</c:v>
                      </c:pt>
                      <c:pt idx="587">
                        <c:v>1.1315897036718914E-4</c:v>
                      </c:pt>
                      <c:pt idx="588">
                        <c:v>1.7916807113459746E-4</c:v>
                      </c:pt>
                      <c:pt idx="589">
                        <c:v>2.8439347931194639E-4</c:v>
                      </c:pt>
                      <c:pt idx="590">
                        <c:v>4.5168270733032015E-4</c:v>
                      </c:pt>
                      <c:pt idx="591">
                        <c:v>7.1667228453838993E-4</c:v>
                      </c:pt>
                      <c:pt idx="592">
                        <c:v>1.143629798052135E-3</c:v>
                      </c:pt>
                      <c:pt idx="593">
                        <c:v>1.7916807113459747E-3</c:v>
                      </c:pt>
                      <c:pt idx="594">
                        <c:v>9.119814510511318E-6</c:v>
                      </c:pt>
                      <c:pt idx="595">
                        <c:v>1.4456041075544076E-5</c:v>
                      </c:pt>
                      <c:pt idx="596">
                        <c:v>2.2907573667010667E-5</c:v>
                      </c:pt>
                      <c:pt idx="597">
                        <c:v>3.6323355984532824E-5</c:v>
                      </c:pt>
                      <c:pt idx="598">
                        <c:v>5.758164999049022E-5</c:v>
                      </c:pt>
                      <c:pt idx="599">
                        <c:v>9.117079386695302E-5</c:v>
                      </c:pt>
                      <c:pt idx="600">
                        <c:v>1.4471540110501445E-4</c:v>
                      </c:pt>
                      <c:pt idx="601">
                        <c:v>2.2984157133858877E-4</c:v>
                      </c:pt>
                      <c:pt idx="602">
                        <c:v>3.6468317546781246E-4</c:v>
                      </c:pt>
                      <c:pt idx="603">
                        <c:v>5.8194317725276132E-4</c:v>
                      </c:pt>
                      <c:pt idx="604">
                        <c:v>9.1170793866953109E-4</c:v>
                      </c:pt>
                      <c:pt idx="605">
                        <c:v>4.8871963985243382E-6</c:v>
                      </c:pt>
                      <c:pt idx="606">
                        <c:v>7.7468145651306467E-6</c:v>
                      </c:pt>
                      <c:pt idx="607">
                        <c:v>1.227588690486079E-5</c:v>
                      </c:pt>
                      <c:pt idx="608">
                        <c:v>1.9465239599480993E-5</c:v>
                      </c:pt>
                      <c:pt idx="609">
                        <c:v>3.0857297824452674E-5</c:v>
                      </c:pt>
                      <c:pt idx="610">
                        <c:v>4.8857306793205461E-5</c:v>
                      </c:pt>
                      <c:pt idx="611">
                        <c:v>7.755120307285499E-5</c:v>
                      </c:pt>
                      <c:pt idx="612">
                        <c:v>1.2316927042567086E-4</c:v>
                      </c:pt>
                      <c:pt idx="613">
                        <c:v>1.9542922717282187E-4</c:v>
                      </c:pt>
                      <c:pt idx="614">
                        <c:v>3.1185618926103008E-4</c:v>
                      </c:pt>
                      <c:pt idx="615">
                        <c:v>4.8857306793205436E-4</c:v>
                      </c:pt>
                      <c:pt idx="616">
                        <c:v>9.3235575386245966</c:v>
                      </c:pt>
                      <c:pt idx="617">
                        <c:v>14.77899913350311</c:v>
                      </c:pt>
                      <c:pt idx="618">
                        <c:v>23.419344868087737</c:v>
                      </c:pt>
                      <c:pt idx="619">
                        <c:v>37.134845136093418</c:v>
                      </c:pt>
                      <c:pt idx="620">
                        <c:v>58.868064283160294</c:v>
                      </c:pt>
                      <c:pt idx="621">
                        <c:v>93.207613102315307</c:v>
                      </c:pt>
                      <c:pt idx="622">
                        <c:v>147.94844427730516</c:v>
                      </c:pt>
                      <c:pt idx="623">
                        <c:v>234.97639263093691</c:v>
                      </c:pt>
                      <c:pt idx="624">
                        <c:v>372.83045240926134</c:v>
                      </c:pt>
                      <c:pt idx="625">
                        <c:v>594.94419443207835</c:v>
                      </c:pt>
                      <c:pt idx="626">
                        <c:v>932.07613102315327</c:v>
                      </c:pt>
                      <c:pt idx="627">
                        <c:v>1.9259852315632386</c:v>
                      </c:pt>
                      <c:pt idx="628">
                        <c:v>3.052926305275089</c:v>
                      </c:pt>
                      <c:pt idx="629">
                        <c:v>4.837779159078071</c:v>
                      </c:pt>
                      <c:pt idx="630">
                        <c:v>7.6710164561342609</c:v>
                      </c:pt>
                      <c:pt idx="631">
                        <c:v>12.160489378693498</c:v>
                      </c:pt>
                      <c:pt idx="632">
                        <c:v>19.254076092804553</c:v>
                      </c:pt>
                      <c:pt idx="633">
                        <c:v>30.561994982108665</c:v>
                      </c:pt>
                      <c:pt idx="634">
                        <c:v>48.539525829960283</c:v>
                      </c:pt>
                      <c:pt idx="635">
                        <c:v>77.016304371218254</c:v>
                      </c:pt>
                      <c:pt idx="636">
                        <c:v>122.89876770037147</c:v>
                      </c:pt>
                      <c:pt idx="637">
                        <c:v>192.5407609280455</c:v>
                      </c:pt>
                      <c:pt idx="638">
                        <c:v>0.4318792948396743</c:v>
                      </c:pt>
                      <c:pt idx="639">
                        <c:v>0.68458243516723738</c:v>
                      </c:pt>
                      <c:pt idx="640">
                        <c:v>1.084814471872604</c:v>
                      </c:pt>
                      <c:pt idx="641">
                        <c:v>1.7201342582932584</c:v>
                      </c:pt>
                      <c:pt idx="642">
                        <c:v>2.726845196789379</c:v>
                      </c:pt>
                      <c:pt idx="643">
                        <c:v>4.317497699087018</c:v>
                      </c:pt>
                      <c:pt idx="644">
                        <c:v>6.8531640977608239</c:v>
                      </c:pt>
                      <c:pt idx="645">
                        <c:v>10.884411699398374</c:v>
                      </c:pt>
                      <c:pt idx="646">
                        <c:v>17.269990796348075</c:v>
                      </c:pt>
                      <c:pt idx="647">
                        <c:v>27.558587813272439</c:v>
                      </c:pt>
                      <c:pt idx="648">
                        <c:v>43.174976990870192</c:v>
                      </c:pt>
                      <c:pt idx="649">
                        <c:v>0.10002999999999995</c:v>
                      </c:pt>
                      <c:pt idx="650">
                        <c:v>0.15855999999999995</c:v>
                      </c:pt>
                      <c:pt idx="651">
                        <c:v>0.25125999999999998</c:v>
                      </c:pt>
                      <c:pt idx="652">
                        <c:v>0.39840999999999988</c:v>
                      </c:pt>
                      <c:pt idx="653">
                        <c:v>0.63158000000000003</c:v>
                      </c:pt>
                      <c:pt idx="654">
                        <c:v>1</c:v>
                      </c:pt>
                      <c:pt idx="655">
                        <c:v>1.5872999999999999</c:v>
                      </c:pt>
                      <c:pt idx="656">
                        <c:v>2.5210000000000004</c:v>
                      </c:pt>
                      <c:pt idx="657">
                        <c:v>4.0000000000000009</c:v>
                      </c:pt>
                      <c:pt idx="658">
                        <c:v>6.3830000000000018</c:v>
                      </c:pt>
                      <c:pt idx="659">
                        <c:v>10</c:v>
                      </c:pt>
                      <c:pt idx="660">
                        <c:v>2.354177017030757E-2</c:v>
                      </c:pt>
                      <c:pt idx="661">
                        <c:v>3.7316635791302274E-2</c:v>
                      </c:pt>
                      <c:pt idx="662">
                        <c:v>5.9133311736393884E-2</c:v>
                      </c:pt>
                      <c:pt idx="663">
                        <c:v>9.3764637144379062E-2</c:v>
                      </c:pt>
                      <c:pt idx="664">
                        <c:v>0.14864051988566288</c:v>
                      </c:pt>
                      <c:pt idx="665">
                        <c:v>0.23534709757380357</c:v>
                      </c:pt>
                      <c:pt idx="666">
                        <c:v>0.37356644797889843</c:v>
                      </c:pt>
                      <c:pt idx="667">
                        <c:v>0.59331003298355889</c:v>
                      </c:pt>
                      <c:pt idx="668">
                        <c:v>0.94138839029521448</c:v>
                      </c:pt>
                      <c:pt idx="669">
                        <c:v>1.5022205238135886</c:v>
                      </c:pt>
                      <c:pt idx="670">
                        <c:v>2.3534709757380363</c:v>
                      </c:pt>
                      <c:pt idx="671">
                        <c:v>6.2576117828628056E-3</c:v>
                      </c:pt>
                      <c:pt idx="672">
                        <c:v>9.9190935148528048E-3</c:v>
                      </c:pt>
                      <c:pt idx="673">
                        <c:v>1.5718159917645785E-2</c:v>
                      </c:pt>
                      <c:pt idx="674">
                        <c:v>2.4923474061885133E-2</c:v>
                      </c:pt>
                      <c:pt idx="675">
                        <c:v>3.9509971506752874E-2</c:v>
                      </c:pt>
                      <c:pt idx="676">
                        <c:v>6.2557350623441033E-2</c:v>
                      </c:pt>
                      <c:pt idx="677">
                        <c:v>9.9297282644587925E-2</c:v>
                      </c:pt>
                      <c:pt idx="678">
                        <c:v>0.15770708092169486</c:v>
                      </c:pt>
                      <c:pt idx="679">
                        <c:v>0.25022940249376413</c:v>
                      </c:pt>
                      <c:pt idx="680">
                        <c:v>0.39930356902942415</c:v>
                      </c:pt>
                      <c:pt idx="681">
                        <c:v>0.62557350623441044</c:v>
                      </c:pt>
                      <c:pt idx="682">
                        <c:v>1.8721932239707828E-3</c:v>
                      </c:pt>
                      <c:pt idx="683">
                        <c:v>2.9676592781446281E-3</c:v>
                      </c:pt>
                      <c:pt idx="684">
                        <c:v>4.7026618959801966E-3</c:v>
                      </c:pt>
                      <c:pt idx="685">
                        <c:v>7.4567679932240304E-3</c:v>
                      </c:pt>
                      <c:pt idx="686">
                        <c:v>1.1820851708442135E-2</c:v>
                      </c:pt>
                      <c:pt idx="687">
                        <c:v>1.8716317344504484E-2</c:v>
                      </c:pt>
                      <c:pt idx="688">
                        <c:v>2.9708410520931965E-2</c:v>
                      </c:pt>
                      <c:pt idx="689">
                        <c:v>4.7183836025495807E-2</c:v>
                      </c:pt>
                      <c:pt idx="690">
                        <c:v>7.4865269378017948E-2</c:v>
                      </c:pt>
                      <c:pt idx="691">
                        <c:v>0.11946625360997214</c:v>
                      </c:pt>
                      <c:pt idx="692">
                        <c:v>0.18716317344504482</c:v>
                      </c:pt>
                      <c:pt idx="693">
                        <c:v>6.7568684528842183E-4</c:v>
                      </c:pt>
                      <c:pt idx="694">
                        <c:v>1.0710477475650516E-3</c:v>
                      </c:pt>
                      <c:pt idx="695">
                        <c:v>1.6972216009913923E-3</c:v>
                      </c:pt>
                      <c:pt idx="696">
                        <c:v>2.6911966013331997E-3</c:v>
                      </c:pt>
                      <c:pt idx="697">
                        <c:v>4.2662231105394556E-3</c:v>
                      </c:pt>
                      <c:pt idx="698">
                        <c:v>6.7548420002841334E-3</c:v>
                      </c:pt>
                      <c:pt idx="699">
                        <c:v>1.0721960707051009E-2</c:v>
                      </c:pt>
                      <c:pt idx="700">
                        <c:v>1.7028956682716315E-2</c:v>
                      </c:pt>
                      <c:pt idx="701">
                        <c:v>2.7019368001136548E-2</c:v>
                      </c:pt>
                      <c:pt idx="702">
                        <c:v>4.3116156487813626E-2</c:v>
                      </c:pt>
                      <c:pt idx="703">
                        <c:v>6.754842000284135E-2</c:v>
                      </c:pt>
                      <c:pt idx="704">
                        <c:v>2.5986730874955408E-4</c:v>
                      </c:pt>
                      <c:pt idx="705">
                        <c:v>4.1192202814485001E-4</c:v>
                      </c:pt>
                      <c:pt idx="706">
                        <c:v>6.5274677593135048E-4</c:v>
                      </c:pt>
                      <c:pt idx="707">
                        <c:v>1.0350268367380771E-3</c:v>
                      </c:pt>
                      <c:pt idx="708">
                        <c:v>1.6407777152858492E-3</c:v>
                      </c:pt>
                      <c:pt idx="709">
                        <c:v>2.5978937193797294E-3</c:v>
                      </c:pt>
                      <c:pt idx="710">
                        <c:v>4.1236367007714452E-3</c:v>
                      </c:pt>
                      <c:pt idx="711">
                        <c:v>6.5492900665562971E-3</c:v>
                      </c:pt>
                      <c:pt idx="712">
                        <c:v>1.0391574877518919E-2</c:v>
                      </c:pt>
                      <c:pt idx="713">
                        <c:v>1.6582355610800802E-2</c:v>
                      </c:pt>
                      <c:pt idx="714">
                        <c:v>2.5978937193797298E-2</c:v>
                      </c:pt>
                      <c:pt idx="715">
                        <c:v>9.7322735435930092E-5</c:v>
                      </c:pt>
                      <c:pt idx="716">
                        <c:v>1.5426864871259663E-4</c:v>
                      </c:pt>
                      <c:pt idx="717">
                        <c:v>2.4445976712618E-4</c:v>
                      </c:pt>
                      <c:pt idx="718">
                        <c:v>3.876272220836634E-4</c:v>
                      </c:pt>
                      <c:pt idx="719">
                        <c:v>6.1448658649030004E-4</c:v>
                      </c:pt>
                      <c:pt idx="720">
                        <c:v>9.7293547371718491E-4</c:v>
                      </c:pt>
                      <c:pt idx="721">
                        <c:v>1.5443404774312867E-3</c:v>
                      </c:pt>
                      <c:pt idx="722">
                        <c:v>2.4527703292410233E-3</c:v>
                      </c:pt>
                      <c:pt idx="723">
                        <c:v>3.8917418948687405E-3</c:v>
                      </c:pt>
                      <c:pt idx="724">
                        <c:v>6.2102471287367941E-3</c:v>
                      </c:pt>
                      <c:pt idx="725">
                        <c:v>9.7293547371718504E-3</c:v>
                      </c:pt>
                      <c:pt idx="726">
                        <c:v>4.4437322282546578E-5</c:v>
                      </c:pt>
                      <c:pt idx="727">
                        <c:v>7.043868660522426E-5</c:v>
                      </c:pt>
                      <c:pt idx="728">
                        <c:v>1.1161973004811207E-4</c:v>
                      </c:pt>
                      <c:pt idx="729">
                        <c:v>1.7698963881424945E-4</c:v>
                      </c:pt>
                      <c:pt idx="730">
                        <c:v>2.8057306815166216E-4</c:v>
                      </c:pt>
                      <c:pt idx="731">
                        <c:v>4.4423995084021334E-4</c:v>
                      </c:pt>
                      <c:pt idx="732">
                        <c:v>7.0514207396867035E-4</c:v>
                      </c:pt>
                      <c:pt idx="733">
                        <c:v>1.1199289160681788E-3</c:v>
                      </c:pt>
                      <c:pt idx="734">
                        <c:v>1.7769598033608553E-3</c:v>
                      </c:pt>
                      <c:pt idx="735">
                        <c:v>2.8355836062130832E-3</c:v>
                      </c:pt>
                      <c:pt idx="736">
                        <c:v>4.4423995084021343E-3</c:v>
                      </c:pt>
                      <c:pt idx="737">
                        <c:v>2.1267784350907894E-5</c:v>
                      </c:pt>
                      <c:pt idx="738">
                        <c:v>3.3712085241227229E-5</c:v>
                      </c:pt>
                      <c:pt idx="739">
                        <c:v>5.3421408537529993E-5</c:v>
                      </c:pt>
                      <c:pt idx="740">
                        <c:v>8.4707567362243559E-5</c:v>
                      </c:pt>
                      <c:pt idx="741">
                        <c:v>1.3428278756719413E-4</c:v>
                      </c:pt>
                      <c:pt idx="742">
                        <c:v>2.1261405929129173E-4</c:v>
                      </c:pt>
                      <c:pt idx="743">
                        <c:v>3.3748229631306746E-4</c:v>
                      </c:pt>
                      <c:pt idx="744">
                        <c:v>5.3600004347334647E-4</c:v>
                      </c:pt>
                      <c:pt idx="745">
                        <c:v>8.5045623716516704E-4</c:v>
                      </c:pt>
                      <c:pt idx="746">
                        <c:v>1.3571155404563146E-3</c:v>
                      </c:pt>
                      <c:pt idx="747">
                        <c:v>2.1261405929129179E-3</c:v>
                      </c:pt>
                      <c:pt idx="748">
                        <c:v>1.0939764271632653E-5</c:v>
                      </c:pt>
                      <c:pt idx="749">
                        <c:v>1.7340887962711915E-5</c:v>
                      </c:pt>
                      <c:pt idx="750">
                        <c:v>2.7479008006502297E-5</c:v>
                      </c:pt>
                      <c:pt idx="751">
                        <c:v>4.3572043221645205E-5</c:v>
                      </c:pt>
                      <c:pt idx="752">
                        <c:v>6.9072641394359193E-5</c:v>
                      </c:pt>
                      <c:pt idx="753">
                        <c:v>1.0936483326634673E-4</c:v>
                      </c:pt>
                      <c:pt idx="754">
                        <c:v>1.7359479984367207E-4</c:v>
                      </c:pt>
                      <c:pt idx="755">
                        <c:v>2.7570874466445987E-4</c:v>
                      </c:pt>
                      <c:pt idx="756">
                        <c:v>4.3745933306538702E-4</c:v>
                      </c:pt>
                      <c:pt idx="757">
                        <c:v>6.9807573073909091E-4</c:v>
                      </c:pt>
                      <c:pt idx="758">
                        <c:v>1.0936483326634665E-3</c:v>
                      </c:pt>
                      <c:pt idx="759">
                        <c:v>5.8473446684176979E-6</c:v>
                      </c:pt>
                      <c:pt idx="760">
                        <c:v>9.2687690755204431E-6</c:v>
                      </c:pt>
                      <c:pt idx="761">
                        <c:v>1.4687631924289018E-5</c:v>
                      </c:pt>
                      <c:pt idx="762">
                        <c:v>2.3289419067722662E-5</c:v>
                      </c:pt>
                      <c:pt idx="763">
                        <c:v>3.6919583581717981E-5</c:v>
                      </c:pt>
                      <c:pt idx="764">
                        <c:v>5.8455909911203677E-5</c:v>
                      </c:pt>
                      <c:pt idx="765">
                        <c:v>9.2787065802053535E-5</c:v>
                      </c:pt>
                      <c:pt idx="766">
                        <c:v>1.4736734888614434E-4</c:v>
                      </c:pt>
                      <c:pt idx="767">
                        <c:v>2.3382363964481476E-4</c:v>
                      </c:pt>
                      <c:pt idx="768">
                        <c:v>3.7312407296321291E-4</c:v>
                      </c:pt>
                      <c:pt idx="769">
                        <c:v>5.845590991120363E-4</c:v>
                      </c:pt>
                      <c:pt idx="770">
                        <c:v>9.4602916311971317</c:v>
                      </c:pt>
                      <c:pt idx="771">
                        <c:v>14.995739688519615</c:v>
                      </c:pt>
                      <c:pt idx="772">
                        <c:v>23.762799912572152</c:v>
                      </c:pt>
                      <c:pt idx="773">
                        <c:v>37.679444054636093</c:v>
                      </c:pt>
                      <c:pt idx="774">
                        <c:v>59.731390467174677</c:v>
                      </c:pt>
                      <c:pt idx="775">
                        <c:v>94.574543948786683</c:v>
                      </c:pt>
                      <c:pt idx="776">
                        <c:v>150.11817360990901</c:v>
                      </c:pt>
                      <c:pt idx="777">
                        <c:v>238.42242529489144</c:v>
                      </c:pt>
                      <c:pt idx="778">
                        <c:v>378.29817579514713</c:v>
                      </c:pt>
                      <c:pt idx="779">
                        <c:v>603.66931402510568</c:v>
                      </c:pt>
                      <c:pt idx="780">
                        <c:v>945.74543948786697</c:v>
                      </c:pt>
                      <c:pt idx="781">
                        <c:v>1.9636363545969491</c:v>
                      </c:pt>
                      <c:pt idx="782">
                        <c:v>3.1126080214424903</c:v>
                      </c:pt>
                      <c:pt idx="783">
                        <c:v>4.9323529986606971</c:v>
                      </c:pt>
                      <c:pt idx="784">
                        <c:v>7.820977307157559</c:v>
                      </c:pt>
                      <c:pt idx="785">
                        <c:v>12.398215023856256</c:v>
                      </c:pt>
                      <c:pt idx="786">
                        <c:v>19.630474403648403</c:v>
                      </c:pt>
                      <c:pt idx="787">
                        <c:v>31.159452020911107</c:v>
                      </c:pt>
                      <c:pt idx="788">
                        <c:v>49.488425971597628</c:v>
                      </c:pt>
                      <c:pt idx="789">
                        <c:v>78.521897614593669</c:v>
                      </c:pt>
                      <c:pt idx="790">
                        <c:v>125.30131811848776</c:v>
                      </c:pt>
                      <c:pt idx="791">
                        <c:v>196.30474403648398</c:v>
                      </c:pt>
                      <c:pt idx="792">
                        <c:v>0.42808145517539142</c:v>
                      </c:pt>
                      <c:pt idx="793">
                        <c:v>0.67856238661011758</c:v>
                      </c:pt>
                      <c:pt idx="794">
                        <c:v>1.075274881809146</c:v>
                      </c:pt>
                      <c:pt idx="795">
                        <c:v>1.705007823217312</c:v>
                      </c:pt>
                      <c:pt idx="796">
                        <c:v>2.7028659947982989</c:v>
                      </c:pt>
                      <c:pt idx="797">
                        <c:v>4.2795306925461514</c:v>
                      </c:pt>
                      <c:pt idx="798">
                        <c:v>6.7928990682785058</c:v>
                      </c:pt>
                      <c:pt idx="799">
                        <c:v>10.788696875908848</c:v>
                      </c:pt>
                      <c:pt idx="800">
                        <c:v>17.118122770184605</c:v>
                      </c:pt>
                      <c:pt idx="801">
                        <c:v>27.316244410522106</c:v>
                      </c:pt>
                      <c:pt idx="802">
                        <c:v>42.795306925461539</c:v>
                      </c:pt>
                      <c:pt idx="803">
                        <c:v>0.10002999999999995</c:v>
                      </c:pt>
                      <c:pt idx="804">
                        <c:v>0.15855999999999995</c:v>
                      </c:pt>
                      <c:pt idx="805">
                        <c:v>0.25125999999999998</c:v>
                      </c:pt>
                      <c:pt idx="806">
                        <c:v>0.39840999999999988</c:v>
                      </c:pt>
                      <c:pt idx="807">
                        <c:v>0.63158000000000003</c:v>
                      </c:pt>
                      <c:pt idx="808">
                        <c:v>1</c:v>
                      </c:pt>
                      <c:pt idx="809">
                        <c:v>1.5872999999999999</c:v>
                      </c:pt>
                      <c:pt idx="810">
                        <c:v>2.5210000000000004</c:v>
                      </c:pt>
                      <c:pt idx="811">
                        <c:v>4.0000000000000009</c:v>
                      </c:pt>
                      <c:pt idx="812">
                        <c:v>6.3830000000000018</c:v>
                      </c:pt>
                      <c:pt idx="813">
                        <c:v>10</c:v>
                      </c:pt>
                      <c:pt idx="814">
                        <c:v>2.2786228794264403E-2</c:v>
                      </c:pt>
                      <c:pt idx="815">
                        <c:v>3.6119008673583544E-2</c:v>
                      </c:pt>
                      <c:pt idx="816">
                        <c:v>5.7235507816123875E-2</c:v>
                      </c:pt>
                      <c:pt idx="817">
                        <c:v>9.0755387522971895E-2</c:v>
                      </c:pt>
                      <c:pt idx="818">
                        <c:v>0.14387010278797871</c:v>
                      </c:pt>
                      <c:pt idx="819">
                        <c:v>0.22779394975771669</c:v>
                      </c:pt>
                      <c:pt idx="820">
                        <c:v>0.36157733645042367</c:v>
                      </c:pt>
                      <c:pt idx="821">
                        <c:v>0.57426854733920374</c:v>
                      </c:pt>
                      <c:pt idx="822">
                        <c:v>0.91117579903086698</c:v>
                      </c:pt>
                      <c:pt idx="823">
                        <c:v>1.4540087813035059</c:v>
                      </c:pt>
                      <c:pt idx="824">
                        <c:v>2.2779394975771674</c:v>
                      </c:pt>
                      <c:pt idx="825">
                        <c:v>5.9112519855141514E-3</c:v>
                      </c:pt>
                      <c:pt idx="826">
                        <c:v>9.3700701271930767E-3</c:v>
                      </c:pt>
                      <c:pt idx="827">
                        <c:v>1.4848157291615382E-2</c:v>
                      </c:pt>
                      <c:pt idx="828">
                        <c:v>2.3543955848732308E-2</c:v>
                      </c:pt>
                      <c:pt idx="829">
                        <c:v>3.7323088363601209E-2</c:v>
                      </c:pt>
                      <c:pt idx="830">
                        <c:v>5.909479141771623E-2</c:v>
                      </c:pt>
                      <c:pt idx="831">
                        <c:v>9.3801162417340961E-2</c:v>
                      </c:pt>
                      <c:pt idx="832">
                        <c:v>0.14897796916406261</c:v>
                      </c:pt>
                      <c:pt idx="833">
                        <c:v>0.23637916567086492</c:v>
                      </c:pt>
                      <c:pt idx="834">
                        <c:v>0.37720205361928272</c:v>
                      </c:pt>
                      <c:pt idx="835">
                        <c:v>0.59094791417716241</c:v>
                      </c:pt>
                      <c:pt idx="836">
                        <c:v>1.7092340183856949E-3</c:v>
                      </c:pt>
                      <c:pt idx="837">
                        <c:v>2.7093486549558702E-3</c:v>
                      </c:pt>
                      <c:pt idx="838">
                        <c:v>4.2933333945775268E-3</c:v>
                      </c:pt>
                      <c:pt idx="839">
                        <c:v>6.8077169375691795E-3</c:v>
                      </c:pt>
                      <c:pt idx="840">
                        <c:v>1.0791942630531222E-2</c:v>
                      </c:pt>
                      <c:pt idx="841">
                        <c:v>1.7087214019651055E-2</c:v>
                      </c:pt>
                      <c:pt idx="842">
                        <c:v>2.7122534813392132E-2</c:v>
                      </c:pt>
                      <c:pt idx="843">
                        <c:v>4.307686654354035E-2</c:v>
                      </c:pt>
                      <c:pt idx="844">
                        <c:v>6.8348856078604261E-2</c:v>
                      </c:pt>
                      <c:pt idx="845">
                        <c:v>0.10906768708743274</c:v>
                      </c:pt>
                      <c:pt idx="846">
                        <c:v>0.17087214019651067</c:v>
                      </c:pt>
                      <c:pt idx="847">
                        <c:v>5.9701501274340789E-4</c:v>
                      </c:pt>
                      <c:pt idx="848">
                        <c:v>9.4634310127556442E-4</c:v>
                      </c:pt>
                      <c:pt idx="849">
                        <c:v>1.4996100380076838E-3</c:v>
                      </c:pt>
                      <c:pt idx="850">
                        <c:v>2.3778541560242027E-3</c:v>
                      </c:pt>
                      <c:pt idx="851">
                        <c:v>3.7694965685142637E-3</c:v>
                      </c:pt>
                      <c:pt idx="852">
                        <c:v>5.9683596195482134E-3</c:v>
                      </c:pt>
                      <c:pt idx="853">
                        <c:v>9.4735772241088742E-3</c:v>
                      </c:pt>
                      <c:pt idx="854">
                        <c:v>1.5046234600881048E-2</c:v>
                      </c:pt>
                      <c:pt idx="855">
                        <c:v>2.3873438478192871E-2</c:v>
                      </c:pt>
                      <c:pt idx="856">
                        <c:v>3.8096039451576247E-2</c:v>
                      </c:pt>
                      <c:pt idx="857">
                        <c:v>5.9683596195482157E-2</c:v>
                      </c:pt>
                      <c:pt idx="858">
                        <c:v>2.2128186273711565E-4</c:v>
                      </c:pt>
                      <c:pt idx="859">
                        <c:v>3.5075929376784004E-4</c:v>
                      </c:pt>
                      <c:pt idx="860">
                        <c:v>5.5582606049512859E-4</c:v>
                      </c:pt>
                      <c:pt idx="861">
                        <c:v>8.8134466593116324E-4</c:v>
                      </c:pt>
                      <c:pt idx="862">
                        <c:v>1.3971528428222294E-3</c:v>
                      </c:pt>
                      <c:pt idx="863">
                        <c:v>2.2121549808768954E-3</c:v>
                      </c:pt>
                      <c:pt idx="864">
                        <c:v>3.5113536011458944E-3</c:v>
                      </c:pt>
                      <c:pt idx="865">
                        <c:v>5.5768427067906532E-3</c:v>
                      </c:pt>
                      <c:pt idx="866">
                        <c:v>8.8486199235075832E-3</c:v>
                      </c:pt>
                      <c:pt idx="867">
                        <c:v>1.4120185242937216E-2</c:v>
                      </c:pt>
                      <c:pt idx="868">
                        <c:v>2.2121549808768959E-2</c:v>
                      </c:pt>
                      <c:pt idx="869">
                        <c:v>7.1008608362064902E-5</c:v>
                      </c:pt>
                      <c:pt idx="870">
                        <c:v>1.1255748217423759E-4</c:v>
                      </c:pt>
                      <c:pt idx="871">
                        <c:v>1.783627205543579E-4</c:v>
                      </c:pt>
                      <c:pt idx="872">
                        <c:v>2.8282055041017954E-4</c:v>
                      </c:pt>
                      <c:pt idx="873">
                        <c:v>4.4834166619327144E-4</c:v>
                      </c:pt>
                      <c:pt idx="874">
                        <c:v>7.0987312168414309E-4</c:v>
                      </c:pt>
                      <c:pt idx="875">
                        <c:v>1.12678160604924E-3</c:v>
                      </c:pt>
                      <c:pt idx="876">
                        <c:v>1.7895901397657252E-3</c:v>
                      </c:pt>
                      <c:pt idx="877">
                        <c:v>2.8394924867365737E-3</c:v>
                      </c:pt>
                      <c:pt idx="878">
                        <c:v>4.5311201357098848E-3</c:v>
                      </c:pt>
                      <c:pt idx="879">
                        <c:v>7.0987312168414333E-3</c:v>
                      </c:pt>
                      <c:pt idx="880">
                        <c:v>3.1761806804185556E-5</c:v>
                      </c:pt>
                      <c:pt idx="881">
                        <c:v>5.0346416943633592E-5</c:v>
                      </c:pt>
                      <c:pt idx="882">
                        <c:v>7.9780781541734079E-5</c:v>
                      </c:pt>
                      <c:pt idx="883">
                        <c:v>1.2650426320959271E-4</c:v>
                      </c:pt>
                      <c:pt idx="884">
                        <c:v>2.0054105709674605E-4</c:v>
                      </c:pt>
                      <c:pt idx="885">
                        <c:v>3.1752281119849633E-4</c:v>
                      </c:pt>
                      <c:pt idx="886">
                        <c:v>5.0400395821537287E-4</c:v>
                      </c:pt>
                      <c:pt idx="887">
                        <c:v>8.0047500703140913E-4</c:v>
                      </c:pt>
                      <c:pt idx="888">
                        <c:v>1.2700912447939853E-3</c:v>
                      </c:pt>
                      <c:pt idx="889">
                        <c:v>2.026748103880001E-3</c:v>
                      </c:pt>
                      <c:pt idx="890">
                        <c:v>3.1752281119849608E-3</c:v>
                      </c:pt>
                      <c:pt idx="891">
                        <c:v>1.4811757911631705E-5</c:v>
                      </c:pt>
                      <c:pt idx="892">
                        <c:v>2.3478479800742954E-5</c:v>
                      </c:pt>
                      <c:pt idx="893">
                        <c:v>3.7204861470324714E-5</c:v>
                      </c:pt>
                      <c:pt idx="894">
                        <c:v>5.8993826547767508E-5</c:v>
                      </c:pt>
                      <c:pt idx="895">
                        <c:v>9.3520044604901857E-5</c:v>
                      </c:pt>
                      <c:pt idx="896">
                        <c:v>1.4807315716916617E-4</c:v>
                      </c:pt>
                      <c:pt idx="897">
                        <c:v>2.3503652237461732E-4</c:v>
                      </c:pt>
                      <c:pt idx="898">
                        <c:v>3.7329242922346792E-4</c:v>
                      </c:pt>
                      <c:pt idx="899">
                        <c:v>5.9229262867666478E-4</c:v>
                      </c:pt>
                      <c:pt idx="900">
                        <c:v>9.45150962210788E-4</c:v>
                      </c:pt>
                      <c:pt idx="901">
                        <c:v>1.4807315716916618E-3</c:v>
                      </c:pt>
                      <c:pt idx="902">
                        <c:v>7.3728641675898537E-6</c:v>
                      </c:pt>
                      <c:pt idx="903">
                        <c:v>1.1686907351924889E-5</c:v>
                      </c:pt>
                      <c:pt idx="904">
                        <c:v>1.8519502656689252E-5</c:v>
                      </c:pt>
                      <c:pt idx="905">
                        <c:v>2.9365418504543352E-5</c:v>
                      </c:pt>
                      <c:pt idx="906">
                        <c:v>4.655157003865231E-5</c:v>
                      </c:pt>
                      <c:pt idx="907">
                        <c:v>7.3706529716983374E-5</c:v>
                      </c:pt>
                      <c:pt idx="908">
                        <c:v>1.1699437461976765E-4</c:v>
                      </c:pt>
                      <c:pt idx="909">
                        <c:v>1.8581416141651527E-4</c:v>
                      </c:pt>
                      <c:pt idx="910">
                        <c:v>2.9482611886793355E-4</c:v>
                      </c:pt>
                      <c:pt idx="911">
                        <c:v>4.7046877918350508E-4</c:v>
                      </c:pt>
                      <c:pt idx="912">
                        <c:v>7.3706529716983395E-4</c:v>
                      </c:pt>
                      <c:pt idx="913">
                        <c:v>3.9045946672736104E-6</c:v>
                      </c:pt>
                      <c:pt idx="914">
                        <c:v>6.1892685238718718E-6</c:v>
                      </c:pt>
                      <c:pt idx="915">
                        <c:v>9.8077422383201558E-6</c:v>
                      </c:pt>
                      <c:pt idx="916">
                        <c:v>1.5551630124847328E-5</c:v>
                      </c:pt>
                      <c:pt idx="917">
                        <c:v>2.4653243026658621E-5</c:v>
                      </c:pt>
                      <c:pt idx="918">
                        <c:v>3.9034236401815528E-5</c:v>
                      </c:pt>
                      <c:pt idx="919">
                        <c:v>6.195904344060175E-5</c:v>
                      </c:pt>
                      <c:pt idx="920">
                        <c:v>9.8405309968977031E-5</c:v>
                      </c:pt>
                      <c:pt idx="921">
                        <c:v>1.5613694560726211E-4</c:v>
                      </c:pt>
                      <c:pt idx="922">
                        <c:v>2.4915553095278861E-4</c:v>
                      </c:pt>
                      <c:pt idx="923">
                        <c:v>3.9034236401815569E-4</c:v>
                      </c:pt>
                      <c:pt idx="924">
                        <c:v>8.8976375717418392</c:v>
                      </c:pt>
                      <c:pt idx="925">
                        <c:v>14.103862974861409</c:v>
                      </c:pt>
                      <c:pt idx="926">
                        <c:v>22.349499312964667</c:v>
                      </c:pt>
                      <c:pt idx="927">
                        <c:v>35.438446315681951</c:v>
                      </c:pt>
                      <c:pt idx="928">
                        <c:v>56.178845721890553</c:v>
                      </c:pt>
                      <c:pt idx="929">
                        <c:v>88.949690810175383</c:v>
                      </c:pt>
                      <c:pt idx="930">
                        <c:v>141.1898442229913</c:v>
                      </c:pt>
                      <c:pt idx="931">
                        <c:v>224.24217053245215</c:v>
                      </c:pt>
                      <c:pt idx="932">
                        <c:v>355.79876324070159</c:v>
                      </c:pt>
                      <c:pt idx="933">
                        <c:v>567.76587644134918</c:v>
                      </c:pt>
                      <c:pt idx="934">
                        <c:v>889.496908101754</c:v>
                      </c:pt>
                      <c:pt idx="935">
                        <c:v>1.8819148655403757</c:v>
                      </c:pt>
                      <c:pt idx="936">
                        <c:v>2.983069290013816</c:v>
                      </c:pt>
                      <c:pt idx="937">
                        <c:v>4.7270811668067072</c:v>
                      </c:pt>
                      <c:pt idx="938">
                        <c:v>7.4954883692886245</c:v>
                      </c:pt>
                      <c:pt idx="939">
                        <c:v>11.882233237808562</c:v>
                      </c:pt>
                      <c:pt idx="940">
                        <c:v>18.813504604022555</c:v>
                      </c:pt>
                      <c:pt idx="941">
                        <c:v>29.862675857964998</c:v>
                      </c:pt>
                      <c:pt idx="942">
                        <c:v>47.42884510674088</c:v>
                      </c:pt>
                      <c:pt idx="943">
                        <c:v>75.254018416090233</c:v>
                      </c:pt>
                      <c:pt idx="944">
                        <c:v>120.08659988747601</c:v>
                      </c:pt>
                      <c:pt idx="945">
                        <c:v>188.13504604022557</c:v>
                      </c:pt>
                      <c:pt idx="946">
                        <c:v>0.41573175832067216</c:v>
                      </c:pt>
                      <c:pt idx="947">
                        <c:v>0.65898658001925203</c:v>
                      </c:pt>
                      <c:pt idx="948">
                        <c:v>1.0442543396546247</c:v>
                      </c:pt>
                      <c:pt idx="949">
                        <c:v>1.6558201522797062</c:v>
                      </c:pt>
                      <c:pt idx="950">
                        <c:v>2.6248911718501473</c:v>
                      </c:pt>
                      <c:pt idx="951">
                        <c:v>4.1560707619781292</c:v>
                      </c:pt>
                      <c:pt idx="952">
                        <c:v>6.5969311204878842</c:v>
                      </c:pt>
                      <c:pt idx="953">
                        <c:v>10.477454390946864</c:v>
                      </c:pt>
                      <c:pt idx="954">
                        <c:v>16.62428304791252</c:v>
                      </c:pt>
                      <c:pt idx="955">
                        <c:v>26.5281996737064</c:v>
                      </c:pt>
                      <c:pt idx="956">
                        <c:v>41.560707619781283</c:v>
                      </c:pt>
                      <c:pt idx="957">
                        <c:v>0.10002999999999995</c:v>
                      </c:pt>
                      <c:pt idx="958">
                        <c:v>0.15855999999999995</c:v>
                      </c:pt>
                      <c:pt idx="959">
                        <c:v>0.25125999999999998</c:v>
                      </c:pt>
                      <c:pt idx="960">
                        <c:v>0.39840999999999988</c:v>
                      </c:pt>
                      <c:pt idx="961">
                        <c:v>0.63158000000000003</c:v>
                      </c:pt>
                      <c:pt idx="962">
                        <c:v>1</c:v>
                      </c:pt>
                      <c:pt idx="963">
                        <c:v>1.5872999999999999</c:v>
                      </c:pt>
                      <c:pt idx="964">
                        <c:v>2.5210000000000004</c:v>
                      </c:pt>
                      <c:pt idx="965">
                        <c:v>4.0000000000000009</c:v>
                      </c:pt>
                      <c:pt idx="966">
                        <c:v>6.3830000000000018</c:v>
                      </c:pt>
                      <c:pt idx="967">
                        <c:v>10</c:v>
                      </c:pt>
                      <c:pt idx="968">
                        <c:v>2.3556410258155504E-2</c:v>
                      </c:pt>
                      <c:pt idx="969">
                        <c:v>3.7339842152685571E-2</c:v>
                      </c:pt>
                      <c:pt idx="970">
                        <c:v>5.9170085389024796E-2</c:v>
                      </c:pt>
                      <c:pt idx="971">
                        <c:v>9.3822947225349743E-2</c:v>
                      </c:pt>
                      <c:pt idx="972">
                        <c:v>0.14873295602165204</c:v>
                      </c:pt>
                      <c:pt idx="973">
                        <c:v>0.23549345454519152</c:v>
                      </c:pt>
                      <c:pt idx="974">
                        <c:v>0.37379876039958249</c:v>
                      </c:pt>
                      <c:pt idx="975">
                        <c:v>0.5936789989084279</c:v>
                      </c:pt>
                      <c:pt idx="976">
                        <c:v>0.94197381818076631</c:v>
                      </c:pt>
                      <c:pt idx="977">
                        <c:v>1.5031547203619577</c:v>
                      </c:pt>
                      <c:pt idx="978">
                        <c:v>2.3549345454519157</c:v>
                      </c:pt>
                      <c:pt idx="979">
                        <c:v>6.356520954402283E-3</c:v>
                      </c:pt>
                      <c:pt idx="980">
                        <c:v>1.007587686224159E-2</c:v>
                      </c:pt>
                      <c:pt idx="981">
                        <c:v>1.5966604568660586E-2</c:v>
                      </c:pt>
                      <c:pt idx="982">
                        <c:v>2.5317419908461616E-2</c:v>
                      </c:pt>
                      <c:pt idx="983">
                        <c:v>4.0134474701403522E-2</c:v>
                      </c:pt>
                      <c:pt idx="984">
                        <c:v>6.3546145700312751E-2</c:v>
                      </c:pt>
                      <c:pt idx="985">
                        <c:v>0.10086679707010643</c:v>
                      </c:pt>
                      <c:pt idx="986">
                        <c:v>0.16019983331048845</c:v>
                      </c:pt>
                      <c:pt idx="987">
                        <c:v>0.25418458280125106</c:v>
                      </c:pt>
                      <c:pt idx="988">
                        <c:v>0.4056150480050964</c:v>
                      </c:pt>
                      <c:pt idx="989">
                        <c:v>0.63546145700312762</c:v>
                      </c:pt>
                      <c:pt idx="990">
                        <c:v>1.9170169204352351E-3</c:v>
                      </c:pt>
                      <c:pt idx="991">
                        <c:v>3.0387104159173323E-3</c:v>
                      </c:pt>
                      <c:pt idx="992">
                        <c:v>4.8152521386439807E-3</c:v>
                      </c:pt>
                      <c:pt idx="993">
                        <c:v>7.6352965237488964E-3</c:v>
                      </c:pt>
                      <c:pt idx="994">
                        <c:v>1.2103864306792828E-2</c:v>
                      </c:pt>
                      <c:pt idx="995">
                        <c:v>1.9164419878388839E-2</c:v>
                      </c:pt>
                      <c:pt idx="996">
                        <c:v>3.0419683672966619E-2</c:v>
                      </c:pt>
                      <c:pt idx="997">
                        <c:v>4.8313502513418295E-2</c:v>
                      </c:pt>
                      <c:pt idx="998">
                        <c:v>7.6657679513555413E-2</c:v>
                      </c:pt>
                      <c:pt idx="999">
                        <c:v>0.12232649208375602</c:v>
                      </c:pt>
                      <c:pt idx="1000">
                        <c:v>0.19164419878388847</c:v>
                      </c:pt>
                      <c:pt idx="1001">
                        <c:v>6.5790133405240218E-4</c:v>
                      </c:pt>
                      <c:pt idx="1002">
                        <c:v>1.0428554986239014E-3</c:v>
                      </c:pt>
                      <c:pt idx="1003">
                        <c:v>1.6525471278017248E-3</c:v>
                      </c:pt>
                      <c:pt idx="1004">
                        <c:v>2.6203585974189482E-3</c:v>
                      </c:pt>
                      <c:pt idx="1005">
                        <c:v>4.1539270674879189E-3</c:v>
                      </c:pt>
                      <c:pt idx="1006">
                        <c:v>6.5770402284554856E-3</c:v>
                      </c:pt>
                      <c:pt idx="1007">
                        <c:v>1.0439735954627397E-2</c:v>
                      </c:pt>
                      <c:pt idx="1008">
                        <c:v>1.658071841593628E-2</c:v>
                      </c:pt>
                      <c:pt idx="1009">
                        <c:v>2.630816091382196E-2</c:v>
                      </c:pt>
                      <c:pt idx="1010">
                        <c:v>4.1981247778231368E-2</c:v>
                      </c:pt>
                      <c:pt idx="1011">
                        <c:v>6.5770402284554871E-2</c:v>
                      </c:pt>
                      <c:pt idx="1012">
                        <c:v>2.4364122298001258E-4</c:v>
                      </c:pt>
                      <c:pt idx="1013">
                        <c:v>3.8620166265831063E-4</c:v>
                      </c:pt>
                      <c:pt idx="1014">
                        <c:v>6.1198934005756269E-4</c:v>
                      </c:pt>
                      <c:pt idx="1015">
                        <c:v>9.7039987651171471E-4</c:v>
                      </c:pt>
                      <c:pt idx="1016">
                        <c:v>1.5383277377758317E-3</c:v>
                      </c:pt>
                      <c:pt idx="1017">
                        <c:v>2.435681525342525E-3</c:v>
                      </c:pt>
                      <c:pt idx="1018">
                        <c:v>3.866157285176192E-3</c:v>
                      </c:pt>
                      <c:pt idx="1019">
                        <c:v>6.1403531253885063E-3</c:v>
                      </c:pt>
                      <c:pt idx="1020">
                        <c:v>9.7427261013701017E-3</c:v>
                      </c:pt>
                      <c:pt idx="1021">
                        <c:v>1.5546955176261331E-2</c:v>
                      </c:pt>
                      <c:pt idx="1022">
                        <c:v>2.4356815253425246E-2</c:v>
                      </c:pt>
                      <c:pt idx="1023">
                        <c:v>7.483666311443264E-5</c:v>
                      </c:pt>
                      <c:pt idx="1024">
                        <c:v>1.1862542540662214E-4</c:v>
                      </c:pt>
                      <c:pt idx="1025">
                        <c:v>1.8797820627943954E-4</c:v>
                      </c:pt>
                      <c:pt idx="1026">
                        <c:v>2.9806732931541625E-4</c:v>
                      </c:pt>
                      <c:pt idx="1027">
                        <c:v>4.7251164340511207E-4</c:v>
                      </c:pt>
                      <c:pt idx="1028">
                        <c:v>7.4814218848777935E-4</c:v>
                      </c:pt>
                      <c:pt idx="1029">
                        <c:v>1.1875260957866516E-3</c:v>
                      </c:pt>
                      <c:pt idx="1030">
                        <c:v>1.886066457177692E-3</c:v>
                      </c:pt>
                      <c:pt idx="1031">
                        <c:v>2.9925687539511178E-3</c:v>
                      </c:pt>
                      <c:pt idx="1032">
                        <c:v>4.7753915891174939E-3</c:v>
                      </c:pt>
                      <c:pt idx="1033">
                        <c:v>7.4814218848777954E-3</c:v>
                      </c:pt>
                      <c:pt idx="1034">
                        <c:v>3.1653798802984692E-5</c:v>
                      </c:pt>
                      <c:pt idx="1035">
                        <c:v>5.0175210818766971E-5</c:v>
                      </c:pt>
                      <c:pt idx="1036">
                        <c:v>7.9509482027770984E-5</c:v>
                      </c:pt>
                      <c:pt idx="1037">
                        <c:v>1.2607407758769492E-4</c:v>
                      </c:pt>
                      <c:pt idx="1038">
                        <c:v>1.998591047484665E-4</c:v>
                      </c:pt>
                      <c:pt idx="1039">
                        <c:v>3.1644305511331324E-4</c:v>
                      </c:pt>
                      <c:pt idx="1040">
                        <c:v>5.022900613813622E-4</c:v>
                      </c:pt>
                      <c:pt idx="1041">
                        <c:v>7.9775294194066261E-4</c:v>
                      </c:pt>
                      <c:pt idx="1042">
                        <c:v>1.265772220453253E-3</c:v>
                      </c:pt>
                      <c:pt idx="1043">
                        <c:v>2.0198560207882773E-3</c:v>
                      </c:pt>
                      <c:pt idx="1044">
                        <c:v>3.1644305511331302E-3</c:v>
                      </c:pt>
                      <c:pt idx="1045">
                        <c:v>1.4113242978502275E-5</c:v>
                      </c:pt>
                      <c:pt idx="1046">
                        <c:v>2.2371246692705383E-5</c:v>
                      </c:pt>
                      <c:pt idx="1047">
                        <c:v>3.5450299218019334E-5</c:v>
                      </c:pt>
                      <c:pt idx="1048">
                        <c:v>5.6211707838299382E-5</c:v>
                      </c:pt>
                      <c:pt idx="1049">
                        <c:v>8.9109687097495399E-5</c:v>
                      </c:pt>
                      <c:pt idx="1050">
                        <c:v>1.4109010275419637E-4</c:v>
                      </c:pt>
                      <c:pt idx="1051">
                        <c:v>2.2395232010173575E-4</c:v>
                      </c:pt>
                      <c:pt idx="1052">
                        <c:v>3.5568814904332938E-4</c:v>
                      </c:pt>
                      <c:pt idx="1053">
                        <c:v>5.6436041101678601E-4</c:v>
                      </c:pt>
                      <c:pt idx="1054">
                        <c:v>9.0057812588003575E-4</c:v>
                      </c:pt>
                      <c:pt idx="1055">
                        <c:v>1.4109010275419652E-3</c:v>
                      </c:pt>
                      <c:pt idx="1056">
                        <c:v>6.7022178160202155E-6</c:v>
                      </c:pt>
                      <c:pt idx="1057">
                        <c:v>1.0623849414257352E-5</c:v>
                      </c:pt>
                      <c:pt idx="1058">
                        <c:v>1.6834942001931776E-5</c:v>
                      </c:pt>
                      <c:pt idx="1059">
                        <c:v>2.6694297711492674E-5</c:v>
                      </c:pt>
                      <c:pt idx="1060">
                        <c:v>4.2317172130781161E-5</c:v>
                      </c:pt>
                      <c:pt idx="1061">
                        <c:v>6.7002077536941013E-5</c:v>
                      </c:pt>
                      <c:pt idx="1062">
                        <c:v>1.0635239767438642E-4</c:v>
                      </c:pt>
                      <c:pt idx="1063">
                        <c:v>1.6891223747062846E-4</c:v>
                      </c:pt>
                      <c:pt idx="1064">
                        <c:v>2.6800831014776411E-4</c:v>
                      </c:pt>
                      <c:pt idx="1065">
                        <c:v>4.2767426091829469E-4</c:v>
                      </c:pt>
                      <c:pt idx="1066">
                        <c:v>6.7002077536941029E-4</c:v>
                      </c:pt>
                      <c:pt idx="1067">
                        <c:v>3.3753526097944744E-6</c:v>
                      </c:pt>
                      <c:pt idx="1068">
                        <c:v>5.3503539918925399E-6</c:v>
                      </c:pt>
                      <c:pt idx="1069">
                        <c:v>8.4783674571324395E-6</c:v>
                      </c:pt>
                      <c:pt idx="1070">
                        <c:v>1.3443709219916183E-5</c:v>
                      </c:pt>
                      <c:pt idx="1071">
                        <c:v>2.1311658515385287E-5</c:v>
                      </c:pt>
                      <c:pt idx="1072">
                        <c:v>3.3743403077021615E-5</c:v>
                      </c:pt>
                      <c:pt idx="1073">
                        <c:v>5.3560903704156384E-5</c:v>
                      </c:pt>
                      <c:pt idx="1074">
                        <c:v>8.506711915717156E-5</c:v>
                      </c:pt>
                      <c:pt idx="1075">
                        <c:v>1.3497361230808646E-4</c:v>
                      </c:pt>
                      <c:pt idx="1076">
                        <c:v>2.1538414184062906E-4</c:v>
                      </c:pt>
                      <c:pt idx="1077">
                        <c:v>3.3743403077021619E-4</c:v>
                      </c:pt>
                      <c:pt idx="1078">
                        <c:v>7.3180160756218973</c:v>
                      </c:pt>
                      <c:pt idx="1079">
                        <c:v>11.599966299616199</c:v>
                      </c:pt>
                      <c:pt idx="1080">
                        <c:v>18.381732671806045</c:v>
                      </c:pt>
                      <c:pt idx="1081">
                        <c:v>29.146963757757874</c:v>
                      </c:pt>
                      <c:pt idx="1082">
                        <c:v>46.205264351107452</c:v>
                      </c:pt>
                      <c:pt idx="1083">
                        <c:v>73.158213292231352</c:v>
                      </c:pt>
                      <c:pt idx="1084">
                        <c:v>116.12403195875888</c:v>
                      </c:pt>
                      <c:pt idx="1085">
                        <c:v>184.43185570971525</c:v>
                      </c:pt>
                      <c:pt idx="1086">
                        <c:v>292.63285316892546</c:v>
                      </c:pt>
                      <c:pt idx="1087">
                        <c:v>466.96887544431252</c:v>
                      </c:pt>
                      <c:pt idx="1088">
                        <c:v>731.58213292231369</c:v>
                      </c:pt>
                      <c:pt idx="1089">
                        <c:v>1.6426726460974572</c:v>
                      </c:pt>
                      <c:pt idx="1090">
                        <c:v>2.6038405954734865</c:v>
                      </c:pt>
                      <c:pt idx="1091">
                        <c:v>4.1261414481500269</c:v>
                      </c:pt>
                      <c:pt idx="1092">
                        <c:v>6.5426093065249225</c:v>
                      </c:pt>
                      <c:pt idx="1093">
                        <c:v>10.371680394104091</c:v>
                      </c:pt>
                      <c:pt idx="1094">
                        <c:v>16.421799920998279</c:v>
                      </c:pt>
                      <c:pt idx="1095">
                        <c:v>26.066323014600563</c:v>
                      </c:pt>
                      <c:pt idx="1096">
                        <c:v>41.39935760083668</c:v>
                      </c:pt>
                      <c:pt idx="1097">
                        <c:v>65.687199683993128</c:v>
                      </c:pt>
                      <c:pt idx="1098">
                        <c:v>104.82034889573197</c:v>
                      </c:pt>
                      <c:pt idx="1099">
                        <c:v>164.21799920998282</c:v>
                      </c:pt>
                      <c:pt idx="1100">
                        <c:v>0.39502465843840734</c:v>
                      </c:pt>
                      <c:pt idx="1101">
                        <c:v>0.62616324944510515</c:v>
                      </c:pt>
                      <c:pt idx="1102">
                        <c:v>0.99224128440702053</c:v>
                      </c:pt>
                      <c:pt idx="1103">
                        <c:v>1.57334573796307</c:v>
                      </c:pt>
                      <c:pt idx="1104">
                        <c:v>2.4941484932173288</c:v>
                      </c:pt>
                      <c:pt idx="1105">
                        <c:v>3.9490618658243273</c:v>
                      </c:pt>
                      <c:pt idx="1106">
                        <c:v>6.2683458996229557</c:v>
                      </c:pt>
                      <c:pt idx="1107">
                        <c:v>9.9555849637431297</c:v>
                      </c:pt>
                      <c:pt idx="1108">
                        <c:v>15.796247463297318</c:v>
                      </c:pt>
                      <c:pt idx="1109">
                        <c:v>25.206861889556681</c:v>
                      </c:pt>
                      <c:pt idx="1110">
                        <c:v>39.490618658243278</c:v>
                      </c:pt>
                      <c:pt idx="1111">
                        <c:v>0.10002999999999995</c:v>
                      </c:pt>
                      <c:pt idx="1112">
                        <c:v>0.15855999999999995</c:v>
                      </c:pt>
                      <c:pt idx="1113">
                        <c:v>0.25125999999999998</c:v>
                      </c:pt>
                      <c:pt idx="1114">
                        <c:v>0.39840999999999988</c:v>
                      </c:pt>
                      <c:pt idx="1115">
                        <c:v>0.63158000000000003</c:v>
                      </c:pt>
                      <c:pt idx="1116">
                        <c:v>1</c:v>
                      </c:pt>
                      <c:pt idx="1117">
                        <c:v>1.5872999999999999</c:v>
                      </c:pt>
                      <c:pt idx="1118">
                        <c:v>2.5210000000000004</c:v>
                      </c:pt>
                      <c:pt idx="1119">
                        <c:v>4.0000000000000009</c:v>
                      </c:pt>
                      <c:pt idx="1120">
                        <c:v>6.3830000000000018</c:v>
                      </c:pt>
                      <c:pt idx="1121">
                        <c:v>10</c:v>
                      </c:pt>
                      <c:pt idx="1122">
                        <c:v>2.5799434476996754E-2</c:v>
                      </c:pt>
                      <c:pt idx="1123">
                        <c:v>4.0895314712312357E-2</c:v>
                      </c:pt>
                      <c:pt idx="1124">
                        <c:v>6.4804217801561578E-2</c:v>
                      </c:pt>
                      <c:pt idx="1125">
                        <c:v>0.10275669988983584</c:v>
                      </c:pt>
                      <c:pt idx="1126">
                        <c:v>0.16289519970990321</c:v>
                      </c:pt>
                      <c:pt idx="1127">
                        <c:v>0.25791696967906391</c:v>
                      </c:pt>
                      <c:pt idx="1128">
                        <c:v>0.4093916059715782</c:v>
                      </c:pt>
                      <c:pt idx="1129">
                        <c:v>0.65020868056092018</c:v>
                      </c:pt>
                      <c:pt idx="1130">
                        <c:v>1.0316678787162559</c:v>
                      </c:pt>
                      <c:pt idx="1131">
                        <c:v>1.6462840174614652</c:v>
                      </c:pt>
                      <c:pt idx="1132">
                        <c:v>2.5791696967906397</c:v>
                      </c:pt>
                      <c:pt idx="1133">
                        <c:v>7.3811886899921462E-3</c:v>
                      </c:pt>
                      <c:pt idx="1134">
                        <c:v>1.1700102756024747E-2</c:v>
                      </c:pt>
                      <c:pt idx="1135">
                        <c:v>1.854041257870067E-2</c:v>
                      </c:pt>
                      <c:pt idx="1136">
                        <c:v>2.9398574287511466E-2</c:v>
                      </c:pt>
                      <c:pt idx="1137">
                        <c:v>4.6604130289165664E-2</c:v>
                      </c:pt>
                      <c:pt idx="1138">
                        <c:v>7.3789749974929028E-2</c:v>
                      </c:pt>
                      <c:pt idx="1139">
                        <c:v>0.11712647013520483</c:v>
                      </c:pt>
                      <c:pt idx="1140">
                        <c:v>0.18602395968679608</c:v>
                      </c:pt>
                      <c:pt idx="1141">
                        <c:v>0.29515899989971617</c:v>
                      </c:pt>
                      <c:pt idx="1142">
                        <c:v>0.47099997408997213</c:v>
                      </c:pt>
                      <c:pt idx="1143">
                        <c:v>0.73789749974929042</c:v>
                      </c:pt>
                      <c:pt idx="1144">
                        <c:v>2.2894938167151162E-3</c:v>
                      </c:pt>
                      <c:pt idx="1145">
                        <c:v>3.6291326559866905E-3</c:v>
                      </c:pt>
                      <c:pt idx="1146">
                        <c:v>5.7508569068063621E-3</c:v>
                      </c:pt>
                      <c:pt idx="1147">
                        <c:v>9.1188366641754438E-3</c:v>
                      </c:pt>
                      <c:pt idx="1148">
                        <c:v>1.4455648353103409E-2</c:v>
                      </c:pt>
                      <c:pt idx="1149">
                        <c:v>2.2888071745627493E-2</c:v>
                      </c:pt>
                      <c:pt idx="1150">
                        <c:v>3.6330236281834523E-2</c:v>
                      </c:pt>
                      <c:pt idx="1151">
                        <c:v>5.7700828870726917E-2</c:v>
                      </c:pt>
                      <c:pt idx="1152">
                        <c:v>9.1552286982509987E-2</c:v>
                      </c:pt>
                      <c:pt idx="1153">
                        <c:v>0.1460945619523403</c:v>
                      </c:pt>
                      <c:pt idx="1154">
                        <c:v>0.22888071745627492</c:v>
                      </c:pt>
                      <c:pt idx="1155">
                        <c:v>8.2194395958451948E-4</c:v>
                      </c:pt>
                      <c:pt idx="1156">
                        <c:v>1.3028834772740336E-3</c:v>
                      </c:pt>
                      <c:pt idx="1157">
                        <c:v>2.0645970137479403E-3</c:v>
                      </c:pt>
                      <c:pt idx="1158">
                        <c:v>3.2737248119371039E-3</c:v>
                      </c:pt>
                      <c:pt idx="1159">
                        <c:v>5.1896767569168424E-3</c:v>
                      </c:pt>
                      <c:pt idx="1160">
                        <c:v>8.2169745034941545E-3</c:v>
                      </c:pt>
                      <c:pt idx="1161">
                        <c:v>1.3042803629396277E-2</c:v>
                      </c:pt>
                      <c:pt idx="1162">
                        <c:v>2.0714992723308765E-2</c:v>
                      </c:pt>
                      <c:pt idx="1163">
                        <c:v>3.2867898013976625E-2</c:v>
                      </c:pt>
                      <c:pt idx="1164">
                        <c:v>5.2448948255803193E-2</c:v>
                      </c:pt>
                      <c:pt idx="1165">
                        <c:v>8.2169745034941566E-2</c:v>
                      </c:pt>
                      <c:pt idx="1166">
                        <c:v>3.1828872209437942E-4</c:v>
                      </c:pt>
                      <c:pt idx="1167">
                        <c:v>5.045272395809735E-4</c:v>
                      </c:pt>
                      <c:pt idx="1168">
                        <c:v>7.9949239541571347E-4</c:v>
                      </c:pt>
                      <c:pt idx="1169">
                        <c:v>1.2677137835611491E-3</c:v>
                      </c:pt>
                      <c:pt idx="1170">
                        <c:v>2.0096450174984337E-3</c:v>
                      </c:pt>
                      <c:pt idx="1171">
                        <c:v>3.1819326411514489E-3</c:v>
                      </c:pt>
                      <c:pt idx="1172">
                        <c:v>5.0506816812996925E-3</c:v>
                      </c:pt>
                      <c:pt idx="1173">
                        <c:v>8.0216521883428107E-3</c:v>
                      </c:pt>
                      <c:pt idx="1174">
                        <c:v>1.272773056460581E-2</c:v>
                      </c:pt>
                      <c:pt idx="1175">
                        <c:v>2.0310276048469699E-2</c:v>
                      </c:pt>
                      <c:pt idx="1176">
                        <c:v>3.1819326411514512E-2</c:v>
                      </c:pt>
                      <c:pt idx="1177">
                        <c:v>1.0692505898757415E-4</c:v>
                      </c:pt>
                      <c:pt idx="1178">
                        <c:v>1.6948952667269598E-4</c:v>
                      </c:pt>
                      <c:pt idx="1179">
                        <c:v>2.6857932941335517E-4</c:v>
                      </c:pt>
                      <c:pt idx="1180">
                        <c:v>4.2587236580265384E-4</c:v>
                      </c:pt>
                      <c:pt idx="1181">
                        <c:v>6.7511475312778354E-4</c:v>
                      </c:pt>
                      <c:pt idx="1182">
                        <c:v>1.0689299109024717E-3</c:v>
                      </c:pt>
                      <c:pt idx="1183">
                        <c:v>1.6967124475754925E-3</c:v>
                      </c:pt>
                      <c:pt idx="1184">
                        <c:v>2.6947723053851336E-3</c:v>
                      </c:pt>
                      <c:pt idx="1185">
                        <c:v>4.275719643609891E-3</c:v>
                      </c:pt>
                      <c:pt idx="1186">
                        <c:v>6.8229796212904798E-3</c:v>
                      </c:pt>
                      <c:pt idx="1187">
                        <c:v>1.0689299109024719E-2</c:v>
                      </c:pt>
                      <c:pt idx="1188">
                        <c:v>4.9243190769266543E-5</c:v>
                      </c:pt>
                      <c:pt idx="1189">
                        <c:v>7.8056586307856499E-5</c:v>
                      </c:pt>
                      <c:pt idx="1190">
                        <c:v>1.2369133372674106E-4</c:v>
                      </c:pt>
                      <c:pt idx="1191">
                        <c:v>1.9613095705671771E-4</c:v>
                      </c:pt>
                      <c:pt idx="1192">
                        <c:v>3.1091686919977363E-4</c:v>
                      </c:pt>
                      <c:pt idx="1193">
                        <c:v>4.9228422242593721E-4</c:v>
                      </c:pt>
                      <c:pt idx="1194">
                        <c:v>7.8140274625668974E-4</c:v>
                      </c:pt>
                      <c:pt idx="1195">
                        <c:v>1.2410485247357878E-3</c:v>
                      </c:pt>
                      <c:pt idx="1196">
                        <c:v>1.9691368897037493E-3</c:v>
                      </c:pt>
                      <c:pt idx="1197">
                        <c:v>3.1422501917447556E-3</c:v>
                      </c:pt>
                      <c:pt idx="1198">
                        <c:v>4.9228422242593734E-3</c:v>
                      </c:pt>
                      <c:pt idx="1199">
                        <c:v>2.4007464735701313E-5</c:v>
                      </c:pt>
                      <c:pt idx="1200">
                        <c:v>3.8054819639036281E-5</c:v>
                      </c:pt>
                      <c:pt idx="1201">
                        <c:v>6.0303064975430582E-5</c:v>
                      </c:pt>
                      <c:pt idx="1202">
                        <c:v>9.561945441718256E-5</c:v>
                      </c:pt>
                      <c:pt idx="1203">
                        <c:v>1.5158087151628745E-4</c:v>
                      </c:pt>
                      <c:pt idx="1204">
                        <c:v>2.4000264656304403E-4</c:v>
                      </c:pt>
                      <c:pt idx="1205">
                        <c:v>3.8095620088951992E-4</c:v>
                      </c:pt>
                      <c:pt idx="1206">
                        <c:v>6.0504667198543456E-4</c:v>
                      </c:pt>
                      <c:pt idx="1207">
                        <c:v>9.6001058625217698E-4</c:v>
                      </c:pt>
                      <c:pt idx="1208">
                        <c:v>1.5319368930119107E-3</c:v>
                      </c:pt>
                      <c:pt idx="1209">
                        <c:v>2.400026465630443E-3</c:v>
                      </c:pt>
                      <c:pt idx="1210">
                        <c:v>1.2424559197634172E-5</c:v>
                      </c:pt>
                      <c:pt idx="1211">
                        <c:v>1.9694472721952184E-5</c:v>
                      </c:pt>
                      <c:pt idx="1212">
                        <c:v>3.1208584864516305E-5</c:v>
                      </c:pt>
                      <c:pt idx="1213">
                        <c:v>4.9485840547130222E-5</c:v>
                      </c:pt>
                      <c:pt idx="1214">
                        <c:v>7.8447496731398598E-5</c:v>
                      </c:pt>
                      <c:pt idx="1215">
                        <c:v>1.2420832947749856E-4</c:v>
                      </c:pt>
                      <c:pt idx="1216">
                        <c:v>1.9715588137963374E-4</c:v>
                      </c:pt>
                      <c:pt idx="1217">
                        <c:v>3.1312919861277422E-4</c:v>
                      </c:pt>
                      <c:pt idx="1218">
                        <c:v>4.9683331790999436E-4</c:v>
                      </c:pt>
                      <c:pt idx="1219">
                        <c:v>7.9282176705487315E-4</c:v>
                      </c:pt>
                      <c:pt idx="1220">
                        <c:v>1.2420832947749861E-3</c:v>
                      </c:pt>
                      <c:pt idx="1221">
                        <c:v>6.7291389445990906E-6</c:v>
                      </c:pt>
                      <c:pt idx="1222">
                        <c:v>1.0666522753730175E-5</c:v>
                      </c:pt>
                      <c:pt idx="1223">
                        <c:v>1.6902563743076745E-5</c:v>
                      </c:pt>
                      <c:pt idx="1224">
                        <c:v>2.6801522012573443E-5</c:v>
                      </c:pt>
                      <c:pt idx="1225">
                        <c:v>4.2487149601418427E-5</c:v>
                      </c:pt>
                      <c:pt idx="1226">
                        <c:v>6.7271208083565773E-5</c:v>
                      </c:pt>
                      <c:pt idx="1227">
                        <c:v>1.0677958859104389E-4</c:v>
                      </c:pt>
                      <c:pt idx="1228">
                        <c:v>1.6959071557866949E-4</c:v>
                      </c:pt>
                      <c:pt idx="1229">
                        <c:v>2.6908483233426314E-4</c:v>
                      </c:pt>
                      <c:pt idx="1230">
                        <c:v>4.2939212119740016E-4</c:v>
                      </c:pt>
                      <c:pt idx="1231">
                        <c:v>6.7271208083565784E-4</c:v>
                      </c:pt>
                      <c:pt idx="1232">
                        <c:v>9.6104360500690884</c:v>
                      </c:pt>
                      <c:pt idx="1233">
                        <c:v>15.233737279805606</c:v>
                      </c:pt>
                      <c:pt idx="1234">
                        <c:v>24.139939637512342</c:v>
                      </c:pt>
                      <c:pt idx="1235">
                        <c:v>38.277455030571076</c:v>
                      </c:pt>
                      <c:pt idx="1236">
                        <c:v>60.679388188569767</c:v>
                      </c:pt>
                      <c:pt idx="1237">
                        <c:v>96.075537839339091</c:v>
                      </c:pt>
                      <c:pt idx="1238">
                        <c:v>152.50070121238312</c:v>
                      </c:pt>
                      <c:pt idx="1239">
                        <c:v>242.20643089297405</c:v>
                      </c:pt>
                      <c:pt idx="1240">
                        <c:v>384.30215135735676</c:v>
                      </c:pt>
                      <c:pt idx="1241">
                        <c:v>613.25015802850169</c:v>
                      </c:pt>
                      <c:pt idx="1242">
                        <c:v>960.75537839339108</c:v>
                      </c:pt>
                      <c:pt idx="1243">
                        <c:v>1.9560038794424199</c:v>
                      </c:pt>
                      <c:pt idx="1244">
                        <c:v>3.100509598364392</c:v>
                      </c:pt>
                      <c:pt idx="1245">
                        <c:v>4.9131813930691042</c:v>
                      </c:pt>
                      <c:pt idx="1246">
                        <c:v>7.7905778827217311</c:v>
                      </c:pt>
                      <c:pt idx="1247">
                        <c:v>12.350024294494093</c:v>
                      </c:pt>
                      <c:pt idx="1248">
                        <c:v>19.554172542661401</c:v>
                      </c:pt>
                      <c:pt idx="1249">
                        <c:v>31.038338076966454</c:v>
                      </c:pt>
                      <c:pt idx="1250">
                        <c:v>49.296068980049419</c:v>
                      </c:pt>
                      <c:pt idx="1251">
                        <c:v>78.216690170645663</c:v>
                      </c:pt>
                      <c:pt idx="1252">
                        <c:v>124.81428333980773</c:v>
                      </c:pt>
                      <c:pt idx="1253">
                        <c:v>195.54172542661416</c:v>
                      </c:pt>
                      <c:pt idx="1254">
                        <c:v>0.42854190453475027</c:v>
                      </c:pt>
                      <c:pt idx="1255">
                        <c:v>0.67929225615345401</c:v>
                      </c:pt>
                      <c:pt idx="1256">
                        <c:v>1.0764314598960447</c:v>
                      </c:pt>
                      <c:pt idx="1257">
                        <c:v>1.7068417493320989</c:v>
                      </c:pt>
                      <c:pt idx="1258">
                        <c:v>2.7057732286919691</c:v>
                      </c:pt>
                      <c:pt idx="1259">
                        <c:v>4.2841338052059408</c:v>
                      </c:pt>
                      <c:pt idx="1260">
                        <c:v>6.8002055890033919</c:v>
                      </c:pt>
                      <c:pt idx="1261">
                        <c:v>10.800301322924181</c:v>
                      </c:pt>
                      <c:pt idx="1262">
                        <c:v>17.13653522082377</c:v>
                      </c:pt>
                      <c:pt idx="1263">
                        <c:v>27.345626078629529</c:v>
                      </c:pt>
                      <c:pt idx="1264">
                        <c:v>42.841338052059434</c:v>
                      </c:pt>
                      <c:pt idx="1265">
                        <c:v>0.10002999999999995</c:v>
                      </c:pt>
                      <c:pt idx="1266">
                        <c:v>0.15855999999999995</c:v>
                      </c:pt>
                      <c:pt idx="1267">
                        <c:v>0.25125999999999998</c:v>
                      </c:pt>
                      <c:pt idx="1268">
                        <c:v>0.39840999999999988</c:v>
                      </c:pt>
                      <c:pt idx="1269">
                        <c:v>0.63158000000000003</c:v>
                      </c:pt>
                      <c:pt idx="1270">
                        <c:v>1</c:v>
                      </c:pt>
                      <c:pt idx="1271">
                        <c:v>1.5872999999999999</c:v>
                      </c:pt>
                      <c:pt idx="1272">
                        <c:v>2.5210000000000004</c:v>
                      </c:pt>
                      <c:pt idx="1273">
                        <c:v>4.0000000000000009</c:v>
                      </c:pt>
                      <c:pt idx="1274">
                        <c:v>6.3830000000000018</c:v>
                      </c:pt>
                      <c:pt idx="1275">
                        <c:v>10</c:v>
                      </c:pt>
                      <c:pt idx="1276">
                        <c:v>2.40254157760285E-2</c:v>
                      </c:pt>
                      <c:pt idx="1277">
                        <c:v>3.8083274272189153E-2</c:v>
                      </c:pt>
                      <c:pt idx="1278">
                        <c:v>6.0348155232279536E-2</c:v>
                      </c:pt>
                      <c:pt idx="1279">
                        <c:v>9.5690951707762845E-2</c:v>
                      </c:pt>
                      <c:pt idx="1280">
                        <c:v>0.15169421269443251</c:v>
                      </c:pt>
                      <c:pt idx="1281">
                        <c:v>0.24018210312934629</c:v>
                      </c:pt>
                      <c:pt idx="1282">
                        <c:v>0.38124105229721139</c:v>
                      </c:pt>
                      <c:pt idx="1283">
                        <c:v>0.60549908198908198</c:v>
                      </c:pt>
                      <c:pt idx="1284">
                        <c:v>0.96072841251738517</c:v>
                      </c:pt>
                      <c:pt idx="1285">
                        <c:v>1.5330823642746176</c:v>
                      </c:pt>
                      <c:pt idx="1286">
                        <c:v>2.4018210312934634</c:v>
                      </c:pt>
                      <c:pt idx="1287">
                        <c:v>6.402120250056118E-3</c:v>
                      </c:pt>
                      <c:pt idx="1288">
                        <c:v>1.0148157421262606E-2</c:v>
                      </c:pt>
                      <c:pt idx="1289">
                        <c:v>1.6081142997391794E-2</c:v>
                      </c:pt>
                      <c:pt idx="1290">
                        <c:v>2.5499037576975494E-2</c:v>
                      </c:pt>
                      <c:pt idx="1291">
                        <c:v>4.0422384359996441E-2</c:v>
                      </c:pt>
                      <c:pt idx="1292">
                        <c:v>6.4002001899991209E-2</c:v>
                      </c:pt>
                      <c:pt idx="1293">
                        <c:v>0.10159037761585604</c:v>
                      </c:pt>
                      <c:pt idx="1294">
                        <c:v>0.16134904678987791</c:v>
                      </c:pt>
                      <c:pt idx="1295">
                        <c:v>0.25600800759996489</c:v>
                      </c:pt>
                      <c:pt idx="1296">
                        <c:v>0.40852477812764409</c:v>
                      </c:pt>
                      <c:pt idx="1297">
                        <c:v>0.64002001899991234</c:v>
                      </c:pt>
                      <c:pt idx="1298">
                        <c:v>2.0089463095956774E-3</c:v>
                      </c:pt>
                      <c:pt idx="1299">
                        <c:v>3.1844299395130536E-3</c:v>
                      </c:pt>
                      <c:pt idx="1300">
                        <c:v>5.0461646480956732E-3</c:v>
                      </c:pt>
                      <c:pt idx="1301">
                        <c:v>8.001442559292353E-3</c:v>
                      </c:pt>
                      <c:pt idx="1302">
                        <c:v>1.2684297812800538E-2</c:v>
                      </c:pt>
                      <c:pt idx="1303">
                        <c:v>2.0083438064537423E-2</c:v>
                      </c:pt>
                      <c:pt idx="1304">
                        <c:v>3.1878441239840245E-2</c:v>
                      </c:pt>
                      <c:pt idx="1305">
                        <c:v>5.0630347360698845E-2</c:v>
                      </c:pt>
                      <c:pt idx="1306">
                        <c:v>8.0333752258149704E-2</c:v>
                      </c:pt>
                      <c:pt idx="1307">
                        <c:v>0.12819258516594237</c:v>
                      </c:pt>
                      <c:pt idx="1308">
                        <c:v>0.20083438064537423</c:v>
                      </c:pt>
                      <c:pt idx="1309">
                        <c:v>7.4627237445670433E-4</c:v>
                      </c:pt>
                      <c:pt idx="1310">
                        <c:v>1.1829345965595831E-3</c:v>
                      </c:pt>
                      <c:pt idx="1311">
                        <c:v>1.874521611576443E-3</c:v>
                      </c:pt>
                      <c:pt idx="1312">
                        <c:v>2.9723320674527199E-3</c:v>
                      </c:pt>
                      <c:pt idx="1313">
                        <c:v>4.7118934945452919E-3</c:v>
                      </c:pt>
                      <c:pt idx="1314">
                        <c:v>7.4604855988873765E-3</c:v>
                      </c:pt>
                      <c:pt idx="1315">
                        <c:v>1.1842028791113936E-2</c:v>
                      </c:pt>
                      <c:pt idx="1316">
                        <c:v>1.8807884194795083E-2</c:v>
                      </c:pt>
                      <c:pt idx="1317">
                        <c:v>2.9841942395549527E-2</c:v>
                      </c:pt>
                      <c:pt idx="1318">
                        <c:v>4.762027957769812E-2</c:v>
                      </c:pt>
                      <c:pt idx="1319">
                        <c:v>7.4604855988873814E-2</c:v>
                      </c:pt>
                      <c:pt idx="1320">
                        <c:v>3.0636841056155172E-4</c:v>
                      </c:pt>
                      <c:pt idx="1321">
                        <c:v>4.8563206216774594E-4</c:v>
                      </c:pt>
                      <c:pt idx="1322">
                        <c:v>7.695504032559779E-4</c:v>
                      </c:pt>
                      <c:pt idx="1323">
                        <c:v>1.2202363136241904E-3</c:v>
                      </c:pt>
                      <c:pt idx="1324">
                        <c:v>1.9343812930367392E-3</c:v>
                      </c:pt>
                      <c:pt idx="1325">
                        <c:v>3.0627652760327078E-3</c:v>
                      </c:pt>
                      <c:pt idx="1326">
                        <c:v>4.8615273226467141E-3</c:v>
                      </c:pt>
                      <c:pt idx="1327">
                        <c:v>7.721231260878458E-3</c:v>
                      </c:pt>
                      <c:pt idx="1328">
                        <c:v>1.2251061104130833E-2</c:v>
                      </c:pt>
                      <c:pt idx="1329">
                        <c:v>1.9549630756916774E-2</c:v>
                      </c:pt>
                      <c:pt idx="1330">
                        <c:v>3.0627652760327084E-2</c:v>
                      </c:pt>
                      <c:pt idx="1331">
                        <c:v>1.0230638650667533E-4</c:v>
                      </c:pt>
                      <c:pt idx="1332">
                        <c:v>1.6216835593820287E-4</c:v>
                      </c:pt>
                      <c:pt idx="1333">
                        <c:v>2.5697793335666537E-4</c:v>
                      </c:pt>
                      <c:pt idx="1334">
                        <c:v>4.0747663149179742E-4</c:v>
                      </c:pt>
                      <c:pt idx="1335">
                        <c:v>6.459528900318504E-4</c:v>
                      </c:pt>
                      <c:pt idx="1336">
                        <c:v>1.0227570379553669E-3</c:v>
                      </c:pt>
                      <c:pt idx="1337">
                        <c:v>1.6234222463465545E-3</c:v>
                      </c:pt>
                      <c:pt idx="1338">
                        <c:v>2.5783704926854796E-3</c:v>
                      </c:pt>
                      <c:pt idx="1339">
                        <c:v>4.0910281518214677E-3</c:v>
                      </c:pt>
                      <c:pt idx="1340">
                        <c:v>6.5282581732691043E-3</c:v>
                      </c:pt>
                      <c:pt idx="1341">
                        <c:v>1.022757037955367E-2</c:v>
                      </c:pt>
                      <c:pt idx="1342">
                        <c:v>4.9580950848638605E-5</c:v>
                      </c:pt>
                      <c:pt idx="1343">
                        <c:v>7.8591978072179691E-5</c:v>
                      </c:pt>
                      <c:pt idx="1344">
                        <c:v>1.2453973518173481E-4</c:v>
                      </c:pt>
                      <c:pt idx="1345">
                        <c:v>1.9747622340903824E-4</c:v>
                      </c:pt>
                      <c:pt idx="1346">
                        <c:v>3.1304945453347166E-4</c:v>
                      </c:pt>
                      <c:pt idx="1347">
                        <c:v>4.9566081024331307E-4</c:v>
                      </c:pt>
                      <c:pt idx="1348">
                        <c:v>7.8676240409921057E-4</c:v>
                      </c:pt>
                      <c:pt idx="1349">
                        <c:v>1.2495609026233923E-3</c:v>
                      </c:pt>
                      <c:pt idx="1350">
                        <c:v>1.9826432409732527E-3</c:v>
                      </c:pt>
                      <c:pt idx="1351">
                        <c:v>3.1638029517830663E-3</c:v>
                      </c:pt>
                      <c:pt idx="1352">
                        <c:v>4.9566081024331318E-3</c:v>
                      </c:pt>
                      <c:pt idx="1353">
                        <c:v>2.5452593504834457E-5</c:v>
                      </c:pt>
                      <c:pt idx="1354">
                        <c:v>4.0345528602684764E-5</c:v>
                      </c:pt>
                      <c:pt idx="1355">
                        <c:v>6.3933006538285673E-5</c:v>
                      </c:pt>
                      <c:pt idx="1356">
                        <c:v>1.0137526520305016E-4</c:v>
                      </c:pt>
                      <c:pt idx="1357">
                        <c:v>1.6070527847429142E-4</c:v>
                      </c:pt>
                      <c:pt idx="1358">
                        <c:v>2.5444960016829431E-4</c:v>
                      </c:pt>
                      <c:pt idx="1359">
                        <c:v>4.0388785034713376E-4</c:v>
                      </c:pt>
                      <c:pt idx="1360">
                        <c:v>6.4146744202427054E-4</c:v>
                      </c:pt>
                      <c:pt idx="1361">
                        <c:v>1.0177984006731783E-3</c:v>
                      </c:pt>
                      <c:pt idx="1362">
                        <c:v>1.6241517978742234E-3</c:v>
                      </c:pt>
                      <c:pt idx="1363">
                        <c:v>2.5444960016829435E-3</c:v>
                      </c:pt>
                      <c:pt idx="1364">
                        <c:v>1.3689746017430701E-5</c:v>
                      </c:pt>
                      <c:pt idx="1365">
                        <c:v>2.1699951299848161E-5</c:v>
                      </c:pt>
                      <c:pt idx="1366">
                        <c:v>3.4386539881431945E-5</c:v>
                      </c:pt>
                      <c:pt idx="1367">
                        <c:v>5.452495962015967E-5</c:v>
                      </c:pt>
                      <c:pt idx="1368">
                        <c:v>8.6435767166738795E-5</c:v>
                      </c:pt>
                      <c:pt idx="1369">
                        <c:v>1.3685640325333115E-4</c:v>
                      </c:pt>
                      <c:pt idx="1370">
                        <c:v>2.1723216888401242E-4</c:v>
                      </c:pt>
                      <c:pt idx="1371">
                        <c:v>3.4501499260164756E-4</c:v>
                      </c:pt>
                      <c:pt idx="1372">
                        <c:v>5.4742561301332417E-4</c:v>
                      </c:pt>
                      <c:pt idx="1373">
                        <c:v>8.7355442196601228E-4</c:v>
                      </c:pt>
                      <c:pt idx="1374">
                        <c:v>1.3685640325333105E-3</c:v>
                      </c:pt>
                      <c:pt idx="1375">
                        <c:v>7.6563856072338887E-6</c:v>
                      </c:pt>
                      <c:pt idx="1376">
                        <c:v>1.2136324121593568E-5</c:v>
                      </c:pt>
                      <c:pt idx="1377">
                        <c:v>1.9231664977242652E-5</c:v>
                      </c:pt>
                      <c:pt idx="1378">
                        <c:v>3.0494657500530414E-5</c:v>
                      </c:pt>
                      <c:pt idx="1379">
                        <c:v>4.8341697708855124E-5</c:v>
                      </c:pt>
                      <c:pt idx="1380">
                        <c:v>7.6540893804197548E-5</c:v>
                      </c:pt>
                      <c:pt idx="1381">
                        <c:v>1.2149336073540273E-4</c:v>
                      </c:pt>
                      <c:pt idx="1382">
                        <c:v>1.9295959328038224E-4</c:v>
                      </c:pt>
                      <c:pt idx="1383">
                        <c:v>3.061635752167903E-4</c:v>
                      </c:pt>
                      <c:pt idx="1384">
                        <c:v>4.8856052515219319E-4</c:v>
                      </c:pt>
                      <c:pt idx="1385">
                        <c:v>7.6540893804197643E-4</c:v>
                      </c:pt>
                      <c:pt idx="1386">
                        <c:v>8.5191004165282145</c:v>
                      </c:pt>
                      <c:pt idx="1387">
                        <c:v>13.503834470106106</c:v>
                      </c:pt>
                      <c:pt idx="1388">
                        <c:v>21.398672104937315</c:v>
                      </c:pt>
                      <c:pt idx="1389">
                        <c:v>33.930768738868409</c:v>
                      </c:pt>
                      <c:pt idx="1390">
                        <c:v>53.788797771377503</c:v>
                      </c:pt>
                      <c:pt idx="1391">
                        <c:v>85.165454528923476</c:v>
                      </c:pt>
                      <c:pt idx="1392">
                        <c:v>135.18312597376027</c:v>
                      </c:pt>
                      <c:pt idx="1393">
                        <c:v>214.70211086741608</c:v>
                      </c:pt>
                      <c:pt idx="1394">
                        <c:v>340.66181811569396</c:v>
                      </c:pt>
                      <c:pt idx="1395">
                        <c:v>543.61109625811878</c:v>
                      </c:pt>
                      <c:pt idx="1396">
                        <c:v>851.65454528923487</c:v>
                      </c:pt>
                      <c:pt idx="1397">
                        <c:v>1.7746076179126311</c:v>
                      </c:pt>
                      <c:pt idx="1398">
                        <c:v>2.8129739467782344</c:v>
                      </c:pt>
                      <c:pt idx="1399">
                        <c:v>4.4575418382158132</c:v>
                      </c:pt>
                      <c:pt idx="1400">
                        <c:v>7.0680937823909966</c:v>
                      </c:pt>
                      <c:pt idx="1401">
                        <c:v>11.204705381598119</c:v>
                      </c:pt>
                      <c:pt idx="1402">
                        <c:v>17.740753952940437</c:v>
                      </c:pt>
                      <c:pt idx="1403">
                        <c:v>28.159898749502354</c:v>
                      </c:pt>
                      <c:pt idx="1404">
                        <c:v>44.724440715362846</c:v>
                      </c:pt>
                      <c:pt idx="1405">
                        <c:v>70.963015811761764</c:v>
                      </c:pt>
                      <c:pt idx="1406">
                        <c:v>113.23923248161877</c:v>
                      </c:pt>
                      <c:pt idx="1407">
                        <c:v>177.4075395294044</c:v>
                      </c:pt>
                      <c:pt idx="1408">
                        <c:v>0.40389420968143708</c:v>
                      </c:pt>
                      <c:pt idx="1409">
                        <c:v>0.6402225920932586</c:v>
                      </c:pt>
                      <c:pt idx="1410">
                        <c:v>1.0145202351750264</c:v>
                      </c:pt>
                      <c:pt idx="1411">
                        <c:v>1.6086723190960848</c:v>
                      </c:pt>
                      <c:pt idx="1412">
                        <c:v>2.5501500045046694</c:v>
                      </c:pt>
                      <c:pt idx="1413">
                        <c:v>4.0377307775810971</c:v>
                      </c:pt>
                      <c:pt idx="1414">
                        <c:v>6.4090900632544763</c:v>
                      </c:pt>
                      <c:pt idx="1415">
                        <c:v>10.179119290281946</c:v>
                      </c:pt>
                      <c:pt idx="1416">
                        <c:v>16.150923110324392</c:v>
                      </c:pt>
                      <c:pt idx="1417">
                        <c:v>25.772835553300155</c:v>
                      </c:pt>
                      <c:pt idx="1418">
                        <c:v>40.377307775810976</c:v>
                      </c:pt>
                      <c:pt idx="1419">
                        <c:v>0.10002999999999995</c:v>
                      </c:pt>
                      <c:pt idx="1420">
                        <c:v>0.15855999999999995</c:v>
                      </c:pt>
                      <c:pt idx="1421">
                        <c:v>0.25125999999999998</c:v>
                      </c:pt>
                      <c:pt idx="1422">
                        <c:v>0.39840999999999988</c:v>
                      </c:pt>
                      <c:pt idx="1423">
                        <c:v>0.63158000000000003</c:v>
                      </c:pt>
                      <c:pt idx="1424">
                        <c:v>1</c:v>
                      </c:pt>
                      <c:pt idx="1425">
                        <c:v>1.5872999999999999</c:v>
                      </c:pt>
                      <c:pt idx="1426">
                        <c:v>2.5210000000000004</c:v>
                      </c:pt>
                      <c:pt idx="1427">
                        <c:v>4.0000000000000009</c:v>
                      </c:pt>
                      <c:pt idx="1428">
                        <c:v>6.3830000000000018</c:v>
                      </c:pt>
                      <c:pt idx="1429">
                        <c:v>10</c:v>
                      </c:pt>
                      <c:pt idx="1430">
                        <c:v>2.5013333952294582E-2</c:v>
                      </c:pt>
                      <c:pt idx="1431">
                        <c:v>3.9649247540496139E-2</c:v>
                      </c:pt>
                      <c:pt idx="1432">
                        <c:v>6.2829653992337642E-2</c:v>
                      </c:pt>
                      <c:pt idx="1433">
                        <c:v>9.9625736078513272E-2</c:v>
                      </c:pt>
                      <c:pt idx="1434">
                        <c:v>0.15793183502539454</c:v>
                      </c:pt>
                      <c:pt idx="1435">
                        <c:v>0.25005832202633799</c:v>
                      </c:pt>
                      <c:pt idx="1436">
                        <c:v>0.39691757455240623</c:v>
                      </c:pt>
                      <c:pt idx="1437">
                        <c:v>0.63039702982839807</c:v>
                      </c:pt>
                      <c:pt idx="1438">
                        <c:v>1.0002332881053519</c:v>
                      </c:pt>
                      <c:pt idx="1439">
                        <c:v>1.5961222694941155</c:v>
                      </c:pt>
                      <c:pt idx="1440">
                        <c:v>2.5005832202633802</c:v>
                      </c:pt>
                      <c:pt idx="1441">
                        <c:v>7.2915118304830414E-3</c:v>
                      </c:pt>
                      <c:pt idx="1442">
                        <c:v>1.1557953772282231E-2</c:v>
                      </c:pt>
                      <c:pt idx="1443">
                        <c:v>1.8315158077848344E-2</c:v>
                      </c:pt>
                      <c:pt idx="1444">
                        <c:v>2.9041399863868333E-2</c:v>
                      </c:pt>
                      <c:pt idx="1445">
                        <c:v>4.6037919043251829E-2</c:v>
                      </c:pt>
                      <c:pt idx="1446">
                        <c:v>7.2893250329731527E-2</c:v>
                      </c:pt>
                      <c:pt idx="1447">
                        <c:v>0.11570345624838284</c:v>
                      </c:pt>
                      <c:pt idx="1448">
                        <c:v>0.18376388408125324</c:v>
                      </c:pt>
                      <c:pt idx="1449">
                        <c:v>0.29157300131892616</c:v>
                      </c:pt>
                      <c:pt idx="1450">
                        <c:v>0.4652776168546765</c:v>
                      </c:pt>
                      <c:pt idx="1451">
                        <c:v>0.72893250329731551</c:v>
                      </c:pt>
                      <c:pt idx="1452">
                        <c:v>2.3206169235723945E-3</c:v>
                      </c:pt>
                      <c:pt idx="1453">
                        <c:v>3.6784666540201814E-3</c:v>
                      </c:pt>
                      <c:pt idx="1454">
                        <c:v>5.8290333721563491E-3</c:v>
                      </c:pt>
                      <c:pt idx="1455">
                        <c:v>9.2427970460909527E-3</c:v>
                      </c:pt>
                      <c:pt idx="1456">
                        <c:v>1.4652156718882862E-2</c:v>
                      </c:pt>
                      <c:pt idx="1457">
                        <c:v>2.3199209472882083E-2</c:v>
                      </c:pt>
                      <c:pt idx="1458">
                        <c:v>3.6824105196305724E-2</c:v>
                      </c:pt>
                      <c:pt idx="1459">
                        <c:v>5.8485207081135727E-2</c:v>
                      </c:pt>
                      <c:pt idx="1460">
                        <c:v>9.2796837891528344E-2</c:v>
                      </c:pt>
                      <c:pt idx="1461">
                        <c:v>0.14808055406540638</c:v>
                      </c:pt>
                      <c:pt idx="1462">
                        <c:v>0.2319920947288209</c:v>
                      </c:pt>
                      <c:pt idx="1463">
                        <c:v>8.8564231112880974E-4</c:v>
                      </c:pt>
                      <c:pt idx="1464">
                        <c:v>1.4038532925380797E-3</c:v>
                      </c:pt>
                      <c:pt idx="1465">
                        <c:v>2.2245974916947383E-3</c:v>
                      </c:pt>
                      <c:pt idx="1466">
                        <c:v>3.5274293029773952E-3</c:v>
                      </c:pt>
                      <c:pt idx="1467">
                        <c:v>5.5918621499823455E-3</c:v>
                      </c:pt>
                      <c:pt idx="1468">
                        <c:v>8.8537669811937381E-3</c:v>
                      </c:pt>
                      <c:pt idx="1469">
                        <c:v>1.4053584329248827E-2</c:v>
                      </c:pt>
                      <c:pt idx="1470">
                        <c:v>2.2320346559589425E-2</c:v>
                      </c:pt>
                      <c:pt idx="1471">
                        <c:v>3.5415067924774973E-2</c:v>
                      </c:pt>
                      <c:pt idx="1472">
                        <c:v>5.651359464095964E-2</c:v>
                      </c:pt>
                      <c:pt idx="1473">
                        <c:v>8.8537669811937406E-2</c:v>
                      </c:pt>
                      <c:pt idx="1474">
                        <c:v>3.7583153470575512E-4</c:v>
                      </c:pt>
                      <c:pt idx="1475">
                        <c:v>5.9573975950159461E-4</c:v>
                      </c:pt>
                      <c:pt idx="1476">
                        <c:v>9.4403110477024989E-4</c:v>
                      </c:pt>
                      <c:pt idx="1477">
                        <c:v>1.4969013470170944E-3</c:v>
                      </c:pt>
                      <c:pt idx="1478">
                        <c:v>2.3729649174193844E-3</c:v>
                      </c:pt>
                      <c:pt idx="1479">
                        <c:v>3.7571881906003721E-3</c:v>
                      </c:pt>
                      <c:pt idx="1480">
                        <c:v>5.9637848149399668E-3</c:v>
                      </c:pt>
                      <c:pt idx="1481">
                        <c:v>9.4718714285035449E-3</c:v>
                      </c:pt>
                      <c:pt idx="1482">
                        <c:v>1.5028752762401504E-2</c:v>
                      </c:pt>
                      <c:pt idx="1483">
                        <c:v>2.3982132220602186E-2</c:v>
                      </c:pt>
                      <c:pt idx="1484">
                        <c:v>3.7571881906003739E-2</c:v>
                      </c:pt>
                      <c:pt idx="1485">
                        <c:v>1.3115877764632888E-4</c:v>
                      </c:pt>
                      <c:pt idx="1486">
                        <c:v>2.0790298693993699E-4</c:v>
                      </c:pt>
                      <c:pt idx="1487">
                        <c:v>3.294507095013154E-4</c:v>
                      </c:pt>
                      <c:pt idx="1488">
                        <c:v>5.2239296813029945E-4</c:v>
                      </c:pt>
                      <c:pt idx="1489">
                        <c:v>8.281241706075015E-4</c:v>
                      </c:pt>
                      <c:pt idx="1490">
                        <c:v>1.3111944181378474E-3</c:v>
                      </c:pt>
                      <c:pt idx="1491">
                        <c:v>2.081258899910204E-3</c:v>
                      </c:pt>
                      <c:pt idx="1492">
                        <c:v>3.3055211281255133E-3</c:v>
                      </c:pt>
                      <c:pt idx="1493">
                        <c:v>5.2447776725513904E-3</c:v>
                      </c:pt>
                      <c:pt idx="1494">
                        <c:v>8.3693539709738755E-3</c:v>
                      </c:pt>
                      <c:pt idx="1495">
                        <c:v>1.3111944181378477E-2</c:v>
                      </c:pt>
                      <c:pt idx="1496">
                        <c:v>6.4414666971214637E-5</c:v>
                      </c:pt>
                      <c:pt idx="1497">
                        <c:v>1.021052643702468E-4</c:v>
                      </c:pt>
                      <c:pt idx="1498">
                        <c:v>1.6179975230618199E-4</c:v>
                      </c:pt>
                      <c:pt idx="1499">
                        <c:v>2.565575074277877E-4</c:v>
                      </c:pt>
                      <c:pt idx="1500">
                        <c:v>4.0670814121443298E-4</c:v>
                      </c:pt>
                      <c:pt idx="1501">
                        <c:v>6.4395348366704625E-4</c:v>
                      </c:pt>
                      <c:pt idx="1502">
                        <c:v>1.0221473646247019E-3</c:v>
                      </c:pt>
                      <c:pt idx="1503">
                        <c:v>1.6234067323246237E-3</c:v>
                      </c:pt>
                      <c:pt idx="1504">
                        <c:v>2.5758139346681854E-3</c:v>
                      </c:pt>
                      <c:pt idx="1505">
                        <c:v>4.110355086246755E-3</c:v>
                      </c:pt>
                      <c:pt idx="1506">
                        <c:v>6.439534836670464E-3</c:v>
                      </c:pt>
                      <c:pt idx="1507">
                        <c:v>3.3376869259568582E-5</c:v>
                      </c:pt>
                      <c:pt idx="1508">
                        <c:v>5.2906491950386804E-5</c:v>
                      </c:pt>
                      <c:pt idx="1509">
                        <c:v>8.3837570430463001E-5</c:v>
                      </c:pt>
                      <c:pt idx="1510">
                        <c:v>1.3293690374592334E-4</c:v>
                      </c:pt>
                      <c:pt idx="1511">
                        <c:v>2.1073840934677918E-4</c:v>
                      </c:pt>
                      <c:pt idx="1512">
                        <c:v>3.3366859201808014E-4</c:v>
                      </c:pt>
                      <c:pt idx="1513">
                        <c:v>5.2963215611029877E-4</c:v>
                      </c:pt>
                      <c:pt idx="1514">
                        <c:v>8.4117852047758078E-4</c:v>
                      </c:pt>
                      <c:pt idx="1515">
                        <c:v>1.3346743680723219E-3</c:v>
                      </c:pt>
                      <c:pt idx="1516">
                        <c:v>2.1298066228514064E-3</c:v>
                      </c:pt>
                      <c:pt idx="1517">
                        <c:v>3.3366859201808046E-3</c:v>
                      </c:pt>
                      <c:pt idx="1518">
                        <c:v>1.8167408185505257E-5</c:v>
                      </c:pt>
                      <c:pt idx="1519">
                        <c:v>2.8797603137995723E-5</c:v>
                      </c:pt>
                      <c:pt idx="1520">
                        <c:v>4.5633739684994992E-5</c:v>
                      </c:pt>
                      <c:pt idx="1521">
                        <c:v>7.2359063232901706E-5</c:v>
                      </c:pt>
                      <c:pt idx="1522">
                        <c:v>1.1470730442668606E-4</c:v>
                      </c:pt>
                      <c:pt idx="1523">
                        <c:v>1.8161959597625982E-4</c:v>
                      </c:pt>
                      <c:pt idx="1524">
                        <c:v>2.882847846931171E-4</c:v>
                      </c:pt>
                      <c:pt idx="1525">
                        <c:v>4.5786300145615104E-4</c:v>
                      </c:pt>
                      <c:pt idx="1526">
                        <c:v>7.264783839050394E-4</c:v>
                      </c:pt>
                      <c:pt idx="1527">
                        <c:v>1.159277881116466E-3</c:v>
                      </c:pt>
                      <c:pt idx="1528">
                        <c:v>1.8161959597625969E-3</c:v>
                      </c:pt>
                      <c:pt idx="1529">
                        <c:v>1.0229691094491484E-5</c:v>
                      </c:pt>
                      <c:pt idx="1530">
                        <c:v>1.6215333599345888E-5</c:v>
                      </c:pt>
                      <c:pt idx="1531">
                        <c:v>2.5695413220053329E-5</c:v>
                      </c:pt>
                      <c:pt idx="1532">
                        <c:v>4.0743889122826653E-5</c:v>
                      </c:pt>
                      <c:pt idx="1533">
                        <c:v>6.45893062227225E-5</c:v>
                      </c:pt>
                      <c:pt idx="1534">
                        <c:v>1.0226623107559208E-4</c:v>
                      </c:pt>
                      <c:pt idx="1535">
                        <c:v>1.6232718858628722E-4</c:v>
                      </c:pt>
                      <c:pt idx="1536">
                        <c:v>2.5781316854156787E-4</c:v>
                      </c:pt>
                      <c:pt idx="1537">
                        <c:v>4.0906492430236875E-4</c:v>
                      </c:pt>
                      <c:pt idx="1538">
                        <c:v>6.5276535295550459E-4</c:v>
                      </c:pt>
                      <c:pt idx="1539">
                        <c:v>1.022662310755922E-3</c:v>
                      </c:pt>
                      <c:pt idx="1540">
                        <c:v>9.9625166789769182</c:v>
                      </c:pt>
                      <c:pt idx="1541">
                        <c:v>15.791828897516547</c:v>
                      </c:pt>
                      <c:pt idx="1542">
                        <c:v>25.024312113963219</c:v>
                      </c:pt>
                      <c:pt idx="1543">
                        <c:v>39.67975877308001</c:v>
                      </c:pt>
                      <c:pt idx="1544">
                        <c:v>62.902392123445409</c:v>
                      </c:pt>
                      <c:pt idx="1545">
                        <c:v>99.595288203308243</c:v>
                      </c:pt>
                      <c:pt idx="1546">
                        <c:v>158.08760096511108</c:v>
                      </c:pt>
                      <c:pt idx="1547">
                        <c:v>251.07972156054009</c:v>
                      </c:pt>
                      <c:pt idx="1548">
                        <c:v>398.38115281323303</c:v>
                      </c:pt>
                      <c:pt idx="1549">
                        <c:v>635.71672460171624</c:v>
                      </c:pt>
                      <c:pt idx="1550">
                        <c:v>995.95288203308269</c:v>
                      </c:pt>
                      <c:pt idx="1551">
                        <c:v>2.0237307854209337</c:v>
                      </c:pt>
                      <c:pt idx="1552">
                        <c:v>3.2078651738112889</c:v>
                      </c:pt>
                      <c:pt idx="1553">
                        <c:v>5.0833009811542933</c:v>
                      </c:pt>
                      <c:pt idx="1554">
                        <c:v>8.0603277238783786</c:v>
                      </c:pt>
                      <c:pt idx="1555">
                        <c:v>12.777645600881268</c:v>
                      </c:pt>
                      <c:pt idx="1556">
                        <c:v>20.231238482664541</c:v>
                      </c:pt>
                      <c:pt idx="1557">
                        <c:v>32.113044843533423</c:v>
                      </c:pt>
                      <c:pt idx="1558">
                        <c:v>51.002952214797332</c:v>
                      </c:pt>
                      <c:pt idx="1559">
                        <c:v>80.924953930658219</c:v>
                      </c:pt>
                      <c:pt idx="1560">
                        <c:v>129.13599523484777</c:v>
                      </c:pt>
                      <c:pt idx="1561">
                        <c:v>202.31238482664554</c:v>
                      </c:pt>
                      <c:pt idx="1562">
                        <c:v>0.43645227361465561</c:v>
                      </c:pt>
                      <c:pt idx="1563">
                        <c:v>0.69183117569069075</c:v>
                      </c:pt>
                      <c:pt idx="1564">
                        <c:v>1.0963010923564769</c:v>
                      </c:pt>
                      <c:pt idx="1565">
                        <c:v>1.7383479989084771</c:v>
                      </c:pt>
                      <c:pt idx="1566">
                        <c:v>2.7557185541292042</c:v>
                      </c:pt>
                      <c:pt idx="1567">
                        <c:v>4.3632137720149524</c:v>
                      </c:pt>
                      <c:pt idx="1568">
                        <c:v>6.9257292203193348</c:v>
                      </c:pt>
                      <c:pt idx="1569">
                        <c:v>10.999661919249696</c:v>
                      </c:pt>
                      <c:pt idx="1570">
                        <c:v>17.452855088059813</c:v>
                      </c:pt>
                      <c:pt idx="1571">
                        <c:v>27.850393506771454</c:v>
                      </c:pt>
                      <c:pt idx="1572">
                        <c:v>43.632137720149537</c:v>
                      </c:pt>
                      <c:pt idx="1573">
                        <c:v>0.10002999999999995</c:v>
                      </c:pt>
                      <c:pt idx="1574">
                        <c:v>0.15855999999999995</c:v>
                      </c:pt>
                      <c:pt idx="1575">
                        <c:v>0.25125999999999998</c:v>
                      </c:pt>
                      <c:pt idx="1576">
                        <c:v>0.39840999999999988</c:v>
                      </c:pt>
                      <c:pt idx="1577">
                        <c:v>0.63158000000000003</c:v>
                      </c:pt>
                      <c:pt idx="1578">
                        <c:v>1</c:v>
                      </c:pt>
                      <c:pt idx="1579">
                        <c:v>1.5872999999999999</c:v>
                      </c:pt>
                      <c:pt idx="1580">
                        <c:v>2.5210000000000004</c:v>
                      </c:pt>
                      <c:pt idx="1581">
                        <c:v>4.0000000000000009</c:v>
                      </c:pt>
                      <c:pt idx="1582">
                        <c:v>6.3830000000000018</c:v>
                      </c:pt>
                      <c:pt idx="1583">
                        <c:v>10</c:v>
                      </c:pt>
                      <c:pt idx="1584">
                        <c:v>2.3192387353746926E-2</c:v>
                      </c:pt>
                      <c:pt idx="1585">
                        <c:v>3.676282054193853E-2</c:v>
                      </c:pt>
                      <c:pt idx="1586">
                        <c:v>5.825571575029944E-2</c:v>
                      </c:pt>
                      <c:pt idx="1587">
                        <c:v>9.2373078532503358E-2</c:v>
                      </c:pt>
                      <c:pt idx="1588">
                        <c:v>0.14643454968388972</c:v>
                      </c:pt>
                      <c:pt idx="1589">
                        <c:v>0.23185431724229658</c:v>
                      </c:pt>
                      <c:pt idx="1590">
                        <c:v>0.36802235775869735</c:v>
                      </c:pt>
                      <c:pt idx="1591">
                        <c:v>0.58450473376782985</c:v>
                      </c:pt>
                      <c:pt idx="1592">
                        <c:v>0.92741726896918653</c:v>
                      </c:pt>
                      <c:pt idx="1593">
                        <c:v>1.4799261069575795</c:v>
                      </c:pt>
                      <c:pt idx="1594">
                        <c:v>2.3185431724229666</c:v>
                      </c:pt>
                      <c:pt idx="1595">
                        <c:v>6.0709221288323461E-3</c:v>
                      </c:pt>
                      <c:pt idx="1596">
                        <c:v>9.623167177323368E-3</c:v>
                      </c:pt>
                      <c:pt idx="1597">
                        <c:v>1.5249224173652065E-2</c:v>
                      </c:pt>
                      <c:pt idx="1598">
                        <c:v>2.4179906881416524E-2</c:v>
                      </c:pt>
                      <c:pt idx="1599">
                        <c:v>3.8331230612095715E-2</c:v>
                      </c:pt>
                      <c:pt idx="1600">
                        <c:v>6.0691013984128225E-2</c:v>
                      </c:pt>
                      <c:pt idx="1601">
                        <c:v>9.6334846497006771E-2</c:v>
                      </c:pt>
                      <c:pt idx="1602">
                        <c:v>0.15300204625398728</c:v>
                      </c:pt>
                      <c:pt idx="1603">
                        <c:v>0.24276405593651301</c:v>
                      </c:pt>
                      <c:pt idx="1604">
                        <c:v>0.38739074226069065</c:v>
                      </c:pt>
                      <c:pt idx="1605">
                        <c:v>0.6069101398412825</c:v>
                      </c:pt>
                      <c:pt idx="1606">
                        <c:v>1.8356353071829841E-3</c:v>
                      </c:pt>
                      <c:pt idx="1607">
                        <c:v>2.9097104299403613E-3</c:v>
                      </c:pt>
                      <c:pt idx="1608">
                        <c:v>4.6108340226211821E-3</c:v>
                      </c:pt>
                      <c:pt idx="1609">
                        <c:v>7.3111612789640403E-3</c:v>
                      </c:pt>
                      <c:pt idx="1610">
                        <c:v>1.1590028464566931E-2</c:v>
                      </c:pt>
                      <c:pt idx="1611">
                        <c:v>1.8350847817484611E-2</c:v>
                      </c:pt>
                      <c:pt idx="1612">
                        <c:v>2.9128300740693322E-2</c:v>
                      </c:pt>
                      <c:pt idx="1613">
                        <c:v>4.6262487347878738E-2</c:v>
                      </c:pt>
                      <c:pt idx="1614">
                        <c:v>7.3403391269938459E-2</c:v>
                      </c:pt>
                      <c:pt idx="1615">
                        <c:v>0.11713346161900429</c:v>
                      </c:pt>
                      <c:pt idx="1616">
                        <c:v>0.18350847817484617</c:v>
                      </c:pt>
                      <c:pt idx="1617">
                        <c:v>6.6254430968482676E-4</c:v>
                      </c:pt>
                      <c:pt idx="1618">
                        <c:v>1.0502151928783992E-3</c:v>
                      </c:pt>
                      <c:pt idx="1619">
                        <c:v>1.6642095696432035E-3</c:v>
                      </c:pt>
                      <c:pt idx="1620">
                        <c:v>2.6388511288766561E-3</c:v>
                      </c:pt>
                      <c:pt idx="1621">
                        <c:v>4.1832423783939136E-3</c:v>
                      </c:pt>
                      <c:pt idx="1622">
                        <c:v>6.6234560600302644E-3</c:v>
                      </c:pt>
                      <c:pt idx="1623">
                        <c:v>1.0513411804086034E-2</c:v>
                      </c:pt>
                      <c:pt idx="1624">
                        <c:v>1.6697732727336299E-2</c:v>
                      </c:pt>
                      <c:pt idx="1625">
                        <c:v>2.6493824240121065E-2</c:v>
                      </c:pt>
                      <c:pt idx="1626">
                        <c:v>4.2277520031173167E-2</c:v>
                      </c:pt>
                      <c:pt idx="1627">
                        <c:v>6.6234560600302639E-2</c:v>
                      </c:pt>
                      <c:pt idx="1628">
                        <c:v>2.5417875904006217E-4</c:v>
                      </c:pt>
                      <c:pt idx="1629">
                        <c:v>4.0290496884326982E-4</c:v>
                      </c:pt>
                      <c:pt idx="1630">
                        <c:v>6.3845801256029303E-4</c:v>
                      </c:pt>
                      <c:pt idx="1631">
                        <c:v>1.012369882926635E-3</c:v>
                      </c:pt>
                      <c:pt idx="1632">
                        <c:v>1.6048607481207911E-3</c:v>
                      </c:pt>
                      <c:pt idx="1633">
                        <c:v>2.5410252828157792E-3</c:v>
                      </c:pt>
                      <c:pt idx="1634">
                        <c:v>4.033369431413485E-3</c:v>
                      </c:pt>
                      <c:pt idx="1635">
                        <c:v>6.4059247379785857E-3</c:v>
                      </c:pt>
                      <c:pt idx="1636">
                        <c:v>1.0164101131263127E-2</c:v>
                      </c:pt>
                      <c:pt idx="1637">
                        <c:v>1.6219364380213128E-2</c:v>
                      </c:pt>
                      <c:pt idx="1638">
                        <c:v>2.5410252828157811E-2</c:v>
                      </c:pt>
                      <c:pt idx="1639">
                        <c:v>7.6150768238715232E-5</c:v>
                      </c:pt>
                      <c:pt idx="1640">
                        <c:v>1.2070844558563092E-4</c:v>
                      </c:pt>
                      <c:pt idx="1641">
                        <c:v>1.9127903656562581E-4</c:v>
                      </c:pt>
                      <c:pt idx="1642">
                        <c:v>3.0330128535425836E-4</c:v>
                      </c:pt>
                      <c:pt idx="1643">
                        <c:v>4.8080877940825462E-4</c:v>
                      </c:pt>
                      <c:pt idx="1644">
                        <c:v>7.6127929859757235E-4</c:v>
                      </c:pt>
                      <c:pt idx="1645">
                        <c:v>1.208378630663926E-3</c:v>
                      </c:pt>
                      <c:pt idx="1646">
                        <c:v>1.9191851117644802E-3</c:v>
                      </c:pt>
                      <c:pt idx="1647">
                        <c:v>3.0451171943902899E-3</c:v>
                      </c:pt>
                      <c:pt idx="1648">
                        <c:v>4.8592457629483025E-3</c:v>
                      </c:pt>
                      <c:pt idx="1649">
                        <c:v>7.6127929859757248E-3</c:v>
                      </c:pt>
                      <c:pt idx="1650">
                        <c:v>3.5037954347574156E-5</c:v>
                      </c:pt>
                      <c:pt idx="1651">
                        <c:v>5.5539518557946072E-5</c:v>
                      </c:pt>
                      <c:pt idx="1652">
                        <c:v>8.800996110538319E-5</c:v>
                      </c:pt>
                      <c:pt idx="1653">
                        <c:v>1.3955284806175158E-4</c:v>
                      </c:pt>
                      <c:pt idx="1654">
                        <c:v>2.2122634416515928E-4</c:v>
                      </c:pt>
                      <c:pt idx="1655">
                        <c:v>3.5027446113740005E-4</c:v>
                      </c:pt>
                      <c:pt idx="1656">
                        <c:v>5.5599065216339482E-4</c:v>
                      </c:pt>
                      <c:pt idx="1657">
                        <c:v>8.8304191652738631E-4</c:v>
                      </c:pt>
                      <c:pt idx="1658">
                        <c:v>1.4010978445496004E-3</c:v>
                      </c:pt>
                      <c:pt idx="1659">
                        <c:v>2.2358018854400255E-3</c:v>
                      </c:pt>
                      <c:pt idx="1660">
                        <c:v>3.5027446113740012E-3</c:v>
                      </c:pt>
                      <c:pt idx="1661">
                        <c:v>1.7395768358198446E-5</c:v>
                      </c:pt>
                      <c:pt idx="1662">
                        <c:v>2.7574457971367989E-5</c:v>
                      </c:pt>
                      <c:pt idx="1663">
                        <c:v>4.3695498927131191E-5</c:v>
                      </c:pt>
                      <c:pt idx="1664">
                        <c:v>6.9285695007396169E-5</c:v>
                      </c:pt>
                      <c:pt idx="1665">
                        <c:v>1.098352432237426E-4</c:v>
                      </c:pt>
                      <c:pt idx="1666">
                        <c:v>1.739055119284058E-4</c:v>
                      </c:pt>
                      <c:pt idx="1667">
                        <c:v>2.7604021908395835E-4</c:v>
                      </c:pt>
                      <c:pt idx="1668">
                        <c:v>4.3841579557151106E-4</c:v>
                      </c:pt>
                      <c:pt idx="1669">
                        <c:v>6.9562204771362332E-4</c:v>
                      </c:pt>
                      <c:pt idx="1670">
                        <c:v>1.1100388826390147E-3</c:v>
                      </c:pt>
                      <c:pt idx="1671">
                        <c:v>1.7390551192840581E-3</c:v>
                      </c:pt>
                      <c:pt idx="1672">
                        <c:v>9.0012534284864524E-6</c:v>
                      </c:pt>
                      <c:pt idx="1673">
                        <c:v>1.4268107004106882E-5</c:v>
                      </c:pt>
                      <c:pt idx="1674">
                        <c:v>2.2609766434484749E-5</c:v>
                      </c:pt>
                      <c:pt idx="1675">
                        <c:v>3.5851138442900054E-5</c:v>
                      </c:pt>
                      <c:pt idx="1676">
                        <c:v>5.683306648368963E-5</c:v>
                      </c:pt>
                      <c:pt idx="1677">
                        <c:v>8.9985538623277639E-5</c:v>
                      </c:pt>
                      <c:pt idx="1678">
                        <c:v>1.4283404545672852E-4</c:v>
                      </c:pt>
                      <c:pt idx="1679">
                        <c:v>2.2685354286928273E-4</c:v>
                      </c:pt>
                      <c:pt idx="1680">
                        <c:v>3.5994215449311061E-4</c:v>
                      </c:pt>
                      <c:pt idx="1681">
                        <c:v>5.7437769303238088E-4</c:v>
                      </c:pt>
                      <c:pt idx="1682">
                        <c:v>8.9985538623277577E-4</c:v>
                      </c:pt>
                      <c:pt idx="1683">
                        <c:v>4.8462970330565295E-6</c:v>
                      </c:pt>
                      <c:pt idx="1684">
                        <c:v>7.6819839804203031E-6</c:v>
                      </c:pt>
                      <c:pt idx="1685">
                        <c:v>1.2173153979064113E-5</c:v>
                      </c:pt>
                      <c:pt idx="1686">
                        <c:v>1.9302341307008439E-5</c:v>
                      </c:pt>
                      <c:pt idx="1687">
                        <c:v>3.0599063082453686E-5</c:v>
                      </c:pt>
                      <c:pt idx="1688">
                        <c:v>4.8448435799825305E-5</c:v>
                      </c:pt>
                      <c:pt idx="1689">
                        <c:v>7.6902202145062669E-5</c:v>
                      </c:pt>
                      <c:pt idx="1690">
                        <c:v>1.2213850665135972E-4</c:v>
                      </c:pt>
                      <c:pt idx="1691">
                        <c:v>1.937937431993016E-4</c:v>
                      </c:pt>
                      <c:pt idx="1692">
                        <c:v>3.0924636571028508E-4</c:v>
                      </c:pt>
                      <c:pt idx="1693">
                        <c:v>4.8448435799825363E-4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'[A2 Recovered DSR Graphs for Report.xlsx]Complex Mod MC'!$H$6:$H$1699</c15:sqref>
                        </c15:formulaRef>
                      </c:ext>
                    </c:extLst>
                    <c:numCache>
                      <c:formatCode>General</c:formatCode>
                      <c:ptCount val="1694"/>
                      <c:pt idx="924">
                        <c:v>7716000.0000000205</c:v>
                      </c:pt>
                      <c:pt idx="925">
                        <c:v>9433000.0000000168</c:v>
                      </c:pt>
                      <c:pt idx="926">
                        <c:v>11520000.000000024</c:v>
                      </c:pt>
                      <c:pt idx="927">
                        <c:v>13980000.000000011</c:v>
                      </c:pt>
                      <c:pt idx="928">
                        <c:v>16830000.000000015</c:v>
                      </c:pt>
                      <c:pt idx="929">
                        <c:v>20000000.000000048</c:v>
                      </c:pt>
                      <c:pt idx="930">
                        <c:v>23630000.000000037</c:v>
                      </c:pt>
                      <c:pt idx="931">
                        <c:v>27990000.00000006</c:v>
                      </c:pt>
                      <c:pt idx="932">
                        <c:v>32700000.000000037</c:v>
                      </c:pt>
                      <c:pt idx="933">
                        <c:v>38100000.000000052</c:v>
                      </c:pt>
                      <c:pt idx="934">
                        <c:v>44500000.000000127</c:v>
                      </c:pt>
                      <c:pt idx="935">
                        <c:v>3628999.9999999986</c:v>
                      </c:pt>
                      <c:pt idx="936">
                        <c:v>4600000.0000000093</c:v>
                      </c:pt>
                      <c:pt idx="937">
                        <c:v>5735000.0000000168</c:v>
                      </c:pt>
                      <c:pt idx="938">
                        <c:v>7139000.0000000084</c:v>
                      </c:pt>
                      <c:pt idx="939">
                        <c:v>8765000.0000000056</c:v>
                      </c:pt>
                      <c:pt idx="940">
                        <c:v>10690000.000000007</c:v>
                      </c:pt>
                      <c:pt idx="941">
                        <c:v>13030000.000000035</c:v>
                      </c:pt>
                      <c:pt idx="942">
                        <c:v>15660000.000000052</c:v>
                      </c:pt>
                      <c:pt idx="943">
                        <c:v>18900000.000000007</c:v>
                      </c:pt>
                      <c:pt idx="944">
                        <c:v>22450000.000000067</c:v>
                      </c:pt>
                      <c:pt idx="945">
                        <c:v>26770000.000000063</c:v>
                      </c:pt>
                      <c:pt idx="946">
                        <c:v>1587000.0000000014</c:v>
                      </c:pt>
                      <c:pt idx="947">
                        <c:v>2081000.0000000042</c:v>
                      </c:pt>
                      <c:pt idx="948">
                        <c:v>2645000.0000000065</c:v>
                      </c:pt>
                      <c:pt idx="949">
                        <c:v>3420000.0000000047</c:v>
                      </c:pt>
                      <c:pt idx="950">
                        <c:v>4332000.0000000028</c:v>
                      </c:pt>
                      <c:pt idx="951">
                        <c:v>5392000.0000000093</c:v>
                      </c:pt>
                      <c:pt idx="952">
                        <c:v>6768000.0000000102</c:v>
                      </c:pt>
                      <c:pt idx="953">
                        <c:v>8302000.0000000028</c:v>
                      </c:pt>
                      <c:pt idx="954">
                        <c:v>10220000.000000028</c:v>
                      </c:pt>
                      <c:pt idx="955">
                        <c:v>12480000.000000004</c:v>
                      </c:pt>
                      <c:pt idx="956">
                        <c:v>15130000.000000024</c:v>
                      </c:pt>
                      <c:pt idx="957">
                        <c:v>674300.00000000116</c:v>
                      </c:pt>
                      <c:pt idx="958">
                        <c:v>890600.00000000116</c:v>
                      </c:pt>
                      <c:pt idx="959">
                        <c:v>1180999.9999999995</c:v>
                      </c:pt>
                      <c:pt idx="960">
                        <c:v>1525000.0000000016</c:v>
                      </c:pt>
                      <c:pt idx="961">
                        <c:v>2000000.0000000028</c:v>
                      </c:pt>
                      <c:pt idx="962">
                        <c:v>2586000.0000000042</c:v>
                      </c:pt>
                      <c:pt idx="963">
                        <c:v>3311000.0000000042</c:v>
                      </c:pt>
                      <c:pt idx="964">
                        <c:v>4216000.0000000084</c:v>
                      </c:pt>
                      <c:pt idx="965">
                        <c:v>5326000.0000000065</c:v>
                      </c:pt>
                      <c:pt idx="966">
                        <c:v>6649000.0000000149</c:v>
                      </c:pt>
                      <c:pt idx="967">
                        <c:v>8231000.0000000186</c:v>
                      </c:pt>
                      <c:pt idx="968">
                        <c:v>262900.00000000023</c:v>
                      </c:pt>
                      <c:pt idx="969">
                        <c:v>355800.00000000012</c:v>
                      </c:pt>
                      <c:pt idx="970">
                        <c:v>480500.0000000007</c:v>
                      </c:pt>
                      <c:pt idx="971">
                        <c:v>648300.00000000023</c:v>
                      </c:pt>
                      <c:pt idx="972">
                        <c:v>855900.00000000163</c:v>
                      </c:pt>
                      <c:pt idx="973">
                        <c:v>1135000.0000000002</c:v>
                      </c:pt>
                      <c:pt idx="974">
                        <c:v>1498000.0000000035</c:v>
                      </c:pt>
                      <c:pt idx="975">
                        <c:v>1964000.0000000047</c:v>
                      </c:pt>
                      <c:pt idx="976">
                        <c:v>2547999.9999999995</c:v>
                      </c:pt>
                      <c:pt idx="977">
                        <c:v>3286000.0000000042</c:v>
                      </c:pt>
                      <c:pt idx="978">
                        <c:v>4194000.0000000116</c:v>
                      </c:pt>
                      <c:pt idx="979">
                        <c:v>106400.00000000007</c:v>
                      </c:pt>
                      <c:pt idx="980">
                        <c:v>146399.99999999991</c:v>
                      </c:pt>
                      <c:pt idx="981">
                        <c:v>200700.00000000023</c:v>
                      </c:pt>
                      <c:pt idx="982">
                        <c:v>273900.00000000058</c:v>
                      </c:pt>
                      <c:pt idx="983">
                        <c:v>372800.00000000047</c:v>
                      </c:pt>
                      <c:pt idx="984">
                        <c:v>503300.00000000087</c:v>
                      </c:pt>
                      <c:pt idx="985">
                        <c:v>677500.00000000175</c:v>
                      </c:pt>
                      <c:pt idx="986">
                        <c:v>906800.00000000058</c:v>
                      </c:pt>
                      <c:pt idx="987">
                        <c:v>1206000.0000000012</c:v>
                      </c:pt>
                      <c:pt idx="988">
                        <c:v>1593000.0000000016</c:v>
                      </c:pt>
                      <c:pt idx="989">
                        <c:v>2085000.0000000035</c:v>
                      </c:pt>
                      <c:pt idx="990">
                        <c:v>44650.000000000116</c:v>
                      </c:pt>
                      <c:pt idx="991">
                        <c:v>62460.000000000065</c:v>
                      </c:pt>
                      <c:pt idx="992">
                        <c:v>86710.000000000102</c:v>
                      </c:pt>
                      <c:pt idx="993">
                        <c:v>119800.00000000016</c:v>
                      </c:pt>
                      <c:pt idx="994">
                        <c:v>165200.00000000003</c:v>
                      </c:pt>
                      <c:pt idx="995">
                        <c:v>227000.0000000002</c:v>
                      </c:pt>
                      <c:pt idx="996">
                        <c:v>310700.00000000012</c:v>
                      </c:pt>
                      <c:pt idx="997">
                        <c:v>423500.00000000006</c:v>
                      </c:pt>
                      <c:pt idx="998">
                        <c:v>574600.00000000035</c:v>
                      </c:pt>
                      <c:pt idx="999">
                        <c:v>775100.00000000163</c:v>
                      </c:pt>
                      <c:pt idx="1000">
                        <c:v>1039000.0000000006</c:v>
                      </c:pt>
                      <c:pt idx="1001">
                        <c:v>20560.000000000015</c:v>
                      </c:pt>
                      <c:pt idx="1002">
                        <c:v>28720.000000000007</c:v>
                      </c:pt>
                      <c:pt idx="1003">
                        <c:v>40060.00000000008</c:v>
                      </c:pt>
                      <c:pt idx="1004">
                        <c:v>55820.000000000029</c:v>
                      </c:pt>
                      <c:pt idx="1005">
                        <c:v>77710.000000000029</c:v>
                      </c:pt>
                      <c:pt idx="1006">
                        <c:v>107900.00000000003</c:v>
                      </c:pt>
                      <c:pt idx="1007">
                        <c:v>149600</c:v>
                      </c:pt>
                      <c:pt idx="1008">
                        <c:v>206800.00000000029</c:v>
                      </c:pt>
                      <c:pt idx="1009">
                        <c:v>284900.00000000058</c:v>
                      </c:pt>
                      <c:pt idx="1010">
                        <c:v>390700.00000000087</c:v>
                      </c:pt>
                      <c:pt idx="1011">
                        <c:v>534000.00000000047</c:v>
                      </c:pt>
                      <c:pt idx="1012">
                        <c:v>9486.0000000000073</c:v>
                      </c:pt>
                      <c:pt idx="1013">
                        <c:v>13439.999999999993</c:v>
                      </c:pt>
                      <c:pt idx="1014">
                        <c:v>19040.000000000015</c:v>
                      </c:pt>
                      <c:pt idx="1015">
                        <c:v>26859.999999999985</c:v>
                      </c:pt>
                      <c:pt idx="1016">
                        <c:v>37760.000000000036</c:v>
                      </c:pt>
                      <c:pt idx="1017">
                        <c:v>52960.000000000073</c:v>
                      </c:pt>
                      <c:pt idx="1018">
                        <c:v>74160.00000000016</c:v>
                      </c:pt>
                      <c:pt idx="1019">
                        <c:v>103600.0000000002</c:v>
                      </c:pt>
                      <c:pt idx="1020">
                        <c:v>144500.00000000023</c:v>
                      </c:pt>
                      <c:pt idx="1021">
                        <c:v>200900.00000000035</c:v>
                      </c:pt>
                      <c:pt idx="1022">
                        <c:v>278900.00000000035</c:v>
                      </c:pt>
                      <c:pt idx="1023">
                        <c:v>4011.0000000000055</c:v>
                      </c:pt>
                      <c:pt idx="1024">
                        <c:v>5588.0000000000009</c:v>
                      </c:pt>
                      <c:pt idx="1025">
                        <c:v>8035.0000000000064</c:v>
                      </c:pt>
                      <c:pt idx="1026">
                        <c:v>11230</c:v>
                      </c:pt>
                      <c:pt idx="1027">
                        <c:v>15810.000000000011</c:v>
                      </c:pt>
                      <c:pt idx="1028">
                        <c:v>22120.000000000011</c:v>
                      </c:pt>
                      <c:pt idx="1029">
                        <c:v>30880.000000000047</c:v>
                      </c:pt>
                      <c:pt idx="1030">
                        <c:v>43350</c:v>
                      </c:pt>
                      <c:pt idx="1031">
                        <c:v>60550</c:v>
                      </c:pt>
                      <c:pt idx="1032">
                        <c:v>84399.999999999985</c:v>
                      </c:pt>
                      <c:pt idx="1033">
                        <c:v>117400.0000000001</c:v>
                      </c:pt>
                      <c:pt idx="1034">
                        <c:v>2006.0000000000009</c:v>
                      </c:pt>
                      <c:pt idx="1035">
                        <c:v>2877.0000000000045</c:v>
                      </c:pt>
                      <c:pt idx="1036">
                        <c:v>4111.0000000000009</c:v>
                      </c:pt>
                      <c:pt idx="1037">
                        <c:v>5836.0000000000036</c:v>
                      </c:pt>
                      <c:pt idx="1038">
                        <c:v>8288</c:v>
                      </c:pt>
                      <c:pt idx="1039">
                        <c:v>11739.999999999996</c:v>
                      </c:pt>
                      <c:pt idx="1040">
                        <c:v>16570.000000000011</c:v>
                      </c:pt>
                      <c:pt idx="1041">
                        <c:v>23300.000000000022</c:v>
                      </c:pt>
                      <c:pt idx="1042">
                        <c:v>32720.000000000029</c:v>
                      </c:pt>
                      <c:pt idx="1043">
                        <c:v>45979.999999999978</c:v>
                      </c:pt>
                      <c:pt idx="1044">
                        <c:v>64790.000000000015</c:v>
                      </c:pt>
                      <c:pt idx="1045">
                        <c:v>1044.0000000000005</c:v>
                      </c:pt>
                      <c:pt idx="1046">
                        <c:v>1507.0000000000005</c:v>
                      </c:pt>
                      <c:pt idx="1047">
                        <c:v>2175.0000000000023</c:v>
                      </c:pt>
                      <c:pt idx="1048">
                        <c:v>3114.0000000000005</c:v>
                      </c:pt>
                      <c:pt idx="1049">
                        <c:v>4457.0000000000055</c:v>
                      </c:pt>
                      <c:pt idx="1050">
                        <c:v>6358.0000000000027</c:v>
                      </c:pt>
                      <c:pt idx="1051">
                        <c:v>9045.0000000000146</c:v>
                      </c:pt>
                      <c:pt idx="1052">
                        <c:v>12810.000000000022</c:v>
                      </c:pt>
                      <c:pt idx="1053">
                        <c:v>18160.000000000015</c:v>
                      </c:pt>
                      <c:pt idx="1054">
                        <c:v>25680.000000000033</c:v>
                      </c:pt>
                      <c:pt idx="1055">
                        <c:v>36019.999999999978</c:v>
                      </c:pt>
                      <c:pt idx="1056">
                        <c:v>544.8000000000003</c:v>
                      </c:pt>
                      <c:pt idx="1057">
                        <c:v>802.30000000000075</c:v>
                      </c:pt>
                      <c:pt idx="1058">
                        <c:v>1175.0000000000002</c:v>
                      </c:pt>
                      <c:pt idx="1059">
                        <c:v>1713.0000000000009</c:v>
                      </c:pt>
                      <c:pt idx="1060">
                        <c:v>2476.0000000000005</c:v>
                      </c:pt>
                      <c:pt idx="1061">
                        <c:v>3569.9999999999995</c:v>
                      </c:pt>
                      <c:pt idx="1062">
                        <c:v>5127.0000000000009</c:v>
                      </c:pt>
                      <c:pt idx="1063">
                        <c:v>7337.0000000000045</c:v>
                      </c:pt>
                      <c:pt idx="1064">
                        <c:v>10470.000000000004</c:v>
                      </c:pt>
                      <c:pt idx="1065">
                        <c:v>14890.000000000022</c:v>
                      </c:pt>
                      <c:pt idx="1066">
                        <c:v>21120.000000000025</c:v>
                      </c:pt>
                      <c:pt idx="1067">
                        <c:v>297.50000000000034</c:v>
                      </c:pt>
                      <c:pt idx="1068">
                        <c:v>445.4000000000002</c:v>
                      </c:pt>
                      <c:pt idx="1069">
                        <c:v>658.90000000000043</c:v>
                      </c:pt>
                      <c:pt idx="1070">
                        <c:v>969.00000000000023</c:v>
                      </c:pt>
                      <c:pt idx="1071">
                        <c:v>1419.0000000000011</c:v>
                      </c:pt>
                      <c:pt idx="1072">
                        <c:v>2066.0000000000023</c:v>
                      </c:pt>
                      <c:pt idx="1073">
                        <c:v>2994.0000000000014</c:v>
                      </c:pt>
                      <c:pt idx="1074">
                        <c:v>4323.0000000000045</c:v>
                      </c:pt>
                      <c:pt idx="1075">
                        <c:v>6217.0000000000064</c:v>
                      </c:pt>
                      <c:pt idx="1076">
                        <c:v>8918.0000000000164</c:v>
                      </c:pt>
                      <c:pt idx="1077">
                        <c:v>12760.000000000002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4-B9B9-4085-9AF4-665427D4C79E}"/>
                  </c:ext>
                </c:extLst>
              </c15:ser>
            </c15:filteredScatterSeries>
          </c:ext>
        </c:extLst>
      </c:scatterChart>
      <c:valAx>
        <c:axId val="426842016"/>
        <c:scaling>
          <c:logBase val="10"/>
          <c:orientation val="minMax"/>
          <c:min val="1.0000000000000004E-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noProof="0" dirty="0"/>
                  <a:t>Frequency (Hz)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20915504"/>
        <c:crossesAt val="1.0000000000000004E-5"/>
        <c:crossBetween val="midCat"/>
      </c:valAx>
      <c:valAx>
        <c:axId val="320915504"/>
        <c:scaling>
          <c:logBase val="10"/>
          <c:orientation val="minMax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noProof="0" dirty="0"/>
                  <a:t>Complex Modulus (Pa)</a:t>
                </a:r>
              </a:p>
            </c:rich>
          </c:tx>
          <c:layout>
            <c:manualLayout>
              <c:xMode val="edge"/>
              <c:yMode val="edge"/>
              <c:x val="2.7971420882202292E-3"/>
              <c:y val="0.251319859492779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26842016"/>
        <c:crossesAt val="1.0000000000000004E-6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24822794921608"/>
          <c:y val="1.7850507489594016E-2"/>
          <c:w val="0.83909080060249175"/>
          <c:h val="0.76349701304094797"/>
        </c:manualLayout>
      </c:layout>
      <c:scatterChart>
        <c:scatterStyle val="lineMarker"/>
        <c:varyColors val="0"/>
        <c:ser>
          <c:idx val="1"/>
          <c:order val="0"/>
          <c:tx>
            <c:v>Control + 0% RA (Warm)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'[A2 Recovered DSR Graphs for Report.xlsx]Black Space'!$A$7:$A$1700</c:f>
              <c:numCache>
                <c:formatCode>General</c:formatCode>
                <c:ptCount val="1694"/>
                <c:pt idx="0">
                  <c:v>36.409999999999997</c:v>
                </c:pt>
                <c:pt idx="1">
                  <c:v>36.700000000000003</c:v>
                </c:pt>
                <c:pt idx="2">
                  <c:v>34.83</c:v>
                </c:pt>
                <c:pt idx="3">
                  <c:v>33.630000000000003</c:v>
                </c:pt>
                <c:pt idx="4">
                  <c:v>32.64</c:v>
                </c:pt>
                <c:pt idx="5">
                  <c:v>31.68</c:v>
                </c:pt>
                <c:pt idx="6">
                  <c:v>30.66</c:v>
                </c:pt>
                <c:pt idx="7">
                  <c:v>29.61</c:v>
                </c:pt>
                <c:pt idx="8">
                  <c:v>28.71</c:v>
                </c:pt>
                <c:pt idx="9">
                  <c:v>27.77</c:v>
                </c:pt>
                <c:pt idx="10">
                  <c:v>27.1</c:v>
                </c:pt>
                <c:pt idx="11">
                  <c:v>40.64</c:v>
                </c:pt>
                <c:pt idx="12">
                  <c:v>41.4</c:v>
                </c:pt>
                <c:pt idx="13">
                  <c:v>39.18</c:v>
                </c:pt>
                <c:pt idx="14">
                  <c:v>38.07</c:v>
                </c:pt>
                <c:pt idx="15">
                  <c:v>37.1</c:v>
                </c:pt>
                <c:pt idx="16">
                  <c:v>36.07</c:v>
                </c:pt>
                <c:pt idx="17">
                  <c:v>34.96</c:v>
                </c:pt>
                <c:pt idx="18">
                  <c:v>33.840000000000003</c:v>
                </c:pt>
                <c:pt idx="19">
                  <c:v>32.840000000000003</c:v>
                </c:pt>
                <c:pt idx="20">
                  <c:v>31.78</c:v>
                </c:pt>
                <c:pt idx="21">
                  <c:v>30.9</c:v>
                </c:pt>
                <c:pt idx="22">
                  <c:v>46.23</c:v>
                </c:pt>
                <c:pt idx="23">
                  <c:v>45.93</c:v>
                </c:pt>
                <c:pt idx="24">
                  <c:v>44.39</c:v>
                </c:pt>
                <c:pt idx="25">
                  <c:v>43.44</c:v>
                </c:pt>
                <c:pt idx="26">
                  <c:v>42.13</c:v>
                </c:pt>
                <c:pt idx="27">
                  <c:v>41.04</c:v>
                </c:pt>
                <c:pt idx="28">
                  <c:v>39.78</c:v>
                </c:pt>
                <c:pt idx="29">
                  <c:v>38.56</c:v>
                </c:pt>
                <c:pt idx="30">
                  <c:v>37.450000000000003</c:v>
                </c:pt>
                <c:pt idx="31">
                  <c:v>36.36</c:v>
                </c:pt>
                <c:pt idx="32">
                  <c:v>35.22</c:v>
                </c:pt>
                <c:pt idx="33">
                  <c:v>53.91</c:v>
                </c:pt>
                <c:pt idx="34">
                  <c:v>50.97</c:v>
                </c:pt>
                <c:pt idx="35">
                  <c:v>50.53</c:v>
                </c:pt>
                <c:pt idx="36">
                  <c:v>48.79</c:v>
                </c:pt>
                <c:pt idx="37">
                  <c:v>47.45</c:v>
                </c:pt>
                <c:pt idx="38">
                  <c:v>46.26</c:v>
                </c:pt>
                <c:pt idx="39">
                  <c:v>44.97</c:v>
                </c:pt>
                <c:pt idx="40">
                  <c:v>43.74</c:v>
                </c:pt>
                <c:pt idx="41">
                  <c:v>42.5</c:v>
                </c:pt>
                <c:pt idx="42">
                  <c:v>41.32</c:v>
                </c:pt>
                <c:pt idx="43">
                  <c:v>40.119999999999997</c:v>
                </c:pt>
                <c:pt idx="44">
                  <c:v>57.91</c:v>
                </c:pt>
                <c:pt idx="45">
                  <c:v>56.72</c:v>
                </c:pt>
                <c:pt idx="46">
                  <c:v>55.07</c:v>
                </c:pt>
                <c:pt idx="47">
                  <c:v>54.38</c:v>
                </c:pt>
                <c:pt idx="48">
                  <c:v>52.92</c:v>
                </c:pt>
                <c:pt idx="49">
                  <c:v>51.73</c:v>
                </c:pt>
                <c:pt idx="50">
                  <c:v>50.46</c:v>
                </c:pt>
                <c:pt idx="51">
                  <c:v>49.21</c:v>
                </c:pt>
                <c:pt idx="52">
                  <c:v>47.94</c:v>
                </c:pt>
                <c:pt idx="53">
                  <c:v>46.69</c:v>
                </c:pt>
                <c:pt idx="54">
                  <c:v>45.34</c:v>
                </c:pt>
                <c:pt idx="55">
                  <c:v>62.15</c:v>
                </c:pt>
                <c:pt idx="56">
                  <c:v>61.28</c:v>
                </c:pt>
                <c:pt idx="57">
                  <c:v>60.17</c:v>
                </c:pt>
                <c:pt idx="58">
                  <c:v>58.78</c:v>
                </c:pt>
                <c:pt idx="59">
                  <c:v>57.78</c:v>
                </c:pt>
                <c:pt idx="60">
                  <c:v>56.51</c:v>
                </c:pt>
                <c:pt idx="61">
                  <c:v>55.48</c:v>
                </c:pt>
                <c:pt idx="62">
                  <c:v>54.26</c:v>
                </c:pt>
                <c:pt idx="63">
                  <c:v>53.05</c:v>
                </c:pt>
                <c:pt idx="64">
                  <c:v>51.84</c:v>
                </c:pt>
                <c:pt idx="65">
                  <c:v>50.89</c:v>
                </c:pt>
                <c:pt idx="66">
                  <c:v>65.930000000000007</c:v>
                </c:pt>
                <c:pt idx="67">
                  <c:v>65.260000000000005</c:v>
                </c:pt>
                <c:pt idx="68">
                  <c:v>64.17</c:v>
                </c:pt>
                <c:pt idx="69">
                  <c:v>63.07</c:v>
                </c:pt>
                <c:pt idx="70">
                  <c:v>62</c:v>
                </c:pt>
                <c:pt idx="71">
                  <c:v>60.94</c:v>
                </c:pt>
                <c:pt idx="72">
                  <c:v>59.86</c:v>
                </c:pt>
                <c:pt idx="73">
                  <c:v>58.75</c:v>
                </c:pt>
                <c:pt idx="74">
                  <c:v>57.66</c:v>
                </c:pt>
                <c:pt idx="75">
                  <c:v>56.55</c:v>
                </c:pt>
                <c:pt idx="76">
                  <c:v>55.29</c:v>
                </c:pt>
                <c:pt idx="77">
                  <c:v>69.92</c:v>
                </c:pt>
                <c:pt idx="78">
                  <c:v>68.709999999999994</c:v>
                </c:pt>
                <c:pt idx="79">
                  <c:v>67.63</c:v>
                </c:pt>
                <c:pt idx="80">
                  <c:v>66.55</c:v>
                </c:pt>
                <c:pt idx="81">
                  <c:v>65.5</c:v>
                </c:pt>
                <c:pt idx="82">
                  <c:v>64.47</c:v>
                </c:pt>
                <c:pt idx="83">
                  <c:v>63.45</c:v>
                </c:pt>
                <c:pt idx="84">
                  <c:v>62.42</c:v>
                </c:pt>
                <c:pt idx="85">
                  <c:v>61.4</c:v>
                </c:pt>
                <c:pt idx="86">
                  <c:v>60.36</c:v>
                </c:pt>
                <c:pt idx="87">
                  <c:v>59.34</c:v>
                </c:pt>
                <c:pt idx="88">
                  <c:v>73.39</c:v>
                </c:pt>
                <c:pt idx="89">
                  <c:v>72.180000000000007</c:v>
                </c:pt>
                <c:pt idx="90">
                  <c:v>71.03</c:v>
                </c:pt>
                <c:pt idx="91">
                  <c:v>69.91</c:v>
                </c:pt>
                <c:pt idx="92">
                  <c:v>68.84</c:v>
                </c:pt>
                <c:pt idx="93">
                  <c:v>67.81</c:v>
                </c:pt>
                <c:pt idx="94">
                  <c:v>66.8</c:v>
                </c:pt>
                <c:pt idx="95">
                  <c:v>65.83</c:v>
                </c:pt>
                <c:pt idx="96">
                  <c:v>64.849999999999994</c:v>
                </c:pt>
                <c:pt idx="97">
                  <c:v>63.89</c:v>
                </c:pt>
                <c:pt idx="98">
                  <c:v>62.64</c:v>
                </c:pt>
                <c:pt idx="99">
                  <c:v>76.790000000000006</c:v>
                </c:pt>
                <c:pt idx="100">
                  <c:v>75.459999999999994</c:v>
                </c:pt>
                <c:pt idx="101">
                  <c:v>73.11</c:v>
                </c:pt>
                <c:pt idx="102">
                  <c:v>72.239999999999995</c:v>
                </c:pt>
                <c:pt idx="103">
                  <c:v>70.78</c:v>
                </c:pt>
                <c:pt idx="104">
                  <c:v>69.81</c:v>
                </c:pt>
                <c:pt idx="105">
                  <c:v>68.89</c:v>
                </c:pt>
                <c:pt idx="106">
                  <c:v>67.95</c:v>
                </c:pt>
                <c:pt idx="107">
                  <c:v>67.02</c:v>
                </c:pt>
                <c:pt idx="108">
                  <c:v>66.14</c:v>
                </c:pt>
                <c:pt idx="109">
                  <c:v>65.05</c:v>
                </c:pt>
                <c:pt idx="110">
                  <c:v>77.88</c:v>
                </c:pt>
                <c:pt idx="111">
                  <c:v>76.45</c:v>
                </c:pt>
                <c:pt idx="112">
                  <c:v>75.52</c:v>
                </c:pt>
                <c:pt idx="113">
                  <c:v>74.680000000000007</c:v>
                </c:pt>
                <c:pt idx="114">
                  <c:v>73.62</c:v>
                </c:pt>
                <c:pt idx="115">
                  <c:v>72.55</c:v>
                </c:pt>
                <c:pt idx="116">
                  <c:v>71.540000000000006</c:v>
                </c:pt>
                <c:pt idx="117">
                  <c:v>70.56</c:v>
                </c:pt>
                <c:pt idx="118">
                  <c:v>69.650000000000006</c:v>
                </c:pt>
                <c:pt idx="119">
                  <c:v>68.790000000000006</c:v>
                </c:pt>
                <c:pt idx="120">
                  <c:v>67.959999999999994</c:v>
                </c:pt>
                <c:pt idx="121">
                  <c:v>80.36</c:v>
                </c:pt>
                <c:pt idx="122">
                  <c:v>79.48</c:v>
                </c:pt>
                <c:pt idx="123">
                  <c:v>78.27</c:v>
                </c:pt>
                <c:pt idx="124">
                  <c:v>77.19</c:v>
                </c:pt>
                <c:pt idx="125">
                  <c:v>76.11</c:v>
                </c:pt>
                <c:pt idx="126">
                  <c:v>74.95</c:v>
                </c:pt>
                <c:pt idx="127">
                  <c:v>74.040000000000006</c:v>
                </c:pt>
                <c:pt idx="128">
                  <c:v>73.040000000000006</c:v>
                </c:pt>
                <c:pt idx="129">
                  <c:v>72.11</c:v>
                </c:pt>
                <c:pt idx="130">
                  <c:v>71.209999999999994</c:v>
                </c:pt>
                <c:pt idx="131">
                  <c:v>70.56</c:v>
                </c:pt>
                <c:pt idx="132">
                  <c:v>82.44</c:v>
                </c:pt>
                <c:pt idx="133">
                  <c:v>81.61</c:v>
                </c:pt>
                <c:pt idx="134">
                  <c:v>80.64</c:v>
                </c:pt>
                <c:pt idx="135">
                  <c:v>79.709999999999994</c:v>
                </c:pt>
                <c:pt idx="136">
                  <c:v>78.5</c:v>
                </c:pt>
                <c:pt idx="137">
                  <c:v>77.5</c:v>
                </c:pt>
                <c:pt idx="138">
                  <c:v>76.45</c:v>
                </c:pt>
                <c:pt idx="139">
                  <c:v>75.41</c:v>
                </c:pt>
                <c:pt idx="140">
                  <c:v>74.44</c:v>
                </c:pt>
                <c:pt idx="141">
                  <c:v>73.510000000000005</c:v>
                </c:pt>
                <c:pt idx="142">
                  <c:v>72.55</c:v>
                </c:pt>
                <c:pt idx="143">
                  <c:v>84.09</c:v>
                </c:pt>
                <c:pt idx="144">
                  <c:v>83.48</c:v>
                </c:pt>
                <c:pt idx="145">
                  <c:v>82.62</c:v>
                </c:pt>
                <c:pt idx="146">
                  <c:v>81.7</c:v>
                </c:pt>
                <c:pt idx="147">
                  <c:v>80.709999999999994</c:v>
                </c:pt>
                <c:pt idx="148">
                  <c:v>79.680000000000007</c:v>
                </c:pt>
                <c:pt idx="149">
                  <c:v>78.67</c:v>
                </c:pt>
                <c:pt idx="150">
                  <c:v>77.64</c:v>
                </c:pt>
                <c:pt idx="151">
                  <c:v>76.64</c:v>
                </c:pt>
                <c:pt idx="152">
                  <c:v>75.680000000000007</c:v>
                </c:pt>
                <c:pt idx="153">
                  <c:v>74.959999999999994</c:v>
                </c:pt>
                <c:pt idx="154">
                  <c:v>43.65</c:v>
                </c:pt>
                <c:pt idx="155">
                  <c:v>43.18</c:v>
                </c:pt>
                <c:pt idx="156">
                  <c:v>41.55</c:v>
                </c:pt>
                <c:pt idx="157">
                  <c:v>40.61</c:v>
                </c:pt>
                <c:pt idx="158">
                  <c:v>39.32</c:v>
                </c:pt>
                <c:pt idx="159">
                  <c:v>38.17</c:v>
                </c:pt>
                <c:pt idx="160">
                  <c:v>36.96</c:v>
                </c:pt>
                <c:pt idx="161">
                  <c:v>35.770000000000003</c:v>
                </c:pt>
                <c:pt idx="162">
                  <c:v>34.700000000000003</c:v>
                </c:pt>
                <c:pt idx="163">
                  <c:v>33.659999999999997</c:v>
                </c:pt>
                <c:pt idx="164">
                  <c:v>32.82</c:v>
                </c:pt>
                <c:pt idx="165">
                  <c:v>50.89</c:v>
                </c:pt>
                <c:pt idx="166">
                  <c:v>48.01</c:v>
                </c:pt>
                <c:pt idx="167">
                  <c:v>47.32</c:v>
                </c:pt>
                <c:pt idx="168">
                  <c:v>45.63</c:v>
                </c:pt>
                <c:pt idx="169">
                  <c:v>44.21</c:v>
                </c:pt>
                <c:pt idx="170">
                  <c:v>42.99</c:v>
                </c:pt>
                <c:pt idx="171">
                  <c:v>41.69</c:v>
                </c:pt>
                <c:pt idx="172">
                  <c:v>40.450000000000003</c:v>
                </c:pt>
                <c:pt idx="173">
                  <c:v>39.24</c:v>
                </c:pt>
                <c:pt idx="174">
                  <c:v>38.07</c:v>
                </c:pt>
                <c:pt idx="175">
                  <c:v>37</c:v>
                </c:pt>
                <c:pt idx="176">
                  <c:v>55.16</c:v>
                </c:pt>
                <c:pt idx="177">
                  <c:v>53.6</c:v>
                </c:pt>
                <c:pt idx="178">
                  <c:v>51.79</c:v>
                </c:pt>
                <c:pt idx="179">
                  <c:v>50.89</c:v>
                </c:pt>
                <c:pt idx="180">
                  <c:v>49.21</c:v>
                </c:pt>
                <c:pt idx="181">
                  <c:v>47.96</c:v>
                </c:pt>
                <c:pt idx="182">
                  <c:v>46.64</c:v>
                </c:pt>
                <c:pt idx="183">
                  <c:v>45.33</c:v>
                </c:pt>
                <c:pt idx="184">
                  <c:v>44.05</c:v>
                </c:pt>
                <c:pt idx="185">
                  <c:v>42.83</c:v>
                </c:pt>
                <c:pt idx="186">
                  <c:v>41.36</c:v>
                </c:pt>
                <c:pt idx="187">
                  <c:v>58.24</c:v>
                </c:pt>
                <c:pt idx="188">
                  <c:v>57.4</c:v>
                </c:pt>
                <c:pt idx="189">
                  <c:v>56.42</c:v>
                </c:pt>
                <c:pt idx="190">
                  <c:v>54.99</c:v>
                </c:pt>
                <c:pt idx="191">
                  <c:v>53.96</c:v>
                </c:pt>
                <c:pt idx="192">
                  <c:v>52.68</c:v>
                </c:pt>
                <c:pt idx="193">
                  <c:v>51.52</c:v>
                </c:pt>
                <c:pt idx="194">
                  <c:v>50.23</c:v>
                </c:pt>
                <c:pt idx="195">
                  <c:v>48.94</c:v>
                </c:pt>
                <c:pt idx="196">
                  <c:v>47.68</c:v>
                </c:pt>
                <c:pt idx="197">
                  <c:v>46.71</c:v>
                </c:pt>
                <c:pt idx="198">
                  <c:v>60.79</c:v>
                </c:pt>
                <c:pt idx="199">
                  <c:v>60.66</c:v>
                </c:pt>
                <c:pt idx="200">
                  <c:v>59.91</c:v>
                </c:pt>
                <c:pt idx="201">
                  <c:v>59.11</c:v>
                </c:pt>
                <c:pt idx="202">
                  <c:v>58.15</c:v>
                </c:pt>
                <c:pt idx="203">
                  <c:v>57.14</c:v>
                </c:pt>
                <c:pt idx="204">
                  <c:v>56.12</c:v>
                </c:pt>
                <c:pt idx="205">
                  <c:v>54.99</c:v>
                </c:pt>
                <c:pt idx="206">
                  <c:v>53.83</c:v>
                </c:pt>
                <c:pt idx="207">
                  <c:v>52.65</c:v>
                </c:pt>
                <c:pt idx="208">
                  <c:v>51.48</c:v>
                </c:pt>
                <c:pt idx="209">
                  <c:v>63.22</c:v>
                </c:pt>
                <c:pt idx="210">
                  <c:v>62.78</c:v>
                </c:pt>
                <c:pt idx="211">
                  <c:v>62.29</c:v>
                </c:pt>
                <c:pt idx="212">
                  <c:v>61.76</c:v>
                </c:pt>
                <c:pt idx="213">
                  <c:v>61.16</c:v>
                </c:pt>
                <c:pt idx="214">
                  <c:v>60.49</c:v>
                </c:pt>
                <c:pt idx="215">
                  <c:v>59.71</c:v>
                </c:pt>
                <c:pt idx="216">
                  <c:v>58.85</c:v>
                </c:pt>
                <c:pt idx="217">
                  <c:v>57.92</c:v>
                </c:pt>
                <c:pt idx="218">
                  <c:v>56.92</c:v>
                </c:pt>
                <c:pt idx="219">
                  <c:v>55.84</c:v>
                </c:pt>
                <c:pt idx="220">
                  <c:v>64.95</c:v>
                </c:pt>
                <c:pt idx="221">
                  <c:v>64.36</c:v>
                </c:pt>
                <c:pt idx="222">
                  <c:v>63.91</c:v>
                </c:pt>
                <c:pt idx="223">
                  <c:v>63.51</c:v>
                </c:pt>
                <c:pt idx="224">
                  <c:v>63.14</c:v>
                </c:pt>
                <c:pt idx="225">
                  <c:v>62.74</c:v>
                </c:pt>
                <c:pt idx="226">
                  <c:v>62.28</c:v>
                </c:pt>
                <c:pt idx="227">
                  <c:v>61.76</c:v>
                </c:pt>
                <c:pt idx="228">
                  <c:v>61.14</c:v>
                </c:pt>
                <c:pt idx="229">
                  <c:v>60.43</c:v>
                </c:pt>
                <c:pt idx="230">
                  <c:v>59.38</c:v>
                </c:pt>
                <c:pt idx="231">
                  <c:v>67.17</c:v>
                </c:pt>
                <c:pt idx="232">
                  <c:v>66.2</c:v>
                </c:pt>
                <c:pt idx="233">
                  <c:v>65.44</c:v>
                </c:pt>
                <c:pt idx="234">
                  <c:v>64.87</c:v>
                </c:pt>
                <c:pt idx="235">
                  <c:v>64.45</c:v>
                </c:pt>
                <c:pt idx="236">
                  <c:v>64.12</c:v>
                </c:pt>
                <c:pt idx="237">
                  <c:v>63.83</c:v>
                </c:pt>
                <c:pt idx="238">
                  <c:v>63.54</c:v>
                </c:pt>
                <c:pt idx="239">
                  <c:v>63.2</c:v>
                </c:pt>
                <c:pt idx="240">
                  <c:v>62.76</c:v>
                </c:pt>
                <c:pt idx="241">
                  <c:v>62.21</c:v>
                </c:pt>
                <c:pt idx="242">
                  <c:v>70.290000000000006</c:v>
                </c:pt>
                <c:pt idx="243">
                  <c:v>68.89</c:v>
                </c:pt>
                <c:pt idx="244">
                  <c:v>67.680000000000007</c:v>
                </c:pt>
                <c:pt idx="245">
                  <c:v>66.650000000000006</c:v>
                </c:pt>
                <c:pt idx="246">
                  <c:v>65.89</c:v>
                </c:pt>
                <c:pt idx="247">
                  <c:v>65.31</c:v>
                </c:pt>
                <c:pt idx="248">
                  <c:v>64.92</c:v>
                </c:pt>
                <c:pt idx="249">
                  <c:v>64.66</c:v>
                </c:pt>
                <c:pt idx="250">
                  <c:v>64.45</c:v>
                </c:pt>
                <c:pt idx="251">
                  <c:v>64.23</c:v>
                </c:pt>
                <c:pt idx="252">
                  <c:v>63.73</c:v>
                </c:pt>
                <c:pt idx="253">
                  <c:v>73.72</c:v>
                </c:pt>
                <c:pt idx="254">
                  <c:v>72.52</c:v>
                </c:pt>
                <c:pt idx="255">
                  <c:v>71.349999999999994</c:v>
                </c:pt>
                <c:pt idx="256">
                  <c:v>69.260000000000005</c:v>
                </c:pt>
                <c:pt idx="257">
                  <c:v>67.89</c:v>
                </c:pt>
                <c:pt idx="258">
                  <c:v>66.430000000000007</c:v>
                </c:pt>
                <c:pt idx="259">
                  <c:v>65.599999999999994</c:v>
                </c:pt>
                <c:pt idx="260">
                  <c:v>64.87</c:v>
                </c:pt>
                <c:pt idx="261">
                  <c:v>64.5</c:v>
                </c:pt>
                <c:pt idx="262">
                  <c:v>64.400000000000006</c:v>
                </c:pt>
                <c:pt idx="263">
                  <c:v>64.2</c:v>
                </c:pt>
                <c:pt idx="264">
                  <c:v>74.8</c:v>
                </c:pt>
                <c:pt idx="265">
                  <c:v>74.56</c:v>
                </c:pt>
                <c:pt idx="266">
                  <c:v>73.62</c:v>
                </c:pt>
                <c:pt idx="267">
                  <c:v>72.569999999999993</c:v>
                </c:pt>
                <c:pt idx="268">
                  <c:v>70.959999999999994</c:v>
                </c:pt>
                <c:pt idx="269">
                  <c:v>69.41</c:v>
                </c:pt>
                <c:pt idx="270">
                  <c:v>67.95</c:v>
                </c:pt>
                <c:pt idx="271">
                  <c:v>66.73</c:v>
                </c:pt>
                <c:pt idx="272">
                  <c:v>65.819999999999993</c:v>
                </c:pt>
                <c:pt idx="273">
                  <c:v>65.290000000000006</c:v>
                </c:pt>
                <c:pt idx="274">
                  <c:v>64.81</c:v>
                </c:pt>
                <c:pt idx="275">
                  <c:v>74.94</c:v>
                </c:pt>
                <c:pt idx="276">
                  <c:v>75.44</c:v>
                </c:pt>
                <c:pt idx="277">
                  <c:v>75.22</c:v>
                </c:pt>
                <c:pt idx="278">
                  <c:v>74.53</c:v>
                </c:pt>
                <c:pt idx="279">
                  <c:v>73.510000000000005</c:v>
                </c:pt>
                <c:pt idx="280">
                  <c:v>72.17</c:v>
                </c:pt>
                <c:pt idx="281">
                  <c:v>70.7</c:v>
                </c:pt>
                <c:pt idx="282">
                  <c:v>69.2</c:v>
                </c:pt>
                <c:pt idx="283">
                  <c:v>67.819999999999993</c:v>
                </c:pt>
                <c:pt idx="284">
                  <c:v>66.760000000000005</c:v>
                </c:pt>
                <c:pt idx="285">
                  <c:v>66.03</c:v>
                </c:pt>
                <c:pt idx="286">
                  <c:v>74.33</c:v>
                </c:pt>
                <c:pt idx="287">
                  <c:v>75.23</c:v>
                </c:pt>
                <c:pt idx="288">
                  <c:v>75.73</c:v>
                </c:pt>
                <c:pt idx="289">
                  <c:v>75.739999999999995</c:v>
                </c:pt>
                <c:pt idx="290">
                  <c:v>75.27</c:v>
                </c:pt>
                <c:pt idx="291">
                  <c:v>74.400000000000006</c:v>
                </c:pt>
                <c:pt idx="292">
                  <c:v>73.180000000000007</c:v>
                </c:pt>
                <c:pt idx="293">
                  <c:v>71.75</c:v>
                </c:pt>
                <c:pt idx="294">
                  <c:v>70.239999999999995</c:v>
                </c:pt>
                <c:pt idx="295">
                  <c:v>68.78</c:v>
                </c:pt>
                <c:pt idx="296">
                  <c:v>67.349999999999994</c:v>
                </c:pt>
                <c:pt idx="297">
                  <c:v>73.53</c:v>
                </c:pt>
                <c:pt idx="298">
                  <c:v>74.87</c:v>
                </c:pt>
                <c:pt idx="299">
                  <c:v>75.83</c:v>
                </c:pt>
                <c:pt idx="300">
                  <c:v>76.33</c:v>
                </c:pt>
                <c:pt idx="301">
                  <c:v>76.38</c:v>
                </c:pt>
                <c:pt idx="302">
                  <c:v>75.97</c:v>
                </c:pt>
                <c:pt idx="303">
                  <c:v>75.14</c:v>
                </c:pt>
                <c:pt idx="304">
                  <c:v>73.97</c:v>
                </c:pt>
                <c:pt idx="305">
                  <c:v>72.53</c:v>
                </c:pt>
                <c:pt idx="306">
                  <c:v>70.959999999999994</c:v>
                </c:pt>
                <c:pt idx="307">
                  <c:v>69.510000000000005</c:v>
                </c:pt>
                <c:pt idx="308">
                  <c:v>41.94</c:v>
                </c:pt>
                <c:pt idx="309">
                  <c:v>41.9</c:v>
                </c:pt>
                <c:pt idx="310">
                  <c:v>40.31</c:v>
                </c:pt>
                <c:pt idx="311">
                  <c:v>39.47</c:v>
                </c:pt>
                <c:pt idx="312">
                  <c:v>38.35</c:v>
                </c:pt>
                <c:pt idx="313">
                  <c:v>37.29</c:v>
                </c:pt>
                <c:pt idx="314">
                  <c:v>36.21</c:v>
                </c:pt>
                <c:pt idx="315">
                  <c:v>35.15</c:v>
                </c:pt>
                <c:pt idx="316">
                  <c:v>34.130000000000003</c:v>
                </c:pt>
                <c:pt idx="317">
                  <c:v>33.130000000000003</c:v>
                </c:pt>
                <c:pt idx="318">
                  <c:v>32.229999999999997</c:v>
                </c:pt>
                <c:pt idx="319">
                  <c:v>48.3</c:v>
                </c:pt>
                <c:pt idx="320">
                  <c:v>46.34</c:v>
                </c:pt>
                <c:pt idx="321">
                  <c:v>45.5</c:v>
                </c:pt>
                <c:pt idx="322">
                  <c:v>44.15</c:v>
                </c:pt>
                <c:pt idx="323">
                  <c:v>42.88</c:v>
                </c:pt>
                <c:pt idx="324">
                  <c:v>41.87</c:v>
                </c:pt>
                <c:pt idx="325">
                  <c:v>40.659999999999997</c:v>
                </c:pt>
                <c:pt idx="326">
                  <c:v>39.520000000000003</c:v>
                </c:pt>
                <c:pt idx="327">
                  <c:v>38.42</c:v>
                </c:pt>
                <c:pt idx="328">
                  <c:v>37.380000000000003</c:v>
                </c:pt>
                <c:pt idx="329">
                  <c:v>36.119999999999997</c:v>
                </c:pt>
                <c:pt idx="330">
                  <c:v>53.77</c:v>
                </c:pt>
                <c:pt idx="331">
                  <c:v>51.51</c:v>
                </c:pt>
                <c:pt idx="332">
                  <c:v>50.22</c:v>
                </c:pt>
                <c:pt idx="333">
                  <c:v>49.01</c:v>
                </c:pt>
                <c:pt idx="334">
                  <c:v>47.59</c:v>
                </c:pt>
                <c:pt idx="335">
                  <c:v>46.47</c:v>
                </c:pt>
                <c:pt idx="336">
                  <c:v>45.3</c:v>
                </c:pt>
                <c:pt idx="337">
                  <c:v>44.14</c:v>
                </c:pt>
                <c:pt idx="338">
                  <c:v>42.99</c:v>
                </c:pt>
                <c:pt idx="339">
                  <c:v>41.88</c:v>
                </c:pt>
                <c:pt idx="340">
                  <c:v>41.08</c:v>
                </c:pt>
                <c:pt idx="341">
                  <c:v>56.23</c:v>
                </c:pt>
                <c:pt idx="342">
                  <c:v>55.15</c:v>
                </c:pt>
                <c:pt idx="343">
                  <c:v>54.24</c:v>
                </c:pt>
                <c:pt idx="344">
                  <c:v>53.16</c:v>
                </c:pt>
                <c:pt idx="345">
                  <c:v>52.16</c:v>
                </c:pt>
                <c:pt idx="346">
                  <c:v>51.06</c:v>
                </c:pt>
                <c:pt idx="347">
                  <c:v>49.98</c:v>
                </c:pt>
                <c:pt idx="348">
                  <c:v>48.84</c:v>
                </c:pt>
                <c:pt idx="349">
                  <c:v>47.7</c:v>
                </c:pt>
                <c:pt idx="350">
                  <c:v>46.58</c:v>
                </c:pt>
                <c:pt idx="351">
                  <c:v>45.71</c:v>
                </c:pt>
                <c:pt idx="352">
                  <c:v>58.91</c:v>
                </c:pt>
                <c:pt idx="353">
                  <c:v>58.73</c:v>
                </c:pt>
                <c:pt idx="354">
                  <c:v>57.97</c:v>
                </c:pt>
                <c:pt idx="355">
                  <c:v>57.27</c:v>
                </c:pt>
                <c:pt idx="356">
                  <c:v>56.39</c:v>
                </c:pt>
                <c:pt idx="357">
                  <c:v>55.45</c:v>
                </c:pt>
                <c:pt idx="358">
                  <c:v>54.58</c:v>
                </c:pt>
                <c:pt idx="359">
                  <c:v>53.57</c:v>
                </c:pt>
                <c:pt idx="360">
                  <c:v>52.54</c:v>
                </c:pt>
                <c:pt idx="361">
                  <c:v>51.49</c:v>
                </c:pt>
                <c:pt idx="362">
                  <c:v>50.53</c:v>
                </c:pt>
                <c:pt idx="363">
                  <c:v>61.29</c:v>
                </c:pt>
                <c:pt idx="364">
                  <c:v>61.05</c:v>
                </c:pt>
                <c:pt idx="365">
                  <c:v>60.62</c:v>
                </c:pt>
                <c:pt idx="366">
                  <c:v>60.14</c:v>
                </c:pt>
                <c:pt idx="367">
                  <c:v>59.62</c:v>
                </c:pt>
                <c:pt idx="368">
                  <c:v>59.05</c:v>
                </c:pt>
                <c:pt idx="369">
                  <c:v>58.37</c:v>
                </c:pt>
                <c:pt idx="370">
                  <c:v>57.62</c:v>
                </c:pt>
                <c:pt idx="371">
                  <c:v>56.79</c:v>
                </c:pt>
                <c:pt idx="372">
                  <c:v>55.9</c:v>
                </c:pt>
                <c:pt idx="373">
                  <c:v>54.71</c:v>
                </c:pt>
                <c:pt idx="374">
                  <c:v>63.4</c:v>
                </c:pt>
                <c:pt idx="375">
                  <c:v>62.79</c:v>
                </c:pt>
                <c:pt idx="376">
                  <c:v>62.34</c:v>
                </c:pt>
                <c:pt idx="377">
                  <c:v>61.99</c:v>
                </c:pt>
                <c:pt idx="378">
                  <c:v>61.68</c:v>
                </c:pt>
                <c:pt idx="379">
                  <c:v>61.35</c:v>
                </c:pt>
                <c:pt idx="380">
                  <c:v>60.97</c:v>
                </c:pt>
                <c:pt idx="381">
                  <c:v>60.52</c:v>
                </c:pt>
                <c:pt idx="382">
                  <c:v>59.98</c:v>
                </c:pt>
                <c:pt idx="383">
                  <c:v>59.35</c:v>
                </c:pt>
                <c:pt idx="384">
                  <c:v>58.75</c:v>
                </c:pt>
                <c:pt idx="385">
                  <c:v>65.73</c:v>
                </c:pt>
                <c:pt idx="386">
                  <c:v>64.72</c:v>
                </c:pt>
                <c:pt idx="387">
                  <c:v>63.97</c:v>
                </c:pt>
                <c:pt idx="388">
                  <c:v>63.42</c:v>
                </c:pt>
                <c:pt idx="389">
                  <c:v>63.02</c:v>
                </c:pt>
                <c:pt idx="390">
                  <c:v>62.73</c:v>
                </c:pt>
                <c:pt idx="391">
                  <c:v>62.49</c:v>
                </c:pt>
                <c:pt idx="392">
                  <c:v>62.24</c:v>
                </c:pt>
                <c:pt idx="393">
                  <c:v>61.93</c:v>
                </c:pt>
                <c:pt idx="394">
                  <c:v>61.52</c:v>
                </c:pt>
                <c:pt idx="395">
                  <c:v>61.06</c:v>
                </c:pt>
                <c:pt idx="396">
                  <c:v>68.709999999999994</c:v>
                </c:pt>
                <c:pt idx="397">
                  <c:v>67.42</c:v>
                </c:pt>
                <c:pt idx="398">
                  <c:v>66.239999999999995</c:v>
                </c:pt>
                <c:pt idx="399">
                  <c:v>65.27</c:v>
                </c:pt>
                <c:pt idx="400">
                  <c:v>64.53</c:v>
                </c:pt>
                <c:pt idx="401">
                  <c:v>64</c:v>
                </c:pt>
                <c:pt idx="402">
                  <c:v>63.62</c:v>
                </c:pt>
                <c:pt idx="403">
                  <c:v>63.35</c:v>
                </c:pt>
                <c:pt idx="404">
                  <c:v>63.13</c:v>
                </c:pt>
                <c:pt idx="405">
                  <c:v>62.82</c:v>
                </c:pt>
                <c:pt idx="406">
                  <c:v>62.24</c:v>
                </c:pt>
                <c:pt idx="407">
                  <c:v>72.14</c:v>
                </c:pt>
                <c:pt idx="408">
                  <c:v>70.67</c:v>
                </c:pt>
                <c:pt idx="409">
                  <c:v>69.62</c:v>
                </c:pt>
                <c:pt idx="410">
                  <c:v>68.05</c:v>
                </c:pt>
                <c:pt idx="411">
                  <c:v>66.87</c:v>
                </c:pt>
                <c:pt idx="412">
                  <c:v>65.73</c:v>
                </c:pt>
                <c:pt idx="413">
                  <c:v>64.959999999999994</c:v>
                </c:pt>
                <c:pt idx="414">
                  <c:v>64.34</c:v>
                </c:pt>
                <c:pt idx="415">
                  <c:v>63.92</c:v>
                </c:pt>
                <c:pt idx="416">
                  <c:v>63.68</c:v>
                </c:pt>
                <c:pt idx="417">
                  <c:v>63.4</c:v>
                </c:pt>
                <c:pt idx="418">
                  <c:v>73.709999999999994</c:v>
                </c:pt>
                <c:pt idx="419">
                  <c:v>73.14</c:v>
                </c:pt>
                <c:pt idx="420">
                  <c:v>71.88</c:v>
                </c:pt>
                <c:pt idx="421">
                  <c:v>70.739999999999995</c:v>
                </c:pt>
                <c:pt idx="422">
                  <c:v>69.59</c:v>
                </c:pt>
                <c:pt idx="423">
                  <c:v>68.180000000000007</c:v>
                </c:pt>
                <c:pt idx="424">
                  <c:v>67.06</c:v>
                </c:pt>
                <c:pt idx="425">
                  <c:v>66.040000000000006</c:v>
                </c:pt>
                <c:pt idx="426">
                  <c:v>65.28</c:v>
                </c:pt>
                <c:pt idx="427">
                  <c:v>64.739999999999995</c:v>
                </c:pt>
                <c:pt idx="428">
                  <c:v>64.489999999999995</c:v>
                </c:pt>
                <c:pt idx="429">
                  <c:v>74.959999999999994</c:v>
                </c:pt>
                <c:pt idx="430">
                  <c:v>74.7</c:v>
                </c:pt>
                <c:pt idx="431">
                  <c:v>73.989999999999995</c:v>
                </c:pt>
                <c:pt idx="432">
                  <c:v>73.099999999999994</c:v>
                </c:pt>
                <c:pt idx="433">
                  <c:v>71.87</c:v>
                </c:pt>
                <c:pt idx="434">
                  <c:v>70.67</c:v>
                </c:pt>
                <c:pt idx="435">
                  <c:v>69.42</c:v>
                </c:pt>
                <c:pt idx="436">
                  <c:v>68.180000000000007</c:v>
                </c:pt>
                <c:pt idx="437">
                  <c:v>67.099999999999994</c:v>
                </c:pt>
                <c:pt idx="438">
                  <c:v>66.2</c:v>
                </c:pt>
                <c:pt idx="439">
                  <c:v>65.83</c:v>
                </c:pt>
                <c:pt idx="440">
                  <c:v>75.599999999999994</c:v>
                </c:pt>
                <c:pt idx="441">
                  <c:v>75.709999999999994</c:v>
                </c:pt>
                <c:pt idx="442">
                  <c:v>75.33</c:v>
                </c:pt>
                <c:pt idx="443">
                  <c:v>74.709999999999994</c:v>
                </c:pt>
                <c:pt idx="444">
                  <c:v>73.86</c:v>
                </c:pt>
                <c:pt idx="445">
                  <c:v>72.819999999999993</c:v>
                </c:pt>
                <c:pt idx="446">
                  <c:v>71.63</c:v>
                </c:pt>
                <c:pt idx="447">
                  <c:v>70.400000000000006</c:v>
                </c:pt>
                <c:pt idx="448">
                  <c:v>69.16</c:v>
                </c:pt>
                <c:pt idx="449">
                  <c:v>68.02</c:v>
                </c:pt>
                <c:pt idx="450">
                  <c:v>67.040000000000006</c:v>
                </c:pt>
                <c:pt idx="451">
                  <c:v>76.680000000000007</c:v>
                </c:pt>
                <c:pt idx="452">
                  <c:v>76.67</c:v>
                </c:pt>
                <c:pt idx="453">
                  <c:v>76.52</c:v>
                </c:pt>
                <c:pt idx="454">
                  <c:v>76.150000000000006</c:v>
                </c:pt>
                <c:pt idx="455">
                  <c:v>75.53</c:v>
                </c:pt>
                <c:pt idx="456">
                  <c:v>74.7</c:v>
                </c:pt>
                <c:pt idx="457">
                  <c:v>73.7</c:v>
                </c:pt>
                <c:pt idx="458">
                  <c:v>72.53</c:v>
                </c:pt>
                <c:pt idx="459">
                  <c:v>71.290000000000006</c:v>
                </c:pt>
                <c:pt idx="460">
                  <c:v>70.02</c:v>
                </c:pt>
                <c:pt idx="461">
                  <c:v>68.56</c:v>
                </c:pt>
                <c:pt idx="462">
                  <c:v>40.54</c:v>
                </c:pt>
                <c:pt idx="463">
                  <c:v>41.07</c:v>
                </c:pt>
                <c:pt idx="464">
                  <c:v>39.520000000000003</c:v>
                </c:pt>
                <c:pt idx="465">
                  <c:v>38.64</c:v>
                </c:pt>
                <c:pt idx="466">
                  <c:v>37.659999999999997</c:v>
                </c:pt>
                <c:pt idx="467">
                  <c:v>36.72</c:v>
                </c:pt>
                <c:pt idx="468">
                  <c:v>35.630000000000003</c:v>
                </c:pt>
                <c:pt idx="469">
                  <c:v>34.590000000000003</c:v>
                </c:pt>
                <c:pt idx="470">
                  <c:v>33.65</c:v>
                </c:pt>
                <c:pt idx="471">
                  <c:v>32.69</c:v>
                </c:pt>
                <c:pt idx="472">
                  <c:v>31.75</c:v>
                </c:pt>
                <c:pt idx="473">
                  <c:v>46.49</c:v>
                </c:pt>
                <c:pt idx="474">
                  <c:v>45.25</c:v>
                </c:pt>
                <c:pt idx="475">
                  <c:v>44.52</c:v>
                </c:pt>
                <c:pt idx="476">
                  <c:v>43.28</c:v>
                </c:pt>
                <c:pt idx="477">
                  <c:v>42.05</c:v>
                </c:pt>
                <c:pt idx="478">
                  <c:v>41.13</c:v>
                </c:pt>
                <c:pt idx="479">
                  <c:v>39.99</c:v>
                </c:pt>
                <c:pt idx="480">
                  <c:v>38.9</c:v>
                </c:pt>
                <c:pt idx="481">
                  <c:v>37.869999999999997</c:v>
                </c:pt>
                <c:pt idx="482">
                  <c:v>36.880000000000003</c:v>
                </c:pt>
                <c:pt idx="483">
                  <c:v>35.770000000000003</c:v>
                </c:pt>
                <c:pt idx="484">
                  <c:v>52.49</c:v>
                </c:pt>
                <c:pt idx="485">
                  <c:v>50.1</c:v>
                </c:pt>
                <c:pt idx="486">
                  <c:v>49.1</c:v>
                </c:pt>
                <c:pt idx="487">
                  <c:v>47.91</c:v>
                </c:pt>
                <c:pt idx="488">
                  <c:v>46.66</c:v>
                </c:pt>
                <c:pt idx="489">
                  <c:v>45.62</c:v>
                </c:pt>
                <c:pt idx="490">
                  <c:v>44.53</c:v>
                </c:pt>
                <c:pt idx="491">
                  <c:v>43.42</c:v>
                </c:pt>
                <c:pt idx="492">
                  <c:v>42.37</c:v>
                </c:pt>
                <c:pt idx="493">
                  <c:v>41.35</c:v>
                </c:pt>
                <c:pt idx="494">
                  <c:v>40.03</c:v>
                </c:pt>
                <c:pt idx="495">
                  <c:v>54.7</c:v>
                </c:pt>
                <c:pt idx="496">
                  <c:v>53.69</c:v>
                </c:pt>
                <c:pt idx="497">
                  <c:v>52.88</c:v>
                </c:pt>
                <c:pt idx="498">
                  <c:v>52.04</c:v>
                </c:pt>
                <c:pt idx="499">
                  <c:v>51.13</c:v>
                </c:pt>
                <c:pt idx="500">
                  <c:v>50.16</c:v>
                </c:pt>
                <c:pt idx="501">
                  <c:v>49.16</c:v>
                </c:pt>
                <c:pt idx="502">
                  <c:v>48.06</c:v>
                </c:pt>
                <c:pt idx="503">
                  <c:v>47.02</c:v>
                </c:pt>
                <c:pt idx="504">
                  <c:v>45.98</c:v>
                </c:pt>
                <c:pt idx="505">
                  <c:v>44.95</c:v>
                </c:pt>
                <c:pt idx="506">
                  <c:v>56.94</c:v>
                </c:pt>
                <c:pt idx="507">
                  <c:v>57.04</c:v>
                </c:pt>
                <c:pt idx="508">
                  <c:v>56.48</c:v>
                </c:pt>
                <c:pt idx="509">
                  <c:v>55.97</c:v>
                </c:pt>
                <c:pt idx="510">
                  <c:v>55.25</c:v>
                </c:pt>
                <c:pt idx="511">
                  <c:v>54.47</c:v>
                </c:pt>
                <c:pt idx="512">
                  <c:v>53.65</c:v>
                </c:pt>
                <c:pt idx="513">
                  <c:v>52.73</c:v>
                </c:pt>
                <c:pt idx="514">
                  <c:v>51.8</c:v>
                </c:pt>
                <c:pt idx="515">
                  <c:v>50.8</c:v>
                </c:pt>
                <c:pt idx="516">
                  <c:v>49.51</c:v>
                </c:pt>
                <c:pt idx="517">
                  <c:v>58.77</c:v>
                </c:pt>
                <c:pt idx="518">
                  <c:v>58.94</c:v>
                </c:pt>
                <c:pt idx="519">
                  <c:v>58.79</c:v>
                </c:pt>
                <c:pt idx="520">
                  <c:v>58.56</c:v>
                </c:pt>
                <c:pt idx="521">
                  <c:v>58.26</c:v>
                </c:pt>
                <c:pt idx="522">
                  <c:v>57.86</c:v>
                </c:pt>
                <c:pt idx="523">
                  <c:v>57.33</c:v>
                </c:pt>
                <c:pt idx="524">
                  <c:v>56.69</c:v>
                </c:pt>
                <c:pt idx="525">
                  <c:v>55.96</c:v>
                </c:pt>
                <c:pt idx="526">
                  <c:v>55.15</c:v>
                </c:pt>
                <c:pt idx="527">
                  <c:v>54.09</c:v>
                </c:pt>
                <c:pt idx="528">
                  <c:v>60.39</c:v>
                </c:pt>
                <c:pt idx="529">
                  <c:v>60.02</c:v>
                </c:pt>
                <c:pt idx="530">
                  <c:v>59.87</c:v>
                </c:pt>
                <c:pt idx="531">
                  <c:v>59.83</c:v>
                </c:pt>
                <c:pt idx="532">
                  <c:v>59.81</c:v>
                </c:pt>
                <c:pt idx="533">
                  <c:v>59.74</c:v>
                </c:pt>
                <c:pt idx="534">
                  <c:v>59.58</c:v>
                </c:pt>
                <c:pt idx="535">
                  <c:v>59.31</c:v>
                </c:pt>
                <c:pt idx="536">
                  <c:v>58.92</c:v>
                </c:pt>
                <c:pt idx="537">
                  <c:v>58.41</c:v>
                </c:pt>
                <c:pt idx="538">
                  <c:v>57.64</c:v>
                </c:pt>
                <c:pt idx="539">
                  <c:v>62.67</c:v>
                </c:pt>
                <c:pt idx="540">
                  <c:v>61.63</c:v>
                </c:pt>
                <c:pt idx="541">
                  <c:v>60.98</c:v>
                </c:pt>
                <c:pt idx="542">
                  <c:v>60.64</c:v>
                </c:pt>
                <c:pt idx="543">
                  <c:v>60.53</c:v>
                </c:pt>
                <c:pt idx="544">
                  <c:v>60.55</c:v>
                </c:pt>
                <c:pt idx="545">
                  <c:v>60.61</c:v>
                </c:pt>
                <c:pt idx="546">
                  <c:v>60.63</c:v>
                </c:pt>
                <c:pt idx="547">
                  <c:v>60.57</c:v>
                </c:pt>
                <c:pt idx="548">
                  <c:v>60.4</c:v>
                </c:pt>
                <c:pt idx="549">
                  <c:v>60.19</c:v>
                </c:pt>
                <c:pt idx="550">
                  <c:v>66.27</c:v>
                </c:pt>
                <c:pt idx="551">
                  <c:v>64.599999999999994</c:v>
                </c:pt>
                <c:pt idx="552">
                  <c:v>63.23</c:v>
                </c:pt>
                <c:pt idx="553">
                  <c:v>62.23</c:v>
                </c:pt>
                <c:pt idx="554">
                  <c:v>61.56</c:v>
                </c:pt>
                <c:pt idx="555">
                  <c:v>61.24</c:v>
                </c:pt>
                <c:pt idx="556">
                  <c:v>61.18</c:v>
                </c:pt>
                <c:pt idx="557">
                  <c:v>61.24</c:v>
                </c:pt>
                <c:pt idx="558">
                  <c:v>61.36</c:v>
                </c:pt>
                <c:pt idx="559">
                  <c:v>61.44</c:v>
                </c:pt>
                <c:pt idx="560">
                  <c:v>61.13</c:v>
                </c:pt>
                <c:pt idx="561">
                  <c:v>68.66</c:v>
                </c:pt>
                <c:pt idx="562">
                  <c:v>67.42</c:v>
                </c:pt>
                <c:pt idx="563">
                  <c:v>66.22</c:v>
                </c:pt>
                <c:pt idx="564">
                  <c:v>65.25</c:v>
                </c:pt>
                <c:pt idx="565">
                  <c:v>63.93</c:v>
                </c:pt>
                <c:pt idx="566">
                  <c:v>62.93</c:v>
                </c:pt>
                <c:pt idx="567">
                  <c:v>62.1</c:v>
                </c:pt>
                <c:pt idx="568">
                  <c:v>61.59</c:v>
                </c:pt>
                <c:pt idx="569">
                  <c:v>61.33</c:v>
                </c:pt>
                <c:pt idx="570">
                  <c:v>61.3</c:v>
                </c:pt>
                <c:pt idx="571">
                  <c:v>61.63</c:v>
                </c:pt>
                <c:pt idx="572">
                  <c:v>70.39</c:v>
                </c:pt>
                <c:pt idx="573">
                  <c:v>70.010000000000005</c:v>
                </c:pt>
                <c:pt idx="574">
                  <c:v>69.27</c:v>
                </c:pt>
                <c:pt idx="575">
                  <c:v>67.66</c:v>
                </c:pt>
                <c:pt idx="576">
                  <c:v>66.61</c:v>
                </c:pt>
                <c:pt idx="577">
                  <c:v>65.209999999999994</c:v>
                </c:pt>
                <c:pt idx="578">
                  <c:v>64.16</c:v>
                </c:pt>
                <c:pt idx="579">
                  <c:v>63.15</c:v>
                </c:pt>
                <c:pt idx="580">
                  <c:v>62.45</c:v>
                </c:pt>
                <c:pt idx="581">
                  <c:v>62.04</c:v>
                </c:pt>
                <c:pt idx="582">
                  <c:v>62.12</c:v>
                </c:pt>
                <c:pt idx="583">
                  <c:v>70.540000000000006</c:v>
                </c:pt>
                <c:pt idx="584">
                  <c:v>70.92</c:v>
                </c:pt>
                <c:pt idx="585">
                  <c:v>70.5</c:v>
                </c:pt>
                <c:pt idx="586">
                  <c:v>69.989999999999995</c:v>
                </c:pt>
                <c:pt idx="587">
                  <c:v>68.91</c:v>
                </c:pt>
                <c:pt idx="588">
                  <c:v>67.67</c:v>
                </c:pt>
                <c:pt idx="589">
                  <c:v>66.459999999999994</c:v>
                </c:pt>
                <c:pt idx="590">
                  <c:v>65.22</c:v>
                </c:pt>
                <c:pt idx="591">
                  <c:v>64.16</c:v>
                </c:pt>
                <c:pt idx="592">
                  <c:v>63.33</c:v>
                </c:pt>
                <c:pt idx="593">
                  <c:v>62.63</c:v>
                </c:pt>
                <c:pt idx="594">
                  <c:v>70.25</c:v>
                </c:pt>
                <c:pt idx="595">
                  <c:v>71.19</c:v>
                </c:pt>
                <c:pt idx="596">
                  <c:v>71.39</c:v>
                </c:pt>
                <c:pt idx="597">
                  <c:v>71.150000000000006</c:v>
                </c:pt>
                <c:pt idx="598">
                  <c:v>70.650000000000006</c:v>
                </c:pt>
                <c:pt idx="599">
                  <c:v>69.790000000000006</c:v>
                </c:pt>
                <c:pt idx="600">
                  <c:v>68.67</c:v>
                </c:pt>
                <c:pt idx="601">
                  <c:v>67.459999999999994</c:v>
                </c:pt>
                <c:pt idx="602">
                  <c:v>66.239999999999995</c:v>
                </c:pt>
                <c:pt idx="603">
                  <c:v>65.09</c:v>
                </c:pt>
                <c:pt idx="604">
                  <c:v>63.84</c:v>
                </c:pt>
                <c:pt idx="605">
                  <c:v>70.55</c:v>
                </c:pt>
                <c:pt idx="606">
                  <c:v>71.430000000000007</c:v>
                </c:pt>
                <c:pt idx="607">
                  <c:v>71.959999999999994</c:v>
                </c:pt>
                <c:pt idx="608">
                  <c:v>72.14</c:v>
                </c:pt>
                <c:pt idx="609">
                  <c:v>71.95</c:v>
                </c:pt>
                <c:pt idx="610">
                  <c:v>71.430000000000007</c:v>
                </c:pt>
                <c:pt idx="611">
                  <c:v>70.61</c:v>
                </c:pt>
                <c:pt idx="612">
                  <c:v>69.56</c:v>
                </c:pt>
                <c:pt idx="613">
                  <c:v>68.349999999999994</c:v>
                </c:pt>
                <c:pt idx="614">
                  <c:v>67.08</c:v>
                </c:pt>
                <c:pt idx="615">
                  <c:v>66.06</c:v>
                </c:pt>
                <c:pt idx="616">
                  <c:v>40.9</c:v>
                </c:pt>
                <c:pt idx="617">
                  <c:v>41.19</c:v>
                </c:pt>
                <c:pt idx="618">
                  <c:v>39.71</c:v>
                </c:pt>
                <c:pt idx="619">
                  <c:v>38.76</c:v>
                </c:pt>
                <c:pt idx="620">
                  <c:v>37.72</c:v>
                </c:pt>
                <c:pt idx="621">
                  <c:v>36.700000000000003</c:v>
                </c:pt>
                <c:pt idx="622">
                  <c:v>35.590000000000003</c:v>
                </c:pt>
                <c:pt idx="623">
                  <c:v>34.520000000000003</c:v>
                </c:pt>
                <c:pt idx="624">
                  <c:v>33.53</c:v>
                </c:pt>
                <c:pt idx="625">
                  <c:v>32.549999999999997</c:v>
                </c:pt>
                <c:pt idx="626">
                  <c:v>31.49</c:v>
                </c:pt>
                <c:pt idx="627">
                  <c:v>47.44</c:v>
                </c:pt>
                <c:pt idx="628">
                  <c:v>45.62</c:v>
                </c:pt>
                <c:pt idx="629">
                  <c:v>44.91</c:v>
                </c:pt>
                <c:pt idx="630">
                  <c:v>43.57</c:v>
                </c:pt>
                <c:pt idx="631">
                  <c:v>42.32</c:v>
                </c:pt>
                <c:pt idx="632">
                  <c:v>41.34</c:v>
                </c:pt>
                <c:pt idx="633">
                  <c:v>40.119999999999997</c:v>
                </c:pt>
                <c:pt idx="634">
                  <c:v>39.020000000000003</c:v>
                </c:pt>
                <c:pt idx="635">
                  <c:v>37.93</c:v>
                </c:pt>
                <c:pt idx="636">
                  <c:v>36.880000000000003</c:v>
                </c:pt>
                <c:pt idx="637">
                  <c:v>35.81</c:v>
                </c:pt>
                <c:pt idx="638">
                  <c:v>52.99</c:v>
                </c:pt>
                <c:pt idx="639">
                  <c:v>50.84</c:v>
                </c:pt>
                <c:pt idx="640">
                  <c:v>49.58</c:v>
                </c:pt>
                <c:pt idx="641">
                  <c:v>48.47</c:v>
                </c:pt>
                <c:pt idx="642">
                  <c:v>47.07</c:v>
                </c:pt>
                <c:pt idx="643">
                  <c:v>45.99</c:v>
                </c:pt>
                <c:pt idx="644">
                  <c:v>44.84</c:v>
                </c:pt>
                <c:pt idx="645">
                  <c:v>43.72</c:v>
                </c:pt>
                <c:pt idx="646">
                  <c:v>42.58</c:v>
                </c:pt>
                <c:pt idx="647">
                  <c:v>41.47</c:v>
                </c:pt>
                <c:pt idx="648">
                  <c:v>40.71</c:v>
                </c:pt>
                <c:pt idx="649">
                  <c:v>55.47</c:v>
                </c:pt>
                <c:pt idx="650">
                  <c:v>54.57</c:v>
                </c:pt>
                <c:pt idx="651">
                  <c:v>53.73</c:v>
                </c:pt>
                <c:pt idx="652">
                  <c:v>52.66</c:v>
                </c:pt>
                <c:pt idx="653">
                  <c:v>51.74</c:v>
                </c:pt>
                <c:pt idx="654">
                  <c:v>50.68</c:v>
                </c:pt>
                <c:pt idx="655">
                  <c:v>49.63</c:v>
                </c:pt>
                <c:pt idx="656">
                  <c:v>48.51</c:v>
                </c:pt>
                <c:pt idx="657">
                  <c:v>47.4</c:v>
                </c:pt>
                <c:pt idx="658">
                  <c:v>46.28</c:v>
                </c:pt>
                <c:pt idx="659">
                  <c:v>45.07</c:v>
                </c:pt>
                <c:pt idx="660">
                  <c:v>57.97</c:v>
                </c:pt>
                <c:pt idx="661">
                  <c:v>58.04</c:v>
                </c:pt>
                <c:pt idx="662">
                  <c:v>57.38</c:v>
                </c:pt>
                <c:pt idx="663">
                  <c:v>56.75</c:v>
                </c:pt>
                <c:pt idx="664">
                  <c:v>55.93</c:v>
                </c:pt>
                <c:pt idx="665">
                  <c:v>55.06</c:v>
                </c:pt>
                <c:pt idx="666">
                  <c:v>54.19</c:v>
                </c:pt>
                <c:pt idx="667">
                  <c:v>53.21</c:v>
                </c:pt>
                <c:pt idx="668">
                  <c:v>52.24</c:v>
                </c:pt>
                <c:pt idx="669">
                  <c:v>51.2</c:v>
                </c:pt>
                <c:pt idx="670">
                  <c:v>50.14</c:v>
                </c:pt>
                <c:pt idx="671">
                  <c:v>60.43</c:v>
                </c:pt>
                <c:pt idx="672">
                  <c:v>60.25</c:v>
                </c:pt>
                <c:pt idx="673">
                  <c:v>59.91</c:v>
                </c:pt>
                <c:pt idx="674">
                  <c:v>59.52</c:v>
                </c:pt>
                <c:pt idx="675">
                  <c:v>59.05</c:v>
                </c:pt>
                <c:pt idx="676">
                  <c:v>58.53</c:v>
                </c:pt>
                <c:pt idx="677">
                  <c:v>57.89</c:v>
                </c:pt>
                <c:pt idx="678">
                  <c:v>57.16</c:v>
                </c:pt>
                <c:pt idx="679">
                  <c:v>56.36</c:v>
                </c:pt>
                <c:pt idx="680">
                  <c:v>55.5</c:v>
                </c:pt>
                <c:pt idx="681">
                  <c:v>54.71</c:v>
                </c:pt>
                <c:pt idx="682">
                  <c:v>62.3</c:v>
                </c:pt>
                <c:pt idx="683">
                  <c:v>61.81</c:v>
                </c:pt>
                <c:pt idx="684">
                  <c:v>61.47</c:v>
                </c:pt>
                <c:pt idx="685">
                  <c:v>61.22</c:v>
                </c:pt>
                <c:pt idx="686">
                  <c:v>60.98</c:v>
                </c:pt>
                <c:pt idx="687">
                  <c:v>60.72</c:v>
                </c:pt>
                <c:pt idx="688">
                  <c:v>60.39</c:v>
                </c:pt>
                <c:pt idx="689">
                  <c:v>59.97</c:v>
                </c:pt>
                <c:pt idx="690">
                  <c:v>59.47</c:v>
                </c:pt>
                <c:pt idx="691">
                  <c:v>58.87</c:v>
                </c:pt>
                <c:pt idx="692">
                  <c:v>58.31</c:v>
                </c:pt>
                <c:pt idx="693">
                  <c:v>64.52</c:v>
                </c:pt>
                <c:pt idx="694">
                  <c:v>63.6</c:v>
                </c:pt>
                <c:pt idx="695">
                  <c:v>62.92</c:v>
                </c:pt>
                <c:pt idx="696">
                  <c:v>62.48</c:v>
                </c:pt>
                <c:pt idx="697">
                  <c:v>62.19</c:v>
                </c:pt>
                <c:pt idx="698">
                  <c:v>61.99</c:v>
                </c:pt>
                <c:pt idx="699">
                  <c:v>61.82</c:v>
                </c:pt>
                <c:pt idx="700">
                  <c:v>61.63</c:v>
                </c:pt>
                <c:pt idx="701">
                  <c:v>61.39</c:v>
                </c:pt>
                <c:pt idx="702">
                  <c:v>61.04</c:v>
                </c:pt>
                <c:pt idx="703">
                  <c:v>60.57</c:v>
                </c:pt>
                <c:pt idx="704">
                  <c:v>67.5</c:v>
                </c:pt>
                <c:pt idx="705">
                  <c:v>66.209999999999994</c:v>
                </c:pt>
                <c:pt idx="706">
                  <c:v>65.08</c:v>
                </c:pt>
                <c:pt idx="707">
                  <c:v>64.19</c:v>
                </c:pt>
                <c:pt idx="708">
                  <c:v>63.54</c:v>
                </c:pt>
                <c:pt idx="709">
                  <c:v>63.12</c:v>
                </c:pt>
                <c:pt idx="710">
                  <c:v>62.87</c:v>
                </c:pt>
                <c:pt idx="711">
                  <c:v>62.71</c:v>
                </c:pt>
                <c:pt idx="712">
                  <c:v>62.59</c:v>
                </c:pt>
                <c:pt idx="713">
                  <c:v>62.42</c:v>
                </c:pt>
                <c:pt idx="714">
                  <c:v>61.96</c:v>
                </c:pt>
                <c:pt idx="715">
                  <c:v>71.58</c:v>
                </c:pt>
                <c:pt idx="716">
                  <c:v>70.08</c:v>
                </c:pt>
                <c:pt idx="717">
                  <c:v>68.989999999999995</c:v>
                </c:pt>
                <c:pt idx="718">
                  <c:v>67.77</c:v>
                </c:pt>
                <c:pt idx="719">
                  <c:v>66.41</c:v>
                </c:pt>
                <c:pt idx="720">
                  <c:v>65.3</c:v>
                </c:pt>
                <c:pt idx="721">
                  <c:v>64.36</c:v>
                </c:pt>
                <c:pt idx="722">
                  <c:v>63.72</c:v>
                </c:pt>
                <c:pt idx="723">
                  <c:v>63.3</c:v>
                </c:pt>
                <c:pt idx="724">
                  <c:v>63.1</c:v>
                </c:pt>
                <c:pt idx="725">
                  <c:v>63.02</c:v>
                </c:pt>
                <c:pt idx="726">
                  <c:v>73.2</c:v>
                </c:pt>
                <c:pt idx="727">
                  <c:v>72.760000000000005</c:v>
                </c:pt>
                <c:pt idx="728">
                  <c:v>71.72</c:v>
                </c:pt>
                <c:pt idx="729">
                  <c:v>70.37</c:v>
                </c:pt>
                <c:pt idx="730">
                  <c:v>69.209999999999994</c:v>
                </c:pt>
                <c:pt idx="731">
                  <c:v>67.709999999999994</c:v>
                </c:pt>
                <c:pt idx="732">
                  <c:v>66.62</c:v>
                </c:pt>
                <c:pt idx="733">
                  <c:v>65.53</c:v>
                </c:pt>
                <c:pt idx="734">
                  <c:v>64.72</c:v>
                </c:pt>
                <c:pt idx="735">
                  <c:v>64.16</c:v>
                </c:pt>
                <c:pt idx="736">
                  <c:v>63.64</c:v>
                </c:pt>
                <c:pt idx="737">
                  <c:v>73.739999999999995</c:v>
                </c:pt>
                <c:pt idx="738">
                  <c:v>73.89</c:v>
                </c:pt>
                <c:pt idx="739">
                  <c:v>73.430000000000007</c:v>
                </c:pt>
                <c:pt idx="740">
                  <c:v>72.78</c:v>
                </c:pt>
                <c:pt idx="741">
                  <c:v>71.599999999999994</c:v>
                </c:pt>
                <c:pt idx="742">
                  <c:v>70.39</c:v>
                </c:pt>
                <c:pt idx="743">
                  <c:v>69.099999999999994</c:v>
                </c:pt>
                <c:pt idx="744">
                  <c:v>67.819999999999993</c:v>
                </c:pt>
                <c:pt idx="745">
                  <c:v>66.680000000000007</c:v>
                </c:pt>
                <c:pt idx="746">
                  <c:v>65.73</c:v>
                </c:pt>
                <c:pt idx="747">
                  <c:v>65.05</c:v>
                </c:pt>
                <c:pt idx="748">
                  <c:v>73.739999999999995</c:v>
                </c:pt>
                <c:pt idx="749">
                  <c:v>74.37</c:v>
                </c:pt>
                <c:pt idx="750">
                  <c:v>74.39</c:v>
                </c:pt>
                <c:pt idx="751">
                  <c:v>74.05</c:v>
                </c:pt>
                <c:pt idx="752">
                  <c:v>73.42</c:v>
                </c:pt>
                <c:pt idx="753">
                  <c:v>72.52</c:v>
                </c:pt>
                <c:pt idx="754">
                  <c:v>71.37</c:v>
                </c:pt>
                <c:pt idx="755">
                  <c:v>70.099999999999994</c:v>
                </c:pt>
                <c:pt idx="756">
                  <c:v>68.819999999999993</c:v>
                </c:pt>
                <c:pt idx="757">
                  <c:v>67.61</c:v>
                </c:pt>
                <c:pt idx="758">
                  <c:v>66.83</c:v>
                </c:pt>
                <c:pt idx="759">
                  <c:v>74.319999999999993</c:v>
                </c:pt>
                <c:pt idx="760">
                  <c:v>74.790000000000006</c:v>
                </c:pt>
                <c:pt idx="761">
                  <c:v>75.14</c:v>
                </c:pt>
                <c:pt idx="762">
                  <c:v>75.17</c:v>
                </c:pt>
                <c:pt idx="763">
                  <c:v>74.86</c:v>
                </c:pt>
                <c:pt idx="764">
                  <c:v>74.239999999999995</c:v>
                </c:pt>
                <c:pt idx="765">
                  <c:v>73.37</c:v>
                </c:pt>
                <c:pt idx="766">
                  <c:v>72.260000000000005</c:v>
                </c:pt>
                <c:pt idx="767">
                  <c:v>71.010000000000005</c:v>
                </c:pt>
                <c:pt idx="768">
                  <c:v>69.7</c:v>
                </c:pt>
                <c:pt idx="769">
                  <c:v>68.209999999999994</c:v>
                </c:pt>
                <c:pt idx="770">
                  <c:v>39.590000000000003</c:v>
                </c:pt>
                <c:pt idx="771">
                  <c:v>40.47</c:v>
                </c:pt>
                <c:pt idx="772">
                  <c:v>38.369999999999997</c:v>
                </c:pt>
                <c:pt idx="773">
                  <c:v>37.56</c:v>
                </c:pt>
                <c:pt idx="774">
                  <c:v>36.6</c:v>
                </c:pt>
                <c:pt idx="775">
                  <c:v>35.659999999999997</c:v>
                </c:pt>
                <c:pt idx="776">
                  <c:v>34.590000000000003</c:v>
                </c:pt>
                <c:pt idx="777">
                  <c:v>33.53</c:v>
                </c:pt>
                <c:pt idx="778">
                  <c:v>32.57</c:v>
                </c:pt>
                <c:pt idx="779">
                  <c:v>31.65</c:v>
                </c:pt>
                <c:pt idx="780">
                  <c:v>30.71</c:v>
                </c:pt>
                <c:pt idx="781">
                  <c:v>44.72</c:v>
                </c:pt>
                <c:pt idx="782">
                  <c:v>44.5</c:v>
                </c:pt>
                <c:pt idx="783">
                  <c:v>43.52</c:v>
                </c:pt>
                <c:pt idx="784">
                  <c:v>42.34</c:v>
                </c:pt>
                <c:pt idx="785">
                  <c:v>41.12</c:v>
                </c:pt>
                <c:pt idx="786">
                  <c:v>40.130000000000003</c:v>
                </c:pt>
                <c:pt idx="787">
                  <c:v>39</c:v>
                </c:pt>
                <c:pt idx="788">
                  <c:v>37.9</c:v>
                </c:pt>
                <c:pt idx="789">
                  <c:v>36.89</c:v>
                </c:pt>
                <c:pt idx="790">
                  <c:v>35.909999999999997</c:v>
                </c:pt>
                <c:pt idx="791">
                  <c:v>35.119999999999997</c:v>
                </c:pt>
                <c:pt idx="792">
                  <c:v>52.05</c:v>
                </c:pt>
                <c:pt idx="793">
                  <c:v>49.04</c:v>
                </c:pt>
                <c:pt idx="794">
                  <c:v>48.48</c:v>
                </c:pt>
                <c:pt idx="795">
                  <c:v>47.01</c:v>
                </c:pt>
                <c:pt idx="796">
                  <c:v>45.81</c:v>
                </c:pt>
                <c:pt idx="797">
                  <c:v>44.75</c:v>
                </c:pt>
                <c:pt idx="798">
                  <c:v>43.6</c:v>
                </c:pt>
                <c:pt idx="799">
                  <c:v>42.51</c:v>
                </c:pt>
                <c:pt idx="800">
                  <c:v>41.41</c:v>
                </c:pt>
                <c:pt idx="801">
                  <c:v>40.340000000000003</c:v>
                </c:pt>
                <c:pt idx="802">
                  <c:v>39.35</c:v>
                </c:pt>
                <c:pt idx="803">
                  <c:v>55.02</c:v>
                </c:pt>
                <c:pt idx="804">
                  <c:v>53.54</c:v>
                </c:pt>
                <c:pt idx="805">
                  <c:v>52.35</c:v>
                </c:pt>
                <c:pt idx="806">
                  <c:v>51.68</c:v>
                </c:pt>
                <c:pt idx="807">
                  <c:v>50.48</c:v>
                </c:pt>
                <c:pt idx="808">
                  <c:v>49.49</c:v>
                </c:pt>
                <c:pt idx="809">
                  <c:v>48.36</c:v>
                </c:pt>
                <c:pt idx="810">
                  <c:v>47.26</c:v>
                </c:pt>
                <c:pt idx="811">
                  <c:v>46.15</c:v>
                </c:pt>
                <c:pt idx="812">
                  <c:v>45.06</c:v>
                </c:pt>
                <c:pt idx="813">
                  <c:v>43.8</c:v>
                </c:pt>
                <c:pt idx="814">
                  <c:v>57.8</c:v>
                </c:pt>
                <c:pt idx="815">
                  <c:v>57.51</c:v>
                </c:pt>
                <c:pt idx="816">
                  <c:v>56.73</c:v>
                </c:pt>
                <c:pt idx="817">
                  <c:v>55.81</c:v>
                </c:pt>
                <c:pt idx="818">
                  <c:v>55.02</c:v>
                </c:pt>
                <c:pt idx="819">
                  <c:v>54.01</c:v>
                </c:pt>
                <c:pt idx="820">
                  <c:v>53.16</c:v>
                </c:pt>
                <c:pt idx="821">
                  <c:v>52.12</c:v>
                </c:pt>
                <c:pt idx="822">
                  <c:v>51.08</c:v>
                </c:pt>
                <c:pt idx="823">
                  <c:v>50.02</c:v>
                </c:pt>
                <c:pt idx="824">
                  <c:v>49.06</c:v>
                </c:pt>
                <c:pt idx="825">
                  <c:v>60.32</c:v>
                </c:pt>
                <c:pt idx="826">
                  <c:v>60.3</c:v>
                </c:pt>
                <c:pt idx="827">
                  <c:v>59.81</c:v>
                </c:pt>
                <c:pt idx="828">
                  <c:v>59.24</c:v>
                </c:pt>
                <c:pt idx="829">
                  <c:v>58.65</c:v>
                </c:pt>
                <c:pt idx="830">
                  <c:v>57.97</c:v>
                </c:pt>
                <c:pt idx="831">
                  <c:v>57.19</c:v>
                </c:pt>
                <c:pt idx="832">
                  <c:v>56.37</c:v>
                </c:pt>
                <c:pt idx="833">
                  <c:v>55.47</c:v>
                </c:pt>
                <c:pt idx="834">
                  <c:v>54.52</c:v>
                </c:pt>
                <c:pt idx="835">
                  <c:v>53.24</c:v>
                </c:pt>
                <c:pt idx="836">
                  <c:v>62.74</c:v>
                </c:pt>
                <c:pt idx="837">
                  <c:v>62.22</c:v>
                </c:pt>
                <c:pt idx="838">
                  <c:v>61.87</c:v>
                </c:pt>
                <c:pt idx="839">
                  <c:v>61.52</c:v>
                </c:pt>
                <c:pt idx="840">
                  <c:v>61.14</c:v>
                </c:pt>
                <c:pt idx="841">
                  <c:v>60.73</c:v>
                </c:pt>
                <c:pt idx="842">
                  <c:v>60.24</c:v>
                </c:pt>
                <c:pt idx="843">
                  <c:v>59.66</c:v>
                </c:pt>
                <c:pt idx="844">
                  <c:v>59</c:v>
                </c:pt>
                <c:pt idx="845">
                  <c:v>58.26</c:v>
                </c:pt>
                <c:pt idx="846">
                  <c:v>57.57</c:v>
                </c:pt>
                <c:pt idx="847">
                  <c:v>64.930000000000007</c:v>
                </c:pt>
                <c:pt idx="848">
                  <c:v>64.11</c:v>
                </c:pt>
                <c:pt idx="849">
                  <c:v>63.51</c:v>
                </c:pt>
                <c:pt idx="850">
                  <c:v>63.07</c:v>
                </c:pt>
                <c:pt idx="851">
                  <c:v>62.74</c:v>
                </c:pt>
                <c:pt idx="852">
                  <c:v>62.45</c:v>
                </c:pt>
                <c:pt idx="853">
                  <c:v>62.15</c:v>
                </c:pt>
                <c:pt idx="854">
                  <c:v>61.81</c:v>
                </c:pt>
                <c:pt idx="855">
                  <c:v>61.38</c:v>
                </c:pt>
                <c:pt idx="856">
                  <c:v>60.87</c:v>
                </c:pt>
                <c:pt idx="857">
                  <c:v>60.39</c:v>
                </c:pt>
                <c:pt idx="858">
                  <c:v>68.02</c:v>
                </c:pt>
                <c:pt idx="859">
                  <c:v>66.709999999999994</c:v>
                </c:pt>
                <c:pt idx="860">
                  <c:v>65.650000000000006</c:v>
                </c:pt>
                <c:pt idx="861">
                  <c:v>64.84</c:v>
                </c:pt>
                <c:pt idx="862">
                  <c:v>64.260000000000005</c:v>
                </c:pt>
                <c:pt idx="863">
                  <c:v>63.84</c:v>
                </c:pt>
                <c:pt idx="864">
                  <c:v>63.55</c:v>
                </c:pt>
                <c:pt idx="865">
                  <c:v>63.3</c:v>
                </c:pt>
                <c:pt idx="866">
                  <c:v>63.05</c:v>
                </c:pt>
                <c:pt idx="867">
                  <c:v>62.72</c:v>
                </c:pt>
                <c:pt idx="868">
                  <c:v>62</c:v>
                </c:pt>
                <c:pt idx="869">
                  <c:v>71.42</c:v>
                </c:pt>
                <c:pt idx="870">
                  <c:v>69.77</c:v>
                </c:pt>
                <c:pt idx="871">
                  <c:v>68.38</c:v>
                </c:pt>
                <c:pt idx="872">
                  <c:v>67.319999999999993</c:v>
                </c:pt>
                <c:pt idx="873">
                  <c:v>66.17</c:v>
                </c:pt>
                <c:pt idx="874">
                  <c:v>65.16</c:v>
                </c:pt>
                <c:pt idx="875">
                  <c:v>64.569999999999993</c:v>
                </c:pt>
                <c:pt idx="876">
                  <c:v>64.12</c:v>
                </c:pt>
                <c:pt idx="877">
                  <c:v>63.85</c:v>
                </c:pt>
                <c:pt idx="878">
                  <c:v>63.68</c:v>
                </c:pt>
                <c:pt idx="879">
                  <c:v>63.49</c:v>
                </c:pt>
                <c:pt idx="880">
                  <c:v>74.59</c:v>
                </c:pt>
                <c:pt idx="881">
                  <c:v>73.489999999999995</c:v>
                </c:pt>
                <c:pt idx="882">
                  <c:v>72.23</c:v>
                </c:pt>
                <c:pt idx="883">
                  <c:v>70.180000000000007</c:v>
                </c:pt>
                <c:pt idx="884">
                  <c:v>68.92</c:v>
                </c:pt>
                <c:pt idx="885">
                  <c:v>67.45</c:v>
                </c:pt>
                <c:pt idx="886">
                  <c:v>66.52</c:v>
                </c:pt>
                <c:pt idx="887">
                  <c:v>65.62</c:v>
                </c:pt>
                <c:pt idx="888">
                  <c:v>65.03</c:v>
                </c:pt>
                <c:pt idx="889">
                  <c:v>64.680000000000007</c:v>
                </c:pt>
                <c:pt idx="890">
                  <c:v>64.77</c:v>
                </c:pt>
                <c:pt idx="891">
                  <c:v>76.33</c:v>
                </c:pt>
                <c:pt idx="892">
                  <c:v>75.66</c:v>
                </c:pt>
                <c:pt idx="893">
                  <c:v>74.52</c:v>
                </c:pt>
                <c:pt idx="894">
                  <c:v>73.42</c:v>
                </c:pt>
                <c:pt idx="895">
                  <c:v>71.81</c:v>
                </c:pt>
                <c:pt idx="896">
                  <c:v>70.34</c:v>
                </c:pt>
                <c:pt idx="897">
                  <c:v>68.94</c:v>
                </c:pt>
                <c:pt idx="898">
                  <c:v>67.7</c:v>
                </c:pt>
                <c:pt idx="899">
                  <c:v>66.709999999999994</c:v>
                </c:pt>
                <c:pt idx="900">
                  <c:v>65.98</c:v>
                </c:pt>
                <c:pt idx="901">
                  <c:v>65.22</c:v>
                </c:pt>
                <c:pt idx="902">
                  <c:v>77.72</c:v>
                </c:pt>
                <c:pt idx="903">
                  <c:v>77.39</c:v>
                </c:pt>
                <c:pt idx="904">
                  <c:v>76.59</c:v>
                </c:pt>
                <c:pt idx="905">
                  <c:v>75.59</c:v>
                </c:pt>
                <c:pt idx="906">
                  <c:v>74.41</c:v>
                </c:pt>
                <c:pt idx="907">
                  <c:v>73.040000000000006</c:v>
                </c:pt>
                <c:pt idx="908">
                  <c:v>71.599999999999994</c:v>
                </c:pt>
                <c:pt idx="909">
                  <c:v>70.19</c:v>
                </c:pt>
                <c:pt idx="910">
                  <c:v>68.89</c:v>
                </c:pt>
                <c:pt idx="911">
                  <c:v>67.760000000000005</c:v>
                </c:pt>
                <c:pt idx="912">
                  <c:v>66.75</c:v>
                </c:pt>
                <c:pt idx="913">
                  <c:v>79.38</c:v>
                </c:pt>
                <c:pt idx="914">
                  <c:v>78.849999999999994</c:v>
                </c:pt>
                <c:pt idx="915">
                  <c:v>78.33</c:v>
                </c:pt>
                <c:pt idx="916">
                  <c:v>77.59</c:v>
                </c:pt>
                <c:pt idx="917">
                  <c:v>76.63</c:v>
                </c:pt>
                <c:pt idx="918">
                  <c:v>75.44</c:v>
                </c:pt>
                <c:pt idx="919">
                  <c:v>74.12</c:v>
                </c:pt>
                <c:pt idx="920">
                  <c:v>72.69</c:v>
                </c:pt>
                <c:pt idx="921">
                  <c:v>71.239999999999995</c:v>
                </c:pt>
                <c:pt idx="922">
                  <c:v>69.87</c:v>
                </c:pt>
                <c:pt idx="923">
                  <c:v>68.55</c:v>
                </c:pt>
                <c:pt idx="924">
                  <c:v>39.21</c:v>
                </c:pt>
                <c:pt idx="925">
                  <c:v>39.700000000000003</c:v>
                </c:pt>
                <c:pt idx="926">
                  <c:v>37.549999999999997</c:v>
                </c:pt>
                <c:pt idx="927">
                  <c:v>36.54</c:v>
                </c:pt>
                <c:pt idx="928">
                  <c:v>35.56</c:v>
                </c:pt>
                <c:pt idx="929">
                  <c:v>34.61</c:v>
                </c:pt>
                <c:pt idx="930">
                  <c:v>33.520000000000003</c:v>
                </c:pt>
                <c:pt idx="931">
                  <c:v>32.49</c:v>
                </c:pt>
                <c:pt idx="932">
                  <c:v>31.54</c:v>
                </c:pt>
                <c:pt idx="933">
                  <c:v>30.64</c:v>
                </c:pt>
                <c:pt idx="934">
                  <c:v>29.64</c:v>
                </c:pt>
                <c:pt idx="935">
                  <c:v>44.3</c:v>
                </c:pt>
                <c:pt idx="936">
                  <c:v>43.99</c:v>
                </c:pt>
                <c:pt idx="937">
                  <c:v>42.42</c:v>
                </c:pt>
                <c:pt idx="938">
                  <c:v>41.5</c:v>
                </c:pt>
                <c:pt idx="939">
                  <c:v>40.270000000000003</c:v>
                </c:pt>
                <c:pt idx="940">
                  <c:v>39.18</c:v>
                </c:pt>
                <c:pt idx="941">
                  <c:v>37.99</c:v>
                </c:pt>
                <c:pt idx="942">
                  <c:v>36.840000000000003</c:v>
                </c:pt>
                <c:pt idx="943">
                  <c:v>35.79</c:v>
                </c:pt>
                <c:pt idx="944">
                  <c:v>34.770000000000003</c:v>
                </c:pt>
                <c:pt idx="945">
                  <c:v>33.96</c:v>
                </c:pt>
                <c:pt idx="946">
                  <c:v>51.66</c:v>
                </c:pt>
                <c:pt idx="947">
                  <c:v>48.84</c:v>
                </c:pt>
                <c:pt idx="948">
                  <c:v>48.26</c:v>
                </c:pt>
                <c:pt idx="949">
                  <c:v>46.6</c:v>
                </c:pt>
                <c:pt idx="950">
                  <c:v>45.25</c:v>
                </c:pt>
                <c:pt idx="951">
                  <c:v>44.09</c:v>
                </c:pt>
                <c:pt idx="952">
                  <c:v>42.85</c:v>
                </c:pt>
                <c:pt idx="953">
                  <c:v>41.65</c:v>
                </c:pt>
                <c:pt idx="954">
                  <c:v>40.47</c:v>
                </c:pt>
                <c:pt idx="955">
                  <c:v>39.36</c:v>
                </c:pt>
                <c:pt idx="956">
                  <c:v>38.06</c:v>
                </c:pt>
                <c:pt idx="957">
                  <c:v>55.82</c:v>
                </c:pt>
                <c:pt idx="958">
                  <c:v>54.43</c:v>
                </c:pt>
                <c:pt idx="959">
                  <c:v>52.67</c:v>
                </c:pt>
                <c:pt idx="960">
                  <c:v>51.88</c:v>
                </c:pt>
                <c:pt idx="961">
                  <c:v>50.32</c:v>
                </c:pt>
                <c:pt idx="962">
                  <c:v>49.15</c:v>
                </c:pt>
                <c:pt idx="963">
                  <c:v>47.89</c:v>
                </c:pt>
                <c:pt idx="964">
                  <c:v>46.65</c:v>
                </c:pt>
                <c:pt idx="965">
                  <c:v>45.43</c:v>
                </c:pt>
                <c:pt idx="966">
                  <c:v>44.21</c:v>
                </c:pt>
                <c:pt idx="967">
                  <c:v>43.35</c:v>
                </c:pt>
                <c:pt idx="968">
                  <c:v>59.01</c:v>
                </c:pt>
                <c:pt idx="969">
                  <c:v>58.33</c:v>
                </c:pt>
                <c:pt idx="970">
                  <c:v>57.45</c:v>
                </c:pt>
                <c:pt idx="971">
                  <c:v>56.1</c:v>
                </c:pt>
                <c:pt idx="972">
                  <c:v>55.17</c:v>
                </c:pt>
                <c:pt idx="973">
                  <c:v>53.97</c:v>
                </c:pt>
                <c:pt idx="974">
                  <c:v>52.93</c:v>
                </c:pt>
                <c:pt idx="975">
                  <c:v>51.72</c:v>
                </c:pt>
                <c:pt idx="976">
                  <c:v>50.52</c:v>
                </c:pt>
                <c:pt idx="977">
                  <c:v>49.32</c:v>
                </c:pt>
                <c:pt idx="978">
                  <c:v>48.26</c:v>
                </c:pt>
                <c:pt idx="979">
                  <c:v>61.51</c:v>
                </c:pt>
                <c:pt idx="980">
                  <c:v>61.37</c:v>
                </c:pt>
                <c:pt idx="981">
                  <c:v>60.67</c:v>
                </c:pt>
                <c:pt idx="982">
                  <c:v>59.92</c:v>
                </c:pt>
                <c:pt idx="983">
                  <c:v>59.04</c:v>
                </c:pt>
                <c:pt idx="984">
                  <c:v>58.12</c:v>
                </c:pt>
                <c:pt idx="985">
                  <c:v>57.19</c:v>
                </c:pt>
                <c:pt idx="986">
                  <c:v>56.15</c:v>
                </c:pt>
                <c:pt idx="987">
                  <c:v>55.09</c:v>
                </c:pt>
                <c:pt idx="988">
                  <c:v>53.98</c:v>
                </c:pt>
                <c:pt idx="989">
                  <c:v>52.66</c:v>
                </c:pt>
                <c:pt idx="990">
                  <c:v>64.040000000000006</c:v>
                </c:pt>
                <c:pt idx="991">
                  <c:v>63.57</c:v>
                </c:pt>
                <c:pt idx="992">
                  <c:v>63.09</c:v>
                </c:pt>
                <c:pt idx="993">
                  <c:v>62.56</c:v>
                </c:pt>
                <c:pt idx="994">
                  <c:v>61.97</c:v>
                </c:pt>
                <c:pt idx="995">
                  <c:v>61.32</c:v>
                </c:pt>
                <c:pt idx="996">
                  <c:v>60.59</c:v>
                </c:pt>
                <c:pt idx="997">
                  <c:v>59.79</c:v>
                </c:pt>
                <c:pt idx="998">
                  <c:v>58.93</c:v>
                </c:pt>
                <c:pt idx="999">
                  <c:v>58</c:v>
                </c:pt>
                <c:pt idx="1000">
                  <c:v>56.84</c:v>
                </c:pt>
                <c:pt idx="1001">
                  <c:v>65.599999999999994</c:v>
                </c:pt>
                <c:pt idx="1002">
                  <c:v>65.209999999999994</c:v>
                </c:pt>
                <c:pt idx="1003">
                  <c:v>64.849999999999994</c:v>
                </c:pt>
                <c:pt idx="1004">
                  <c:v>64.459999999999994</c:v>
                </c:pt>
                <c:pt idx="1005">
                  <c:v>64.05</c:v>
                </c:pt>
                <c:pt idx="1006">
                  <c:v>63.61</c:v>
                </c:pt>
                <c:pt idx="1007">
                  <c:v>63.1</c:v>
                </c:pt>
                <c:pt idx="1008">
                  <c:v>62.54</c:v>
                </c:pt>
                <c:pt idx="1009">
                  <c:v>61.89</c:v>
                </c:pt>
                <c:pt idx="1010">
                  <c:v>61.18</c:v>
                </c:pt>
                <c:pt idx="1011">
                  <c:v>60.12</c:v>
                </c:pt>
                <c:pt idx="1012">
                  <c:v>67.239999999999995</c:v>
                </c:pt>
                <c:pt idx="1013">
                  <c:v>66.8</c:v>
                </c:pt>
                <c:pt idx="1014">
                  <c:v>66.42</c:v>
                </c:pt>
                <c:pt idx="1015">
                  <c:v>66.069999999999993</c:v>
                </c:pt>
                <c:pt idx="1016">
                  <c:v>65.75</c:v>
                </c:pt>
                <c:pt idx="1017">
                  <c:v>65.41</c:v>
                </c:pt>
                <c:pt idx="1018">
                  <c:v>65.05</c:v>
                </c:pt>
                <c:pt idx="1019">
                  <c:v>64.66</c:v>
                </c:pt>
                <c:pt idx="1020">
                  <c:v>64.22</c:v>
                </c:pt>
                <c:pt idx="1021">
                  <c:v>63.7</c:v>
                </c:pt>
                <c:pt idx="1022">
                  <c:v>62.9</c:v>
                </c:pt>
                <c:pt idx="1023">
                  <c:v>68.39</c:v>
                </c:pt>
                <c:pt idx="1024">
                  <c:v>68.14</c:v>
                </c:pt>
                <c:pt idx="1025">
                  <c:v>66.930000000000007</c:v>
                </c:pt>
                <c:pt idx="1026">
                  <c:v>67.25</c:v>
                </c:pt>
                <c:pt idx="1027">
                  <c:v>66.650000000000006</c:v>
                </c:pt>
                <c:pt idx="1028">
                  <c:v>66.33</c:v>
                </c:pt>
                <c:pt idx="1029">
                  <c:v>66.03</c:v>
                </c:pt>
                <c:pt idx="1030">
                  <c:v>65.760000000000005</c:v>
                </c:pt>
                <c:pt idx="1031">
                  <c:v>65.47</c:v>
                </c:pt>
                <c:pt idx="1032">
                  <c:v>65.16</c:v>
                </c:pt>
                <c:pt idx="1033">
                  <c:v>65.040000000000006</c:v>
                </c:pt>
                <c:pt idx="1034">
                  <c:v>70.760000000000005</c:v>
                </c:pt>
                <c:pt idx="1035">
                  <c:v>69.849999999999994</c:v>
                </c:pt>
                <c:pt idx="1036">
                  <c:v>69.44</c:v>
                </c:pt>
                <c:pt idx="1037">
                  <c:v>68.52</c:v>
                </c:pt>
                <c:pt idx="1038">
                  <c:v>68.16</c:v>
                </c:pt>
                <c:pt idx="1039">
                  <c:v>67.680000000000007</c:v>
                </c:pt>
                <c:pt idx="1040">
                  <c:v>67.47</c:v>
                </c:pt>
                <c:pt idx="1041">
                  <c:v>67.17</c:v>
                </c:pt>
                <c:pt idx="1042">
                  <c:v>66.900000000000006</c:v>
                </c:pt>
                <c:pt idx="1043">
                  <c:v>66.66</c:v>
                </c:pt>
                <c:pt idx="1044">
                  <c:v>66.599999999999994</c:v>
                </c:pt>
                <c:pt idx="1045">
                  <c:v>72.989999999999995</c:v>
                </c:pt>
                <c:pt idx="1046">
                  <c:v>72.290000000000006</c:v>
                </c:pt>
                <c:pt idx="1047">
                  <c:v>71.209999999999994</c:v>
                </c:pt>
                <c:pt idx="1048">
                  <c:v>70.599999999999994</c:v>
                </c:pt>
                <c:pt idx="1049">
                  <c:v>70</c:v>
                </c:pt>
                <c:pt idx="1050">
                  <c:v>69.41</c:v>
                </c:pt>
                <c:pt idx="1051">
                  <c:v>68.88</c:v>
                </c:pt>
                <c:pt idx="1052">
                  <c:v>68.59</c:v>
                </c:pt>
                <c:pt idx="1053">
                  <c:v>68.28</c:v>
                </c:pt>
                <c:pt idx="1054">
                  <c:v>68.02</c:v>
                </c:pt>
                <c:pt idx="1055">
                  <c:v>67.52</c:v>
                </c:pt>
                <c:pt idx="1056">
                  <c:v>76.010000000000005</c:v>
                </c:pt>
                <c:pt idx="1057">
                  <c:v>75</c:v>
                </c:pt>
                <c:pt idx="1058">
                  <c:v>73.900000000000006</c:v>
                </c:pt>
                <c:pt idx="1059">
                  <c:v>72.91</c:v>
                </c:pt>
                <c:pt idx="1060">
                  <c:v>72.010000000000005</c:v>
                </c:pt>
                <c:pt idx="1061">
                  <c:v>71.27</c:v>
                </c:pt>
                <c:pt idx="1062">
                  <c:v>70.62</c:v>
                </c:pt>
                <c:pt idx="1063">
                  <c:v>70.08</c:v>
                </c:pt>
                <c:pt idx="1064">
                  <c:v>69.64</c:v>
                </c:pt>
                <c:pt idx="1065">
                  <c:v>69.290000000000006</c:v>
                </c:pt>
                <c:pt idx="1066">
                  <c:v>68.95</c:v>
                </c:pt>
                <c:pt idx="1067">
                  <c:v>78.95</c:v>
                </c:pt>
                <c:pt idx="1068">
                  <c:v>77.88</c:v>
                </c:pt>
                <c:pt idx="1069">
                  <c:v>76.63</c:v>
                </c:pt>
                <c:pt idx="1070">
                  <c:v>75.47</c:v>
                </c:pt>
                <c:pt idx="1071">
                  <c:v>74.39</c:v>
                </c:pt>
                <c:pt idx="1072">
                  <c:v>73.42</c:v>
                </c:pt>
                <c:pt idx="1073">
                  <c:v>72.56</c:v>
                </c:pt>
                <c:pt idx="1074">
                  <c:v>71.83</c:v>
                </c:pt>
                <c:pt idx="1075">
                  <c:v>71.22</c:v>
                </c:pt>
                <c:pt idx="1076">
                  <c:v>70.7</c:v>
                </c:pt>
                <c:pt idx="1077">
                  <c:v>70.33</c:v>
                </c:pt>
                <c:pt idx="1078">
                  <c:v>44.51</c:v>
                </c:pt>
                <c:pt idx="1079">
                  <c:v>43.66</c:v>
                </c:pt>
                <c:pt idx="1080">
                  <c:v>42.59</c:v>
                </c:pt>
                <c:pt idx="1081">
                  <c:v>41.34</c:v>
                </c:pt>
                <c:pt idx="1082">
                  <c:v>40.08</c:v>
                </c:pt>
                <c:pt idx="1083">
                  <c:v>38.97</c:v>
                </c:pt>
                <c:pt idx="1084">
                  <c:v>37.79</c:v>
                </c:pt>
                <c:pt idx="1085">
                  <c:v>36.67</c:v>
                </c:pt>
                <c:pt idx="1086">
                  <c:v>35.61</c:v>
                </c:pt>
                <c:pt idx="1087">
                  <c:v>34.6</c:v>
                </c:pt>
                <c:pt idx="1088">
                  <c:v>33.42</c:v>
                </c:pt>
                <c:pt idx="1089">
                  <c:v>51.52</c:v>
                </c:pt>
                <c:pt idx="1090">
                  <c:v>48.5</c:v>
                </c:pt>
                <c:pt idx="1091">
                  <c:v>47.66</c:v>
                </c:pt>
                <c:pt idx="1092">
                  <c:v>46.14</c:v>
                </c:pt>
                <c:pt idx="1093">
                  <c:v>44.74</c:v>
                </c:pt>
                <c:pt idx="1094">
                  <c:v>43.57</c:v>
                </c:pt>
                <c:pt idx="1095">
                  <c:v>42.29</c:v>
                </c:pt>
                <c:pt idx="1096">
                  <c:v>41.13</c:v>
                </c:pt>
                <c:pt idx="1097">
                  <c:v>39.979999999999997</c:v>
                </c:pt>
                <c:pt idx="1098">
                  <c:v>38.880000000000003</c:v>
                </c:pt>
                <c:pt idx="1099">
                  <c:v>38.090000000000003</c:v>
                </c:pt>
                <c:pt idx="1100">
                  <c:v>54.11</c:v>
                </c:pt>
                <c:pt idx="1101">
                  <c:v>52.7</c:v>
                </c:pt>
                <c:pt idx="1102">
                  <c:v>51.46</c:v>
                </c:pt>
                <c:pt idx="1103">
                  <c:v>50.64</c:v>
                </c:pt>
                <c:pt idx="1104">
                  <c:v>49.35</c:v>
                </c:pt>
                <c:pt idx="1105">
                  <c:v>48.18</c:v>
                </c:pt>
                <c:pt idx="1106">
                  <c:v>46.94</c:v>
                </c:pt>
                <c:pt idx="1107">
                  <c:v>45.73</c:v>
                </c:pt>
                <c:pt idx="1108">
                  <c:v>44.53</c:v>
                </c:pt>
                <c:pt idx="1109">
                  <c:v>43.37</c:v>
                </c:pt>
                <c:pt idx="1110">
                  <c:v>42.11</c:v>
                </c:pt>
                <c:pt idx="1111">
                  <c:v>56.74</c:v>
                </c:pt>
                <c:pt idx="1112">
                  <c:v>56.33</c:v>
                </c:pt>
                <c:pt idx="1113">
                  <c:v>55.46</c:v>
                </c:pt>
                <c:pt idx="1114">
                  <c:v>54.44</c:v>
                </c:pt>
                <c:pt idx="1115">
                  <c:v>53.52</c:v>
                </c:pt>
                <c:pt idx="1116">
                  <c:v>52.37</c:v>
                </c:pt>
                <c:pt idx="1117">
                  <c:v>51.38</c:v>
                </c:pt>
                <c:pt idx="1118">
                  <c:v>50.22</c:v>
                </c:pt>
                <c:pt idx="1119">
                  <c:v>49.06</c:v>
                </c:pt>
                <c:pt idx="1120">
                  <c:v>47.91</c:v>
                </c:pt>
                <c:pt idx="1121">
                  <c:v>46.56</c:v>
                </c:pt>
                <c:pt idx="1122">
                  <c:v>58.79</c:v>
                </c:pt>
                <c:pt idx="1123">
                  <c:v>58.9</c:v>
                </c:pt>
                <c:pt idx="1124">
                  <c:v>58.39</c:v>
                </c:pt>
                <c:pt idx="1125">
                  <c:v>57.76</c:v>
                </c:pt>
                <c:pt idx="1126">
                  <c:v>57.06</c:v>
                </c:pt>
                <c:pt idx="1127">
                  <c:v>56.28</c:v>
                </c:pt>
                <c:pt idx="1128">
                  <c:v>55.41</c:v>
                </c:pt>
                <c:pt idx="1129">
                  <c:v>54.44</c:v>
                </c:pt>
                <c:pt idx="1130">
                  <c:v>53.44</c:v>
                </c:pt>
                <c:pt idx="1131">
                  <c:v>52.39</c:v>
                </c:pt>
                <c:pt idx="1132">
                  <c:v>51.21</c:v>
                </c:pt>
                <c:pt idx="1133">
                  <c:v>60.52</c:v>
                </c:pt>
                <c:pt idx="1134">
                  <c:v>60.36</c:v>
                </c:pt>
                <c:pt idx="1135">
                  <c:v>60.2</c:v>
                </c:pt>
                <c:pt idx="1136">
                  <c:v>59.93</c:v>
                </c:pt>
                <c:pt idx="1137">
                  <c:v>59.55</c:v>
                </c:pt>
                <c:pt idx="1138">
                  <c:v>59.08</c:v>
                </c:pt>
                <c:pt idx="1139">
                  <c:v>58.5</c:v>
                </c:pt>
                <c:pt idx="1140">
                  <c:v>57.82</c:v>
                </c:pt>
                <c:pt idx="1141">
                  <c:v>57.06</c:v>
                </c:pt>
                <c:pt idx="1142">
                  <c:v>56.2</c:v>
                </c:pt>
                <c:pt idx="1143">
                  <c:v>55.18</c:v>
                </c:pt>
                <c:pt idx="1144">
                  <c:v>61.25</c:v>
                </c:pt>
                <c:pt idx="1145">
                  <c:v>61.08</c:v>
                </c:pt>
                <c:pt idx="1146">
                  <c:v>61.06</c:v>
                </c:pt>
                <c:pt idx="1147">
                  <c:v>61.05</c:v>
                </c:pt>
                <c:pt idx="1148">
                  <c:v>60.98</c:v>
                </c:pt>
                <c:pt idx="1149">
                  <c:v>60.84</c:v>
                </c:pt>
                <c:pt idx="1150">
                  <c:v>60.58</c:v>
                </c:pt>
                <c:pt idx="1151">
                  <c:v>60.22</c:v>
                </c:pt>
                <c:pt idx="1152">
                  <c:v>59.74</c:v>
                </c:pt>
                <c:pt idx="1153">
                  <c:v>59.15</c:v>
                </c:pt>
                <c:pt idx="1154">
                  <c:v>58.17</c:v>
                </c:pt>
                <c:pt idx="1155">
                  <c:v>63.02</c:v>
                </c:pt>
                <c:pt idx="1156">
                  <c:v>62.21</c:v>
                </c:pt>
                <c:pt idx="1157">
                  <c:v>61.75</c:v>
                </c:pt>
                <c:pt idx="1158">
                  <c:v>61.6</c:v>
                </c:pt>
                <c:pt idx="1159">
                  <c:v>61.58</c:v>
                </c:pt>
                <c:pt idx="1160">
                  <c:v>61.64</c:v>
                </c:pt>
                <c:pt idx="1161">
                  <c:v>61.64</c:v>
                </c:pt>
                <c:pt idx="1162">
                  <c:v>61.55</c:v>
                </c:pt>
                <c:pt idx="1163">
                  <c:v>61.34</c:v>
                </c:pt>
                <c:pt idx="1164">
                  <c:v>60.97</c:v>
                </c:pt>
                <c:pt idx="1165">
                  <c:v>60.35</c:v>
                </c:pt>
                <c:pt idx="1166">
                  <c:v>66.239999999999995</c:v>
                </c:pt>
                <c:pt idx="1167">
                  <c:v>64.77</c:v>
                </c:pt>
                <c:pt idx="1168">
                  <c:v>63.54</c:v>
                </c:pt>
                <c:pt idx="1169">
                  <c:v>62.7</c:v>
                </c:pt>
                <c:pt idx="1170">
                  <c:v>62.26</c:v>
                </c:pt>
                <c:pt idx="1171">
                  <c:v>62.07</c:v>
                </c:pt>
                <c:pt idx="1172">
                  <c:v>62.07</c:v>
                </c:pt>
                <c:pt idx="1173">
                  <c:v>62.1</c:v>
                </c:pt>
                <c:pt idx="1174">
                  <c:v>62.04</c:v>
                </c:pt>
                <c:pt idx="1175">
                  <c:v>61.88</c:v>
                </c:pt>
                <c:pt idx="1176">
                  <c:v>61.25</c:v>
                </c:pt>
                <c:pt idx="1177">
                  <c:v>68.59</c:v>
                </c:pt>
                <c:pt idx="1178">
                  <c:v>68.739999999999995</c:v>
                </c:pt>
                <c:pt idx="1179">
                  <c:v>68.52</c:v>
                </c:pt>
                <c:pt idx="1180">
                  <c:v>67.349999999999994</c:v>
                </c:pt>
                <c:pt idx="1181">
                  <c:v>66.53</c:v>
                </c:pt>
                <c:pt idx="1182">
                  <c:v>65.349999999999994</c:v>
                </c:pt>
                <c:pt idx="1183">
                  <c:v>64.489999999999995</c:v>
                </c:pt>
                <c:pt idx="1184">
                  <c:v>63.62</c:v>
                </c:pt>
                <c:pt idx="1185">
                  <c:v>63.03</c:v>
                </c:pt>
                <c:pt idx="1186">
                  <c:v>62.67</c:v>
                </c:pt>
                <c:pt idx="1187">
                  <c:v>62.26</c:v>
                </c:pt>
                <c:pt idx="1188">
                  <c:v>66.819999999999993</c:v>
                </c:pt>
                <c:pt idx="1189">
                  <c:v>68.39</c:v>
                </c:pt>
                <c:pt idx="1190">
                  <c:v>68.84</c:v>
                </c:pt>
                <c:pt idx="1191">
                  <c:v>68.94</c:v>
                </c:pt>
                <c:pt idx="1192">
                  <c:v>68.400000000000006</c:v>
                </c:pt>
                <c:pt idx="1193">
                  <c:v>67.540000000000006</c:v>
                </c:pt>
                <c:pt idx="1194">
                  <c:v>66.569999999999993</c:v>
                </c:pt>
                <c:pt idx="1195">
                  <c:v>65.53</c:v>
                </c:pt>
                <c:pt idx="1196">
                  <c:v>64.61</c:v>
                </c:pt>
                <c:pt idx="1197">
                  <c:v>63.94</c:v>
                </c:pt>
                <c:pt idx="1198">
                  <c:v>63.47</c:v>
                </c:pt>
                <c:pt idx="1199">
                  <c:v>63.79</c:v>
                </c:pt>
                <c:pt idx="1200">
                  <c:v>66.45</c:v>
                </c:pt>
                <c:pt idx="1201">
                  <c:v>68</c:v>
                </c:pt>
                <c:pt idx="1202">
                  <c:v>68.87</c:v>
                </c:pt>
                <c:pt idx="1203">
                  <c:v>69.17</c:v>
                </c:pt>
                <c:pt idx="1204">
                  <c:v>68.98</c:v>
                </c:pt>
                <c:pt idx="1205">
                  <c:v>68.36</c:v>
                </c:pt>
                <c:pt idx="1206">
                  <c:v>67.47</c:v>
                </c:pt>
                <c:pt idx="1207">
                  <c:v>66.48</c:v>
                </c:pt>
                <c:pt idx="1208">
                  <c:v>65.510000000000005</c:v>
                </c:pt>
                <c:pt idx="1209">
                  <c:v>64.72</c:v>
                </c:pt>
                <c:pt idx="1210">
                  <c:v>60.17</c:v>
                </c:pt>
                <c:pt idx="1211">
                  <c:v>63.42</c:v>
                </c:pt>
                <c:pt idx="1212">
                  <c:v>65.87</c:v>
                </c:pt>
                <c:pt idx="1213">
                  <c:v>67.66</c:v>
                </c:pt>
                <c:pt idx="1214">
                  <c:v>68.81</c:v>
                </c:pt>
                <c:pt idx="1215">
                  <c:v>69.349999999999994</c:v>
                </c:pt>
                <c:pt idx="1216">
                  <c:v>69.36</c:v>
                </c:pt>
                <c:pt idx="1217">
                  <c:v>68.900000000000006</c:v>
                </c:pt>
                <c:pt idx="1218">
                  <c:v>68.13</c:v>
                </c:pt>
                <c:pt idx="1219">
                  <c:v>67.17</c:v>
                </c:pt>
                <c:pt idx="1220">
                  <c:v>65.98</c:v>
                </c:pt>
                <c:pt idx="1221">
                  <c:v>57.2</c:v>
                </c:pt>
                <c:pt idx="1222">
                  <c:v>60.48</c:v>
                </c:pt>
                <c:pt idx="1223">
                  <c:v>63.47</c:v>
                </c:pt>
                <c:pt idx="1224">
                  <c:v>65.88</c:v>
                </c:pt>
                <c:pt idx="1225">
                  <c:v>67.73</c:v>
                </c:pt>
                <c:pt idx="1226">
                  <c:v>68.95</c:v>
                </c:pt>
                <c:pt idx="1227">
                  <c:v>69.59</c:v>
                </c:pt>
                <c:pt idx="1228">
                  <c:v>69.67</c:v>
                </c:pt>
                <c:pt idx="1229">
                  <c:v>69.290000000000006</c:v>
                </c:pt>
                <c:pt idx="1230">
                  <c:v>68.55</c:v>
                </c:pt>
                <c:pt idx="1231">
                  <c:v>67.38</c:v>
                </c:pt>
                <c:pt idx="1232">
                  <c:v>45.39</c:v>
                </c:pt>
                <c:pt idx="1233">
                  <c:v>45.11</c:v>
                </c:pt>
                <c:pt idx="1234">
                  <c:v>43.62</c:v>
                </c:pt>
                <c:pt idx="1235">
                  <c:v>42.44</c:v>
                </c:pt>
                <c:pt idx="1236">
                  <c:v>41.04</c:v>
                </c:pt>
                <c:pt idx="1237">
                  <c:v>39.83</c:v>
                </c:pt>
                <c:pt idx="1238">
                  <c:v>38.47</c:v>
                </c:pt>
                <c:pt idx="1239">
                  <c:v>37.17</c:v>
                </c:pt>
                <c:pt idx="1240">
                  <c:v>35.99</c:v>
                </c:pt>
                <c:pt idx="1241">
                  <c:v>34.85</c:v>
                </c:pt>
                <c:pt idx="1242">
                  <c:v>33.96</c:v>
                </c:pt>
                <c:pt idx="1243">
                  <c:v>53.88</c:v>
                </c:pt>
                <c:pt idx="1244">
                  <c:v>50.48</c:v>
                </c:pt>
                <c:pt idx="1245">
                  <c:v>49.91</c:v>
                </c:pt>
                <c:pt idx="1246">
                  <c:v>48.04</c:v>
                </c:pt>
                <c:pt idx="1247">
                  <c:v>46.56</c:v>
                </c:pt>
                <c:pt idx="1248">
                  <c:v>45.22</c:v>
                </c:pt>
                <c:pt idx="1249">
                  <c:v>43.81</c:v>
                </c:pt>
                <c:pt idx="1250">
                  <c:v>42.46</c:v>
                </c:pt>
                <c:pt idx="1251">
                  <c:v>41.13</c:v>
                </c:pt>
                <c:pt idx="1252">
                  <c:v>39.880000000000003</c:v>
                </c:pt>
                <c:pt idx="1253">
                  <c:v>38.92</c:v>
                </c:pt>
                <c:pt idx="1254">
                  <c:v>57.49</c:v>
                </c:pt>
                <c:pt idx="1255">
                  <c:v>55.83</c:v>
                </c:pt>
                <c:pt idx="1256">
                  <c:v>54.37</c:v>
                </c:pt>
                <c:pt idx="1257">
                  <c:v>53.53</c:v>
                </c:pt>
                <c:pt idx="1258">
                  <c:v>52.07</c:v>
                </c:pt>
                <c:pt idx="1259">
                  <c:v>50.77</c:v>
                </c:pt>
                <c:pt idx="1260">
                  <c:v>49.37</c:v>
                </c:pt>
                <c:pt idx="1261">
                  <c:v>47.98</c:v>
                </c:pt>
                <c:pt idx="1262">
                  <c:v>46.59</c:v>
                </c:pt>
                <c:pt idx="1263">
                  <c:v>45.23</c:v>
                </c:pt>
                <c:pt idx="1264">
                  <c:v>44.17</c:v>
                </c:pt>
                <c:pt idx="1265">
                  <c:v>59.93</c:v>
                </c:pt>
                <c:pt idx="1266">
                  <c:v>59.67</c:v>
                </c:pt>
                <c:pt idx="1267">
                  <c:v>58.83</c:v>
                </c:pt>
                <c:pt idx="1268">
                  <c:v>57.79</c:v>
                </c:pt>
                <c:pt idx="1269">
                  <c:v>56.88</c:v>
                </c:pt>
                <c:pt idx="1270">
                  <c:v>55.71</c:v>
                </c:pt>
                <c:pt idx="1271">
                  <c:v>54.57</c:v>
                </c:pt>
                <c:pt idx="1272">
                  <c:v>53.28</c:v>
                </c:pt>
                <c:pt idx="1273">
                  <c:v>52.01</c:v>
                </c:pt>
                <c:pt idx="1274">
                  <c:v>50.7</c:v>
                </c:pt>
                <c:pt idx="1275">
                  <c:v>49.32</c:v>
                </c:pt>
                <c:pt idx="1276">
                  <c:v>61.93</c:v>
                </c:pt>
                <c:pt idx="1277">
                  <c:v>62.06</c:v>
                </c:pt>
                <c:pt idx="1278">
                  <c:v>61.64</c:v>
                </c:pt>
                <c:pt idx="1279">
                  <c:v>61.1</c:v>
                </c:pt>
                <c:pt idx="1280">
                  <c:v>60.5</c:v>
                </c:pt>
                <c:pt idx="1281">
                  <c:v>59.77</c:v>
                </c:pt>
                <c:pt idx="1282">
                  <c:v>58.91</c:v>
                </c:pt>
                <c:pt idx="1283">
                  <c:v>57.97</c:v>
                </c:pt>
                <c:pt idx="1284">
                  <c:v>56.95</c:v>
                </c:pt>
                <c:pt idx="1285">
                  <c:v>55.83</c:v>
                </c:pt>
                <c:pt idx="1286">
                  <c:v>54.38</c:v>
                </c:pt>
                <c:pt idx="1287">
                  <c:v>63.57</c:v>
                </c:pt>
                <c:pt idx="1288">
                  <c:v>63.32</c:v>
                </c:pt>
                <c:pt idx="1289">
                  <c:v>63.13</c:v>
                </c:pt>
                <c:pt idx="1290">
                  <c:v>62.89</c:v>
                </c:pt>
                <c:pt idx="1291">
                  <c:v>62.6</c:v>
                </c:pt>
                <c:pt idx="1292">
                  <c:v>62.24</c:v>
                </c:pt>
                <c:pt idx="1293">
                  <c:v>61.79</c:v>
                </c:pt>
                <c:pt idx="1294">
                  <c:v>61.23</c:v>
                </c:pt>
                <c:pt idx="1295">
                  <c:v>60.57</c:v>
                </c:pt>
                <c:pt idx="1296">
                  <c:v>59.79</c:v>
                </c:pt>
                <c:pt idx="1297">
                  <c:v>58.99</c:v>
                </c:pt>
                <c:pt idx="1298">
                  <c:v>64.7</c:v>
                </c:pt>
                <c:pt idx="1299">
                  <c:v>64.34</c:v>
                </c:pt>
                <c:pt idx="1300">
                  <c:v>64.08</c:v>
                </c:pt>
                <c:pt idx="1301">
                  <c:v>63.88</c:v>
                </c:pt>
                <c:pt idx="1302">
                  <c:v>63.69</c:v>
                </c:pt>
                <c:pt idx="1303">
                  <c:v>63.5</c:v>
                </c:pt>
                <c:pt idx="1304">
                  <c:v>63.28</c:v>
                </c:pt>
                <c:pt idx="1305">
                  <c:v>63</c:v>
                </c:pt>
                <c:pt idx="1306">
                  <c:v>62.64</c:v>
                </c:pt>
                <c:pt idx="1307">
                  <c:v>62.16</c:v>
                </c:pt>
                <c:pt idx="1308">
                  <c:v>61.39</c:v>
                </c:pt>
                <c:pt idx="1309">
                  <c:v>66.260000000000005</c:v>
                </c:pt>
                <c:pt idx="1310">
                  <c:v>65.69</c:v>
                </c:pt>
                <c:pt idx="1311">
                  <c:v>65.2</c:v>
                </c:pt>
                <c:pt idx="1312">
                  <c:v>64.819999999999993</c:v>
                </c:pt>
                <c:pt idx="1313">
                  <c:v>64.540000000000006</c:v>
                </c:pt>
                <c:pt idx="1314">
                  <c:v>64.31</c:v>
                </c:pt>
                <c:pt idx="1315">
                  <c:v>64.11</c:v>
                </c:pt>
                <c:pt idx="1316">
                  <c:v>63.9</c:v>
                </c:pt>
                <c:pt idx="1317">
                  <c:v>63.66</c:v>
                </c:pt>
                <c:pt idx="1318">
                  <c:v>63.31</c:v>
                </c:pt>
                <c:pt idx="1319">
                  <c:v>62.62</c:v>
                </c:pt>
                <c:pt idx="1320">
                  <c:v>67.98</c:v>
                </c:pt>
                <c:pt idx="1321">
                  <c:v>67.319999999999993</c:v>
                </c:pt>
                <c:pt idx="1322">
                  <c:v>66.650000000000006</c:v>
                </c:pt>
                <c:pt idx="1323">
                  <c:v>66.09</c:v>
                </c:pt>
                <c:pt idx="1324">
                  <c:v>65.59</c:v>
                </c:pt>
                <c:pt idx="1325">
                  <c:v>65.17</c:v>
                </c:pt>
                <c:pt idx="1326">
                  <c:v>64.819999999999993</c:v>
                </c:pt>
                <c:pt idx="1327">
                  <c:v>64.5</c:v>
                </c:pt>
                <c:pt idx="1328">
                  <c:v>64.16</c:v>
                </c:pt>
                <c:pt idx="1329">
                  <c:v>63.77</c:v>
                </c:pt>
                <c:pt idx="1330">
                  <c:v>62.82</c:v>
                </c:pt>
                <c:pt idx="1331">
                  <c:v>70.3</c:v>
                </c:pt>
                <c:pt idx="1332">
                  <c:v>70.56</c:v>
                </c:pt>
                <c:pt idx="1333">
                  <c:v>70.02</c:v>
                </c:pt>
                <c:pt idx="1334">
                  <c:v>69.260000000000005</c:v>
                </c:pt>
                <c:pt idx="1335">
                  <c:v>68.62</c:v>
                </c:pt>
                <c:pt idx="1336">
                  <c:v>67.599999999999994</c:v>
                </c:pt>
                <c:pt idx="1337">
                  <c:v>66.86</c:v>
                </c:pt>
                <c:pt idx="1338">
                  <c:v>66.099999999999994</c:v>
                </c:pt>
                <c:pt idx="1339">
                  <c:v>65.540000000000006</c:v>
                </c:pt>
                <c:pt idx="1340">
                  <c:v>65.13</c:v>
                </c:pt>
                <c:pt idx="1341">
                  <c:v>64.63</c:v>
                </c:pt>
                <c:pt idx="1342">
                  <c:v>69.510000000000005</c:v>
                </c:pt>
                <c:pt idx="1343">
                  <c:v>70.55</c:v>
                </c:pt>
                <c:pt idx="1344">
                  <c:v>70.78</c:v>
                </c:pt>
                <c:pt idx="1345">
                  <c:v>70.66</c:v>
                </c:pt>
                <c:pt idx="1346">
                  <c:v>70.08</c:v>
                </c:pt>
                <c:pt idx="1347">
                  <c:v>69.349999999999994</c:v>
                </c:pt>
                <c:pt idx="1348">
                  <c:v>68.459999999999994</c:v>
                </c:pt>
                <c:pt idx="1349">
                  <c:v>67.680000000000007</c:v>
                </c:pt>
                <c:pt idx="1350">
                  <c:v>66.87</c:v>
                </c:pt>
                <c:pt idx="1351">
                  <c:v>66.23</c:v>
                </c:pt>
                <c:pt idx="1352">
                  <c:v>65.56</c:v>
                </c:pt>
                <c:pt idx="1353">
                  <c:v>67.95</c:v>
                </c:pt>
                <c:pt idx="1354">
                  <c:v>69.66</c:v>
                </c:pt>
                <c:pt idx="1355">
                  <c:v>70.55</c:v>
                </c:pt>
                <c:pt idx="1356">
                  <c:v>70.930000000000007</c:v>
                </c:pt>
                <c:pt idx="1357">
                  <c:v>70.930000000000007</c:v>
                </c:pt>
                <c:pt idx="1358">
                  <c:v>70.59</c:v>
                </c:pt>
                <c:pt idx="1359">
                  <c:v>69.97</c:v>
                </c:pt>
                <c:pt idx="1360">
                  <c:v>69.19</c:v>
                </c:pt>
                <c:pt idx="1361">
                  <c:v>68.36</c:v>
                </c:pt>
                <c:pt idx="1362">
                  <c:v>67.540000000000006</c:v>
                </c:pt>
                <c:pt idx="1363">
                  <c:v>66.569999999999993</c:v>
                </c:pt>
                <c:pt idx="1364">
                  <c:v>66.66</c:v>
                </c:pt>
                <c:pt idx="1365">
                  <c:v>68.430000000000007</c:v>
                </c:pt>
                <c:pt idx="1366">
                  <c:v>69.8</c:v>
                </c:pt>
                <c:pt idx="1367">
                  <c:v>70.739999999999995</c:v>
                </c:pt>
                <c:pt idx="1368">
                  <c:v>71.25</c:v>
                </c:pt>
                <c:pt idx="1369">
                  <c:v>71.33</c:v>
                </c:pt>
                <c:pt idx="1370">
                  <c:v>71.05</c:v>
                </c:pt>
                <c:pt idx="1371">
                  <c:v>70.489999999999995</c:v>
                </c:pt>
                <c:pt idx="1372">
                  <c:v>69.78</c:v>
                </c:pt>
                <c:pt idx="1373">
                  <c:v>68.94</c:v>
                </c:pt>
                <c:pt idx="1374">
                  <c:v>67.989999999999995</c:v>
                </c:pt>
                <c:pt idx="1375">
                  <c:v>66.17</c:v>
                </c:pt>
                <c:pt idx="1376">
                  <c:v>67.849999999999994</c:v>
                </c:pt>
                <c:pt idx="1377">
                  <c:v>69.25</c:v>
                </c:pt>
                <c:pt idx="1378">
                  <c:v>70.459999999999994</c:v>
                </c:pt>
                <c:pt idx="1379">
                  <c:v>71.31</c:v>
                </c:pt>
                <c:pt idx="1380">
                  <c:v>71.760000000000005</c:v>
                </c:pt>
                <c:pt idx="1381">
                  <c:v>71.849999999999994</c:v>
                </c:pt>
                <c:pt idx="1382">
                  <c:v>71.58</c:v>
                </c:pt>
                <c:pt idx="1383">
                  <c:v>71.03</c:v>
                </c:pt>
                <c:pt idx="1384">
                  <c:v>70.260000000000005</c:v>
                </c:pt>
                <c:pt idx="1385">
                  <c:v>69.56</c:v>
                </c:pt>
                <c:pt idx="1386">
                  <c:v>48.53</c:v>
                </c:pt>
                <c:pt idx="1387">
                  <c:v>47.41</c:v>
                </c:pt>
                <c:pt idx="1388">
                  <c:v>46.22</c:v>
                </c:pt>
                <c:pt idx="1389">
                  <c:v>44.67</c:v>
                </c:pt>
                <c:pt idx="1390">
                  <c:v>43.11</c:v>
                </c:pt>
                <c:pt idx="1391">
                  <c:v>41.78</c:v>
                </c:pt>
                <c:pt idx="1392">
                  <c:v>40.42</c:v>
                </c:pt>
                <c:pt idx="1393">
                  <c:v>39.03</c:v>
                </c:pt>
                <c:pt idx="1394">
                  <c:v>37.76</c:v>
                </c:pt>
                <c:pt idx="1395">
                  <c:v>36.5</c:v>
                </c:pt>
                <c:pt idx="1396">
                  <c:v>35.299999999999997</c:v>
                </c:pt>
                <c:pt idx="1397">
                  <c:v>56.18</c:v>
                </c:pt>
                <c:pt idx="1398">
                  <c:v>53.31</c:v>
                </c:pt>
                <c:pt idx="1399">
                  <c:v>52</c:v>
                </c:pt>
                <c:pt idx="1400">
                  <c:v>50.42</c:v>
                </c:pt>
                <c:pt idx="1401">
                  <c:v>48.74</c:v>
                </c:pt>
                <c:pt idx="1402">
                  <c:v>47.39</c:v>
                </c:pt>
                <c:pt idx="1403">
                  <c:v>45.92</c:v>
                </c:pt>
                <c:pt idx="1404">
                  <c:v>44.49</c:v>
                </c:pt>
                <c:pt idx="1405">
                  <c:v>43.12</c:v>
                </c:pt>
                <c:pt idx="1406">
                  <c:v>41.78</c:v>
                </c:pt>
                <c:pt idx="1407">
                  <c:v>40.450000000000003</c:v>
                </c:pt>
                <c:pt idx="1408">
                  <c:v>58.36</c:v>
                </c:pt>
                <c:pt idx="1409">
                  <c:v>57.26</c:v>
                </c:pt>
                <c:pt idx="1410">
                  <c:v>56.3</c:v>
                </c:pt>
                <c:pt idx="1411">
                  <c:v>55.15</c:v>
                </c:pt>
                <c:pt idx="1412">
                  <c:v>53.97</c:v>
                </c:pt>
                <c:pt idx="1413">
                  <c:v>52.66</c:v>
                </c:pt>
                <c:pt idx="1414">
                  <c:v>51.33</c:v>
                </c:pt>
                <c:pt idx="1415">
                  <c:v>49.94</c:v>
                </c:pt>
                <c:pt idx="1416">
                  <c:v>48.54</c:v>
                </c:pt>
                <c:pt idx="1417">
                  <c:v>47.16</c:v>
                </c:pt>
                <c:pt idx="1418">
                  <c:v>45.63</c:v>
                </c:pt>
                <c:pt idx="1419">
                  <c:v>60.45</c:v>
                </c:pt>
                <c:pt idx="1420">
                  <c:v>60.39</c:v>
                </c:pt>
                <c:pt idx="1421">
                  <c:v>59.69</c:v>
                </c:pt>
                <c:pt idx="1422">
                  <c:v>59.01</c:v>
                </c:pt>
                <c:pt idx="1423">
                  <c:v>58.06</c:v>
                </c:pt>
                <c:pt idx="1424">
                  <c:v>57.05</c:v>
                </c:pt>
                <c:pt idx="1425">
                  <c:v>56</c:v>
                </c:pt>
                <c:pt idx="1426">
                  <c:v>54.82</c:v>
                </c:pt>
                <c:pt idx="1427">
                  <c:v>53.59</c:v>
                </c:pt>
                <c:pt idx="1428">
                  <c:v>52.31</c:v>
                </c:pt>
                <c:pt idx="1429">
                  <c:v>51.24</c:v>
                </c:pt>
                <c:pt idx="1430">
                  <c:v>62.33</c:v>
                </c:pt>
                <c:pt idx="1431">
                  <c:v>62.21</c:v>
                </c:pt>
                <c:pt idx="1432">
                  <c:v>61.85</c:v>
                </c:pt>
                <c:pt idx="1433">
                  <c:v>61.43</c:v>
                </c:pt>
                <c:pt idx="1434">
                  <c:v>60.93</c:v>
                </c:pt>
                <c:pt idx="1435">
                  <c:v>60.35</c:v>
                </c:pt>
                <c:pt idx="1436">
                  <c:v>59.65</c:v>
                </c:pt>
                <c:pt idx="1437">
                  <c:v>58.87</c:v>
                </c:pt>
                <c:pt idx="1438">
                  <c:v>57.97</c:v>
                </c:pt>
                <c:pt idx="1439">
                  <c:v>56.97</c:v>
                </c:pt>
                <c:pt idx="1440">
                  <c:v>55.82</c:v>
                </c:pt>
                <c:pt idx="1441">
                  <c:v>63.74</c:v>
                </c:pt>
                <c:pt idx="1442">
                  <c:v>63.42</c:v>
                </c:pt>
                <c:pt idx="1443">
                  <c:v>63.14</c:v>
                </c:pt>
                <c:pt idx="1444">
                  <c:v>62.86</c:v>
                </c:pt>
                <c:pt idx="1445">
                  <c:v>62.56</c:v>
                </c:pt>
                <c:pt idx="1446">
                  <c:v>62.22</c:v>
                </c:pt>
                <c:pt idx="1447">
                  <c:v>61.85</c:v>
                </c:pt>
                <c:pt idx="1448">
                  <c:v>61.38</c:v>
                </c:pt>
                <c:pt idx="1449">
                  <c:v>60.83</c:v>
                </c:pt>
                <c:pt idx="1450">
                  <c:v>60.18</c:v>
                </c:pt>
                <c:pt idx="1451">
                  <c:v>59.51</c:v>
                </c:pt>
                <c:pt idx="1452">
                  <c:v>64.91</c:v>
                </c:pt>
                <c:pt idx="1453">
                  <c:v>64.59</c:v>
                </c:pt>
                <c:pt idx="1454">
                  <c:v>64.260000000000005</c:v>
                </c:pt>
                <c:pt idx="1455">
                  <c:v>63.98</c:v>
                </c:pt>
                <c:pt idx="1456">
                  <c:v>63.7</c:v>
                </c:pt>
                <c:pt idx="1457">
                  <c:v>63.42</c:v>
                </c:pt>
                <c:pt idx="1458">
                  <c:v>63.16</c:v>
                </c:pt>
                <c:pt idx="1459">
                  <c:v>62.86</c:v>
                </c:pt>
                <c:pt idx="1460">
                  <c:v>62.52</c:v>
                </c:pt>
                <c:pt idx="1461">
                  <c:v>62.1</c:v>
                </c:pt>
                <c:pt idx="1462">
                  <c:v>61.5</c:v>
                </c:pt>
                <c:pt idx="1463">
                  <c:v>65.760000000000005</c:v>
                </c:pt>
                <c:pt idx="1464">
                  <c:v>65.59</c:v>
                </c:pt>
                <c:pt idx="1465">
                  <c:v>65.31</c:v>
                </c:pt>
                <c:pt idx="1466">
                  <c:v>64.989999999999995</c:v>
                </c:pt>
                <c:pt idx="1467">
                  <c:v>64.680000000000007</c:v>
                </c:pt>
                <c:pt idx="1468">
                  <c:v>64.37</c:v>
                </c:pt>
                <c:pt idx="1469">
                  <c:v>64.08</c:v>
                </c:pt>
                <c:pt idx="1470">
                  <c:v>63.76</c:v>
                </c:pt>
                <c:pt idx="1471">
                  <c:v>63.43</c:v>
                </c:pt>
                <c:pt idx="1472">
                  <c:v>63.06</c:v>
                </c:pt>
                <c:pt idx="1473">
                  <c:v>62.44</c:v>
                </c:pt>
                <c:pt idx="1474">
                  <c:v>65.81</c:v>
                </c:pt>
                <c:pt idx="1475">
                  <c:v>66.08</c:v>
                </c:pt>
                <c:pt idx="1476">
                  <c:v>66.069999999999993</c:v>
                </c:pt>
                <c:pt idx="1477">
                  <c:v>65.86</c:v>
                </c:pt>
                <c:pt idx="1478">
                  <c:v>65.569999999999993</c:v>
                </c:pt>
                <c:pt idx="1479">
                  <c:v>65.23</c:v>
                </c:pt>
                <c:pt idx="1480">
                  <c:v>64.849999999999994</c:v>
                </c:pt>
                <c:pt idx="1481">
                  <c:v>64.45</c:v>
                </c:pt>
                <c:pt idx="1482">
                  <c:v>64.010000000000005</c:v>
                </c:pt>
                <c:pt idx="1483">
                  <c:v>63.52</c:v>
                </c:pt>
                <c:pt idx="1484">
                  <c:v>62.71</c:v>
                </c:pt>
                <c:pt idx="1485">
                  <c:v>69.2</c:v>
                </c:pt>
                <c:pt idx="1486">
                  <c:v>70.27</c:v>
                </c:pt>
                <c:pt idx="1487">
                  <c:v>70.430000000000007</c:v>
                </c:pt>
                <c:pt idx="1488">
                  <c:v>70.239999999999995</c:v>
                </c:pt>
                <c:pt idx="1489">
                  <c:v>69.83</c:v>
                </c:pt>
                <c:pt idx="1490">
                  <c:v>69.010000000000005</c:v>
                </c:pt>
                <c:pt idx="1491">
                  <c:v>68.28</c:v>
                </c:pt>
                <c:pt idx="1492">
                  <c:v>67.459999999999994</c:v>
                </c:pt>
                <c:pt idx="1493">
                  <c:v>66.73</c:v>
                </c:pt>
                <c:pt idx="1494">
                  <c:v>66.12</c:v>
                </c:pt>
                <c:pt idx="1495">
                  <c:v>65.67</c:v>
                </c:pt>
                <c:pt idx="1496">
                  <c:v>66.88</c:v>
                </c:pt>
                <c:pt idx="1497">
                  <c:v>68.95</c:v>
                </c:pt>
                <c:pt idx="1498">
                  <c:v>70.03</c:v>
                </c:pt>
                <c:pt idx="1499">
                  <c:v>70.61</c:v>
                </c:pt>
                <c:pt idx="1500">
                  <c:v>70.62</c:v>
                </c:pt>
                <c:pt idx="1501">
                  <c:v>70.3</c:v>
                </c:pt>
                <c:pt idx="1502">
                  <c:v>69.73</c:v>
                </c:pt>
                <c:pt idx="1503">
                  <c:v>68.97</c:v>
                </c:pt>
                <c:pt idx="1504">
                  <c:v>68.180000000000007</c:v>
                </c:pt>
                <c:pt idx="1505">
                  <c:v>67.42</c:v>
                </c:pt>
                <c:pt idx="1506">
                  <c:v>66.88</c:v>
                </c:pt>
                <c:pt idx="1507">
                  <c:v>64.03</c:v>
                </c:pt>
                <c:pt idx="1508">
                  <c:v>66.73</c:v>
                </c:pt>
                <c:pt idx="1509">
                  <c:v>68.58</c:v>
                </c:pt>
                <c:pt idx="1510">
                  <c:v>69.849999999999994</c:v>
                </c:pt>
                <c:pt idx="1511">
                  <c:v>70.599999999999994</c:v>
                </c:pt>
                <c:pt idx="1512">
                  <c:v>70.86</c:v>
                </c:pt>
                <c:pt idx="1513">
                  <c:v>70.69</c:v>
                </c:pt>
                <c:pt idx="1514">
                  <c:v>70.209999999999994</c:v>
                </c:pt>
                <c:pt idx="1515">
                  <c:v>69.540000000000006</c:v>
                </c:pt>
                <c:pt idx="1516">
                  <c:v>68.77</c:v>
                </c:pt>
                <c:pt idx="1517">
                  <c:v>67.7</c:v>
                </c:pt>
                <c:pt idx="1518">
                  <c:v>61.67</c:v>
                </c:pt>
                <c:pt idx="1519">
                  <c:v>64.31</c:v>
                </c:pt>
                <c:pt idx="1520">
                  <c:v>66.62</c:v>
                </c:pt>
                <c:pt idx="1521">
                  <c:v>68.489999999999995</c:v>
                </c:pt>
                <c:pt idx="1522">
                  <c:v>69.849999999999994</c:v>
                </c:pt>
                <c:pt idx="1523">
                  <c:v>70.69</c:v>
                </c:pt>
                <c:pt idx="1524">
                  <c:v>71.05</c:v>
                </c:pt>
                <c:pt idx="1525">
                  <c:v>70.98</c:v>
                </c:pt>
                <c:pt idx="1526">
                  <c:v>70.59</c:v>
                </c:pt>
                <c:pt idx="1527">
                  <c:v>69.95</c:v>
                </c:pt>
                <c:pt idx="1528">
                  <c:v>68.95</c:v>
                </c:pt>
                <c:pt idx="1529">
                  <c:v>60.64</c:v>
                </c:pt>
                <c:pt idx="1530">
                  <c:v>62.99</c:v>
                </c:pt>
                <c:pt idx="1531">
                  <c:v>65.2</c:v>
                </c:pt>
                <c:pt idx="1532">
                  <c:v>67.25</c:v>
                </c:pt>
                <c:pt idx="1533">
                  <c:v>68.959999999999994</c:v>
                </c:pt>
                <c:pt idx="1534">
                  <c:v>70.22</c:v>
                </c:pt>
                <c:pt idx="1535">
                  <c:v>71.03</c:v>
                </c:pt>
                <c:pt idx="1536">
                  <c:v>71.37</c:v>
                </c:pt>
                <c:pt idx="1537">
                  <c:v>71.3</c:v>
                </c:pt>
                <c:pt idx="1538">
                  <c:v>70.89</c:v>
                </c:pt>
                <c:pt idx="1539">
                  <c:v>70.13</c:v>
                </c:pt>
                <c:pt idx="1540">
                  <c:v>42.59</c:v>
                </c:pt>
                <c:pt idx="1541">
                  <c:v>42.74</c:v>
                </c:pt>
                <c:pt idx="1542">
                  <c:v>40.97</c:v>
                </c:pt>
                <c:pt idx="1543">
                  <c:v>40.020000000000003</c:v>
                </c:pt>
                <c:pt idx="1544">
                  <c:v>38.85</c:v>
                </c:pt>
                <c:pt idx="1545">
                  <c:v>37.74</c:v>
                </c:pt>
                <c:pt idx="1546">
                  <c:v>36.520000000000003</c:v>
                </c:pt>
                <c:pt idx="1547">
                  <c:v>35.35</c:v>
                </c:pt>
                <c:pt idx="1548">
                  <c:v>34.25</c:v>
                </c:pt>
                <c:pt idx="1549">
                  <c:v>33.18</c:v>
                </c:pt>
                <c:pt idx="1550">
                  <c:v>32.17</c:v>
                </c:pt>
                <c:pt idx="1551">
                  <c:v>49.11</c:v>
                </c:pt>
                <c:pt idx="1552">
                  <c:v>47.43</c:v>
                </c:pt>
                <c:pt idx="1553">
                  <c:v>46.61</c:v>
                </c:pt>
                <c:pt idx="1554">
                  <c:v>45.2</c:v>
                </c:pt>
                <c:pt idx="1555">
                  <c:v>43.92</c:v>
                </c:pt>
                <c:pt idx="1556">
                  <c:v>42.76</c:v>
                </c:pt>
                <c:pt idx="1557">
                  <c:v>41.44</c:v>
                </c:pt>
                <c:pt idx="1558">
                  <c:v>40.229999999999997</c:v>
                </c:pt>
                <c:pt idx="1559">
                  <c:v>39.03</c:v>
                </c:pt>
                <c:pt idx="1560">
                  <c:v>37.909999999999997</c:v>
                </c:pt>
                <c:pt idx="1561">
                  <c:v>36.630000000000003</c:v>
                </c:pt>
                <c:pt idx="1562">
                  <c:v>55.08</c:v>
                </c:pt>
                <c:pt idx="1563">
                  <c:v>52.93</c:v>
                </c:pt>
                <c:pt idx="1564">
                  <c:v>51.58</c:v>
                </c:pt>
                <c:pt idx="1565">
                  <c:v>50.45</c:v>
                </c:pt>
                <c:pt idx="1566">
                  <c:v>48.95</c:v>
                </c:pt>
                <c:pt idx="1567">
                  <c:v>47.81</c:v>
                </c:pt>
                <c:pt idx="1568">
                  <c:v>46.55</c:v>
                </c:pt>
                <c:pt idx="1569">
                  <c:v>45.31</c:v>
                </c:pt>
                <c:pt idx="1570">
                  <c:v>44.08</c:v>
                </c:pt>
                <c:pt idx="1571">
                  <c:v>42.85</c:v>
                </c:pt>
                <c:pt idx="1572">
                  <c:v>41.47</c:v>
                </c:pt>
                <c:pt idx="1573">
                  <c:v>57.43</c:v>
                </c:pt>
                <c:pt idx="1574">
                  <c:v>56.64</c:v>
                </c:pt>
                <c:pt idx="1575">
                  <c:v>55.86</c:v>
                </c:pt>
                <c:pt idx="1576">
                  <c:v>54.72</c:v>
                </c:pt>
                <c:pt idx="1577">
                  <c:v>53.81</c:v>
                </c:pt>
                <c:pt idx="1578">
                  <c:v>52.68</c:v>
                </c:pt>
                <c:pt idx="1579">
                  <c:v>51.6</c:v>
                </c:pt>
                <c:pt idx="1580">
                  <c:v>50.41</c:v>
                </c:pt>
                <c:pt idx="1581">
                  <c:v>49.21</c:v>
                </c:pt>
                <c:pt idx="1582">
                  <c:v>47.99</c:v>
                </c:pt>
                <c:pt idx="1583">
                  <c:v>46.63</c:v>
                </c:pt>
                <c:pt idx="1584">
                  <c:v>59.8</c:v>
                </c:pt>
                <c:pt idx="1585">
                  <c:v>59.93</c:v>
                </c:pt>
                <c:pt idx="1586">
                  <c:v>59.37</c:v>
                </c:pt>
                <c:pt idx="1587">
                  <c:v>58.79</c:v>
                </c:pt>
                <c:pt idx="1588">
                  <c:v>58</c:v>
                </c:pt>
                <c:pt idx="1589">
                  <c:v>57.15</c:v>
                </c:pt>
                <c:pt idx="1590">
                  <c:v>56.28</c:v>
                </c:pt>
                <c:pt idx="1591">
                  <c:v>55.27</c:v>
                </c:pt>
                <c:pt idx="1592">
                  <c:v>54.22</c:v>
                </c:pt>
                <c:pt idx="1593">
                  <c:v>53.12</c:v>
                </c:pt>
                <c:pt idx="1594">
                  <c:v>51.84</c:v>
                </c:pt>
                <c:pt idx="1595">
                  <c:v>61.79</c:v>
                </c:pt>
                <c:pt idx="1596">
                  <c:v>61.73</c:v>
                </c:pt>
                <c:pt idx="1597">
                  <c:v>61.57</c:v>
                </c:pt>
                <c:pt idx="1598">
                  <c:v>61.29</c:v>
                </c:pt>
                <c:pt idx="1599">
                  <c:v>60.9</c:v>
                </c:pt>
                <c:pt idx="1600">
                  <c:v>60.43</c:v>
                </c:pt>
                <c:pt idx="1601">
                  <c:v>59.81</c:v>
                </c:pt>
                <c:pt idx="1602">
                  <c:v>59.1</c:v>
                </c:pt>
                <c:pt idx="1603">
                  <c:v>58.3</c:v>
                </c:pt>
                <c:pt idx="1604">
                  <c:v>57.4</c:v>
                </c:pt>
                <c:pt idx="1605">
                  <c:v>56.16</c:v>
                </c:pt>
                <c:pt idx="1606">
                  <c:v>62.53</c:v>
                </c:pt>
                <c:pt idx="1607">
                  <c:v>62.53</c:v>
                </c:pt>
                <c:pt idx="1608">
                  <c:v>62.56</c:v>
                </c:pt>
                <c:pt idx="1609">
                  <c:v>62.55</c:v>
                </c:pt>
                <c:pt idx="1610">
                  <c:v>62.47</c:v>
                </c:pt>
                <c:pt idx="1611">
                  <c:v>62.3</c:v>
                </c:pt>
                <c:pt idx="1612">
                  <c:v>62.02</c:v>
                </c:pt>
                <c:pt idx="1613">
                  <c:v>61.65</c:v>
                </c:pt>
                <c:pt idx="1614">
                  <c:v>61.14</c:v>
                </c:pt>
                <c:pt idx="1615">
                  <c:v>60.52</c:v>
                </c:pt>
                <c:pt idx="1616">
                  <c:v>59.89</c:v>
                </c:pt>
                <c:pt idx="1617">
                  <c:v>63.31</c:v>
                </c:pt>
                <c:pt idx="1618">
                  <c:v>63.09</c:v>
                </c:pt>
                <c:pt idx="1619">
                  <c:v>63.06</c:v>
                </c:pt>
                <c:pt idx="1620">
                  <c:v>63.1</c:v>
                </c:pt>
                <c:pt idx="1621">
                  <c:v>63.17</c:v>
                </c:pt>
                <c:pt idx="1622">
                  <c:v>63.19</c:v>
                </c:pt>
                <c:pt idx="1623">
                  <c:v>63.16</c:v>
                </c:pt>
                <c:pt idx="1624">
                  <c:v>63.03</c:v>
                </c:pt>
                <c:pt idx="1625">
                  <c:v>62.78</c:v>
                </c:pt>
                <c:pt idx="1626">
                  <c:v>62.4</c:v>
                </c:pt>
                <c:pt idx="1627">
                  <c:v>61.7</c:v>
                </c:pt>
                <c:pt idx="1628">
                  <c:v>65.099999999999994</c:v>
                </c:pt>
                <c:pt idx="1629">
                  <c:v>64.3</c:v>
                </c:pt>
                <c:pt idx="1630">
                  <c:v>63.83</c:v>
                </c:pt>
                <c:pt idx="1631">
                  <c:v>63.62</c:v>
                </c:pt>
                <c:pt idx="1632">
                  <c:v>63.59</c:v>
                </c:pt>
                <c:pt idx="1633">
                  <c:v>63.63</c:v>
                </c:pt>
                <c:pt idx="1634">
                  <c:v>63.69</c:v>
                </c:pt>
                <c:pt idx="1635">
                  <c:v>63.69</c:v>
                </c:pt>
                <c:pt idx="1636">
                  <c:v>63.6</c:v>
                </c:pt>
                <c:pt idx="1637">
                  <c:v>63.38</c:v>
                </c:pt>
                <c:pt idx="1638">
                  <c:v>62.68</c:v>
                </c:pt>
                <c:pt idx="1639">
                  <c:v>71.37</c:v>
                </c:pt>
                <c:pt idx="1640">
                  <c:v>70.06</c:v>
                </c:pt>
                <c:pt idx="1641">
                  <c:v>69.12</c:v>
                </c:pt>
                <c:pt idx="1642">
                  <c:v>67.400000000000006</c:v>
                </c:pt>
                <c:pt idx="1643">
                  <c:v>66.44</c:v>
                </c:pt>
                <c:pt idx="1644">
                  <c:v>65.44</c:v>
                </c:pt>
                <c:pt idx="1645">
                  <c:v>64.91</c:v>
                </c:pt>
                <c:pt idx="1646">
                  <c:v>64.44</c:v>
                </c:pt>
                <c:pt idx="1647">
                  <c:v>64.16</c:v>
                </c:pt>
                <c:pt idx="1648">
                  <c:v>64.040000000000006</c:v>
                </c:pt>
                <c:pt idx="1649">
                  <c:v>64.010000000000005</c:v>
                </c:pt>
                <c:pt idx="1650">
                  <c:v>72.680000000000007</c:v>
                </c:pt>
                <c:pt idx="1651">
                  <c:v>72.2</c:v>
                </c:pt>
                <c:pt idx="1652">
                  <c:v>71.02</c:v>
                </c:pt>
                <c:pt idx="1653">
                  <c:v>70.03</c:v>
                </c:pt>
                <c:pt idx="1654">
                  <c:v>68.83</c:v>
                </c:pt>
                <c:pt idx="1655">
                  <c:v>67.58</c:v>
                </c:pt>
                <c:pt idx="1656">
                  <c:v>66.64</c:v>
                </c:pt>
                <c:pt idx="1657">
                  <c:v>65.8</c:v>
                </c:pt>
                <c:pt idx="1658">
                  <c:v>65.2</c:v>
                </c:pt>
                <c:pt idx="1659">
                  <c:v>64.819999999999993</c:v>
                </c:pt>
                <c:pt idx="1660">
                  <c:v>64.36</c:v>
                </c:pt>
                <c:pt idx="1661">
                  <c:v>73.67</c:v>
                </c:pt>
                <c:pt idx="1662">
                  <c:v>73.59</c:v>
                </c:pt>
                <c:pt idx="1663">
                  <c:v>72.98</c:v>
                </c:pt>
                <c:pt idx="1664">
                  <c:v>72.099999999999994</c:v>
                </c:pt>
                <c:pt idx="1665">
                  <c:v>70.989999999999995</c:v>
                </c:pt>
                <c:pt idx="1666">
                  <c:v>69.84</c:v>
                </c:pt>
                <c:pt idx="1667">
                  <c:v>68.67</c:v>
                </c:pt>
                <c:pt idx="1668">
                  <c:v>67.58</c:v>
                </c:pt>
                <c:pt idx="1669">
                  <c:v>66.67</c:v>
                </c:pt>
                <c:pt idx="1670">
                  <c:v>65.959999999999994</c:v>
                </c:pt>
                <c:pt idx="1671">
                  <c:v>65.290000000000006</c:v>
                </c:pt>
                <c:pt idx="1672">
                  <c:v>74.099999999999994</c:v>
                </c:pt>
                <c:pt idx="1673">
                  <c:v>74.42</c:v>
                </c:pt>
                <c:pt idx="1674">
                  <c:v>74.19</c:v>
                </c:pt>
                <c:pt idx="1675">
                  <c:v>73.680000000000007</c:v>
                </c:pt>
                <c:pt idx="1676">
                  <c:v>72.900000000000006</c:v>
                </c:pt>
                <c:pt idx="1677">
                  <c:v>71.91</c:v>
                </c:pt>
                <c:pt idx="1678">
                  <c:v>70.77</c:v>
                </c:pt>
                <c:pt idx="1679">
                  <c:v>69.599999999999994</c:v>
                </c:pt>
                <c:pt idx="1680">
                  <c:v>68.47</c:v>
                </c:pt>
                <c:pt idx="1681">
                  <c:v>67.48</c:v>
                </c:pt>
                <c:pt idx="1682">
                  <c:v>66.849999999999994</c:v>
                </c:pt>
                <c:pt idx="1683">
                  <c:v>75.19</c:v>
                </c:pt>
                <c:pt idx="1684">
                  <c:v>75.39</c:v>
                </c:pt>
                <c:pt idx="1685">
                  <c:v>75.489999999999995</c:v>
                </c:pt>
                <c:pt idx="1686">
                  <c:v>75.23</c:v>
                </c:pt>
                <c:pt idx="1687">
                  <c:v>74.680000000000007</c:v>
                </c:pt>
                <c:pt idx="1688">
                  <c:v>73.87</c:v>
                </c:pt>
                <c:pt idx="1689">
                  <c:v>72.86</c:v>
                </c:pt>
                <c:pt idx="1690">
                  <c:v>71.69</c:v>
                </c:pt>
                <c:pt idx="1691">
                  <c:v>70.48</c:v>
                </c:pt>
                <c:pt idx="1692">
                  <c:v>69.28</c:v>
                </c:pt>
                <c:pt idx="1693">
                  <c:v>67.91</c:v>
                </c:pt>
              </c:numCache>
            </c:numRef>
          </c:xVal>
          <c:yVal>
            <c:numRef>
              <c:f>'[A2 Recovered DSR Graphs for Report.xlsx]Black Space'!$I$7:$I$1700</c:f>
              <c:numCache>
                <c:formatCode>General</c:formatCode>
                <c:ptCount val="1694"/>
                <c:pt idx="1078">
                  <c:v>2439000.0000000014</c:v>
                </c:pt>
                <c:pt idx="1079">
                  <c:v>3065000.0000000056</c:v>
                </c:pt>
                <c:pt idx="1080">
                  <c:v>3811000.0000000042</c:v>
                </c:pt>
                <c:pt idx="1081">
                  <c:v>4721000.0000000075</c:v>
                </c:pt>
                <c:pt idx="1082">
                  <c:v>5835000.0000000037</c:v>
                </c:pt>
                <c:pt idx="1083">
                  <c:v>7092000.0000000102</c:v>
                </c:pt>
                <c:pt idx="1084">
                  <c:v>8581000.0000000168</c:v>
                </c:pt>
                <c:pt idx="1085">
                  <c:v>10330000.000000019</c:v>
                </c:pt>
                <c:pt idx="1086">
                  <c:v>12389999.999999998</c:v>
                </c:pt>
                <c:pt idx="1087">
                  <c:v>14720000.00000002</c:v>
                </c:pt>
                <c:pt idx="1088">
                  <c:v>17410000.00000006</c:v>
                </c:pt>
                <c:pt idx="1089">
                  <c:v>1087000.0000000019</c:v>
                </c:pt>
                <c:pt idx="1090">
                  <c:v>1403000.0000000035</c:v>
                </c:pt>
                <c:pt idx="1091">
                  <c:v>1798000.0000000023</c:v>
                </c:pt>
                <c:pt idx="1092">
                  <c:v>2286000.0000000009</c:v>
                </c:pt>
                <c:pt idx="1093">
                  <c:v>2899000.0000000033</c:v>
                </c:pt>
                <c:pt idx="1094">
                  <c:v>3613000.0000000098</c:v>
                </c:pt>
                <c:pt idx="1095">
                  <c:v>4482000.0000000093</c:v>
                </c:pt>
                <c:pt idx="1096">
                  <c:v>5531000.0000000065</c:v>
                </c:pt>
                <c:pt idx="1097">
                  <c:v>6783000.000000013</c:v>
                </c:pt>
                <c:pt idx="1098">
                  <c:v>8256000.0000000233</c:v>
                </c:pt>
                <c:pt idx="1099">
                  <c:v>9991000.0000000335</c:v>
                </c:pt>
                <c:pt idx="1100">
                  <c:v>472400.00000000023</c:v>
                </c:pt>
                <c:pt idx="1101">
                  <c:v>621200.00000000081</c:v>
                </c:pt>
                <c:pt idx="1102">
                  <c:v>815100.00000000093</c:v>
                </c:pt>
                <c:pt idx="1103">
                  <c:v>1058000.0000000016</c:v>
                </c:pt>
                <c:pt idx="1104">
                  <c:v>1367000.000000004</c:v>
                </c:pt>
                <c:pt idx="1105">
                  <c:v>1756000.0000000002</c:v>
                </c:pt>
                <c:pt idx="1106">
                  <c:v>2237000.0000000042</c:v>
                </c:pt>
                <c:pt idx="1107">
                  <c:v>2827000.0000000028</c:v>
                </c:pt>
                <c:pt idx="1108">
                  <c:v>3553000.0000000088</c:v>
                </c:pt>
                <c:pt idx="1109">
                  <c:v>4437000.0000000084</c:v>
                </c:pt>
                <c:pt idx="1110">
                  <c:v>5500000.0000000075</c:v>
                </c:pt>
                <c:pt idx="1111">
                  <c:v>197700.00000000032</c:v>
                </c:pt>
                <c:pt idx="1112">
                  <c:v>265400.00000000029</c:v>
                </c:pt>
                <c:pt idx="1113">
                  <c:v>354900.00000000029</c:v>
                </c:pt>
                <c:pt idx="1114">
                  <c:v>472300.00000000052</c:v>
                </c:pt>
                <c:pt idx="1115">
                  <c:v>622500.00000000023</c:v>
                </c:pt>
                <c:pt idx="1116">
                  <c:v>818700.00000000163</c:v>
                </c:pt>
                <c:pt idx="1117">
                  <c:v>1069000.0000000016</c:v>
                </c:pt>
                <c:pt idx="1118">
                  <c:v>1387000.0000000016</c:v>
                </c:pt>
                <c:pt idx="1119">
                  <c:v>1785000.0000000056</c:v>
                </c:pt>
                <c:pt idx="1120">
                  <c:v>2284000.0000000023</c:v>
                </c:pt>
                <c:pt idx="1121">
                  <c:v>2900000.0000000075</c:v>
                </c:pt>
                <c:pt idx="1122">
                  <c:v>79960.000000000073</c:v>
                </c:pt>
                <c:pt idx="1123">
                  <c:v>109100.00000000022</c:v>
                </c:pt>
                <c:pt idx="1124">
                  <c:v>148000.00000000017</c:v>
                </c:pt>
                <c:pt idx="1125">
                  <c:v>200000.00000000041</c:v>
                </c:pt>
                <c:pt idx="1126">
                  <c:v>269000.00000000017</c:v>
                </c:pt>
                <c:pt idx="1127">
                  <c:v>360700.00000000035</c:v>
                </c:pt>
                <c:pt idx="1128">
                  <c:v>480900.00000000058</c:v>
                </c:pt>
                <c:pt idx="1129">
                  <c:v>638200.00000000175</c:v>
                </c:pt>
                <c:pt idx="1130">
                  <c:v>841400.00000000058</c:v>
                </c:pt>
                <c:pt idx="1131">
                  <c:v>1103000.000000003</c:v>
                </c:pt>
                <c:pt idx="1132">
                  <c:v>1435000.0000000028</c:v>
                </c:pt>
                <c:pt idx="1133">
                  <c:v>34060.000000000073</c:v>
                </c:pt>
                <c:pt idx="1134">
                  <c:v>46659.999999999978</c:v>
                </c:pt>
                <c:pt idx="1135">
                  <c:v>63780.000000000029</c:v>
                </c:pt>
                <c:pt idx="1136">
                  <c:v>87020.000000000189</c:v>
                </c:pt>
                <c:pt idx="1137">
                  <c:v>118500</c:v>
                </c:pt>
                <c:pt idx="1138">
                  <c:v>161100.00000000015</c:v>
                </c:pt>
                <c:pt idx="1139">
                  <c:v>218399.99999999997</c:v>
                </c:pt>
                <c:pt idx="1140">
                  <c:v>294900.00000000047</c:v>
                </c:pt>
                <c:pt idx="1141">
                  <c:v>396500.00000000081</c:v>
                </c:pt>
                <c:pt idx="1142">
                  <c:v>530900.0000000007</c:v>
                </c:pt>
                <c:pt idx="1143">
                  <c:v>706600.00000000116</c:v>
                </c:pt>
                <c:pt idx="1144">
                  <c:v>15210.000000000013</c:v>
                </c:pt>
                <c:pt idx="1145">
                  <c:v>20810.000000000033</c:v>
                </c:pt>
                <c:pt idx="1146">
                  <c:v>28510.000000000004</c:v>
                </c:pt>
                <c:pt idx="1147">
                  <c:v>39090.000000000095</c:v>
                </c:pt>
                <c:pt idx="1148">
                  <c:v>53610.000000000058</c:v>
                </c:pt>
                <c:pt idx="1149">
                  <c:v>73510.000000000029</c:v>
                </c:pt>
                <c:pt idx="1150">
                  <c:v>100700.00000000009</c:v>
                </c:pt>
                <c:pt idx="1151">
                  <c:v>137700.00000000012</c:v>
                </c:pt>
                <c:pt idx="1152">
                  <c:v>187800.00000000012</c:v>
                </c:pt>
                <c:pt idx="1153">
                  <c:v>255500.00000000035</c:v>
                </c:pt>
                <c:pt idx="1154">
                  <c:v>347000.00000000087</c:v>
                </c:pt>
                <c:pt idx="1155">
                  <c:v>7556.0000000000055</c:v>
                </c:pt>
                <c:pt idx="1156">
                  <c:v>10360.000000000009</c:v>
                </c:pt>
                <c:pt idx="1157">
                  <c:v>14160.000000000002</c:v>
                </c:pt>
                <c:pt idx="1158">
                  <c:v>19360.000000000033</c:v>
                </c:pt>
                <c:pt idx="1159">
                  <c:v>26520.000000000033</c:v>
                </c:pt>
                <c:pt idx="1160">
                  <c:v>36400.000000000073</c:v>
                </c:pt>
                <c:pt idx="1161">
                  <c:v>50029.999999999978</c:v>
                </c:pt>
                <c:pt idx="1162">
                  <c:v>68830.000000000116</c:v>
                </c:pt>
                <c:pt idx="1163">
                  <c:v>94699.999999999956</c:v>
                </c:pt>
                <c:pt idx="1164">
                  <c:v>130200.00000000013</c:v>
                </c:pt>
                <c:pt idx="1165">
                  <c:v>178400.00000000015</c:v>
                </c:pt>
                <c:pt idx="1166">
                  <c:v>3783.0000000000027</c:v>
                </c:pt>
                <c:pt idx="1167">
                  <c:v>5309.0000000000055</c:v>
                </c:pt>
                <c:pt idx="1168">
                  <c:v>7352.0000000000073</c:v>
                </c:pt>
                <c:pt idx="1169">
                  <c:v>10110.000000000004</c:v>
                </c:pt>
                <c:pt idx="1170">
                  <c:v>13860.000000000004</c:v>
                </c:pt>
                <c:pt idx="1171">
                  <c:v>18990.000000000018</c:v>
                </c:pt>
                <c:pt idx="1172">
                  <c:v>26090.000000000011</c:v>
                </c:pt>
                <c:pt idx="1173">
                  <c:v>35940.000000000051</c:v>
                </c:pt>
                <c:pt idx="1174">
                  <c:v>49690.000000000065</c:v>
                </c:pt>
                <c:pt idx="1175">
                  <c:v>68900.00000000016</c:v>
                </c:pt>
                <c:pt idx="1176">
                  <c:v>96240.000000000087</c:v>
                </c:pt>
                <c:pt idx="1177">
                  <c:v>1535.0000000000011</c:v>
                </c:pt>
                <c:pt idx="1178">
                  <c:v>2198.0000000000018</c:v>
                </c:pt>
                <c:pt idx="1179">
                  <c:v>3138.0000000000023</c:v>
                </c:pt>
                <c:pt idx="1180">
                  <c:v>4536.0000000000073</c:v>
                </c:pt>
                <c:pt idx="1181">
                  <c:v>6377.0000000000118</c:v>
                </c:pt>
                <c:pt idx="1182">
                  <c:v>8986.0000000000018</c:v>
                </c:pt>
                <c:pt idx="1183">
                  <c:v>12459.999999999993</c:v>
                </c:pt>
                <c:pt idx="1184">
                  <c:v>17190.000000000029</c:v>
                </c:pt>
                <c:pt idx="1185">
                  <c:v>23729.999999999978</c:v>
                </c:pt>
                <c:pt idx="1186">
                  <c:v>32510.000000000062</c:v>
                </c:pt>
                <c:pt idx="1187">
                  <c:v>44690.000000000087</c:v>
                </c:pt>
                <c:pt idx="1188">
                  <c:v>836.20000000000039</c:v>
                </c:pt>
                <c:pt idx="1189">
                  <c:v>1196.0000000000007</c:v>
                </c:pt>
                <c:pt idx="1190">
                  <c:v>1722.0000000000011</c:v>
                </c:pt>
                <c:pt idx="1191">
                  <c:v>2473.0000000000032</c:v>
                </c:pt>
                <c:pt idx="1192">
                  <c:v>3545.9999999999995</c:v>
                </c:pt>
                <c:pt idx="1193">
                  <c:v>5049.0000000000055</c:v>
                </c:pt>
                <c:pt idx="1194">
                  <c:v>7135.0000000000073</c:v>
                </c:pt>
                <c:pt idx="1195">
                  <c:v>9992.0000000000018</c:v>
                </c:pt>
                <c:pt idx="1196">
                  <c:v>13940.00000000002</c:v>
                </c:pt>
                <c:pt idx="1197">
                  <c:v>19329.999999999985</c:v>
                </c:pt>
                <c:pt idx="1198">
                  <c:v>26360.000000000033</c:v>
                </c:pt>
                <c:pt idx="1199">
                  <c:v>479.60000000000036</c:v>
                </c:pt>
                <c:pt idx="1200">
                  <c:v>680.8000000000003</c:v>
                </c:pt>
                <c:pt idx="1201">
                  <c:v>973.50000000000057</c:v>
                </c:pt>
                <c:pt idx="1202">
                  <c:v>1399.0000000000007</c:v>
                </c:pt>
                <c:pt idx="1203">
                  <c:v>2015.0000000000011</c:v>
                </c:pt>
                <c:pt idx="1204">
                  <c:v>2896.0000000000018</c:v>
                </c:pt>
                <c:pt idx="1205">
                  <c:v>4145.9999999999991</c:v>
                </c:pt>
                <c:pt idx="1206">
                  <c:v>5895.0000000000073</c:v>
                </c:pt>
                <c:pt idx="1207">
                  <c:v>8316.0000000000036</c:v>
                </c:pt>
                <c:pt idx="1208">
                  <c:v>11640.000000000007</c:v>
                </c:pt>
                <c:pt idx="1209">
                  <c:v>16170.000000000015</c:v>
                </c:pt>
                <c:pt idx="1210">
                  <c:v>296.60000000000014</c:v>
                </c:pt>
                <c:pt idx="1211">
                  <c:v>414.2000000000005</c:v>
                </c:pt>
                <c:pt idx="1212">
                  <c:v>583.50000000000045</c:v>
                </c:pt>
                <c:pt idx="1213">
                  <c:v>831.9000000000002</c:v>
                </c:pt>
                <c:pt idx="1214">
                  <c:v>1195.0000000000007</c:v>
                </c:pt>
                <c:pt idx="1215">
                  <c:v>1721.0000000000016</c:v>
                </c:pt>
                <c:pt idx="1216">
                  <c:v>2479.0000000000023</c:v>
                </c:pt>
                <c:pt idx="1217">
                  <c:v>3561.0000000000018</c:v>
                </c:pt>
                <c:pt idx="1218">
                  <c:v>5085.0000000000009</c:v>
                </c:pt>
                <c:pt idx="1219">
                  <c:v>7202.0000000000036</c:v>
                </c:pt>
                <c:pt idx="1220">
                  <c:v>10099.999999999998</c:v>
                </c:pt>
                <c:pt idx="1221">
                  <c:v>194.10000000000008</c:v>
                </c:pt>
                <c:pt idx="1222">
                  <c:v>265.20000000000022</c:v>
                </c:pt>
                <c:pt idx="1223">
                  <c:v>367.60000000000025</c:v>
                </c:pt>
                <c:pt idx="1224">
                  <c:v>517.60000000000025</c:v>
                </c:pt>
                <c:pt idx="1225">
                  <c:v>737.70000000000095</c:v>
                </c:pt>
                <c:pt idx="1226">
                  <c:v>1059.0000000000011</c:v>
                </c:pt>
                <c:pt idx="1227">
                  <c:v>1528.0000000000005</c:v>
                </c:pt>
                <c:pt idx="1228">
                  <c:v>2205.0000000000023</c:v>
                </c:pt>
                <c:pt idx="1229">
                  <c:v>3173.0000000000032</c:v>
                </c:pt>
                <c:pt idx="1230">
                  <c:v>4536.0000000000073</c:v>
                </c:pt>
                <c:pt idx="1231">
                  <c:v>6430.0000000000055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4FA-498F-9EE8-42B3CE142C62}"/>
            </c:ext>
          </c:extLst>
        </c:ser>
        <c:ser>
          <c:idx val="2"/>
          <c:order val="1"/>
          <c:tx>
            <c:v>Bio + 0% RA (Hot)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'[A2 Recovered DSR Graphs for Report.xlsx]Black Space'!$A$7:$A$1700</c:f>
              <c:numCache>
                <c:formatCode>General</c:formatCode>
                <c:ptCount val="1694"/>
                <c:pt idx="0">
                  <c:v>36.409999999999997</c:v>
                </c:pt>
                <c:pt idx="1">
                  <c:v>36.700000000000003</c:v>
                </c:pt>
                <c:pt idx="2">
                  <c:v>34.83</c:v>
                </c:pt>
                <c:pt idx="3">
                  <c:v>33.630000000000003</c:v>
                </c:pt>
                <c:pt idx="4">
                  <c:v>32.64</c:v>
                </c:pt>
                <c:pt idx="5">
                  <c:v>31.68</c:v>
                </c:pt>
                <c:pt idx="6">
                  <c:v>30.66</c:v>
                </c:pt>
                <c:pt idx="7">
                  <c:v>29.61</c:v>
                </c:pt>
                <c:pt idx="8">
                  <c:v>28.71</c:v>
                </c:pt>
                <c:pt idx="9">
                  <c:v>27.77</c:v>
                </c:pt>
                <c:pt idx="10">
                  <c:v>27.1</c:v>
                </c:pt>
                <c:pt idx="11">
                  <c:v>40.64</c:v>
                </c:pt>
                <c:pt idx="12">
                  <c:v>41.4</c:v>
                </c:pt>
                <c:pt idx="13">
                  <c:v>39.18</c:v>
                </c:pt>
                <c:pt idx="14">
                  <c:v>38.07</c:v>
                </c:pt>
                <c:pt idx="15">
                  <c:v>37.1</c:v>
                </c:pt>
                <c:pt idx="16">
                  <c:v>36.07</c:v>
                </c:pt>
                <c:pt idx="17">
                  <c:v>34.96</c:v>
                </c:pt>
                <c:pt idx="18">
                  <c:v>33.840000000000003</c:v>
                </c:pt>
                <c:pt idx="19">
                  <c:v>32.840000000000003</c:v>
                </c:pt>
                <c:pt idx="20">
                  <c:v>31.78</c:v>
                </c:pt>
                <c:pt idx="21">
                  <c:v>30.9</c:v>
                </c:pt>
                <c:pt idx="22">
                  <c:v>46.23</c:v>
                </c:pt>
                <c:pt idx="23">
                  <c:v>45.93</c:v>
                </c:pt>
                <c:pt idx="24">
                  <c:v>44.39</c:v>
                </c:pt>
                <c:pt idx="25">
                  <c:v>43.44</c:v>
                </c:pt>
                <c:pt idx="26">
                  <c:v>42.13</c:v>
                </c:pt>
                <c:pt idx="27">
                  <c:v>41.04</c:v>
                </c:pt>
                <c:pt idx="28">
                  <c:v>39.78</c:v>
                </c:pt>
                <c:pt idx="29">
                  <c:v>38.56</c:v>
                </c:pt>
                <c:pt idx="30">
                  <c:v>37.450000000000003</c:v>
                </c:pt>
                <c:pt idx="31">
                  <c:v>36.36</c:v>
                </c:pt>
                <c:pt idx="32">
                  <c:v>35.22</c:v>
                </c:pt>
                <c:pt idx="33">
                  <c:v>53.91</c:v>
                </c:pt>
                <c:pt idx="34">
                  <c:v>50.97</c:v>
                </c:pt>
                <c:pt idx="35">
                  <c:v>50.53</c:v>
                </c:pt>
                <c:pt idx="36">
                  <c:v>48.79</c:v>
                </c:pt>
                <c:pt idx="37">
                  <c:v>47.45</c:v>
                </c:pt>
                <c:pt idx="38">
                  <c:v>46.26</c:v>
                </c:pt>
                <c:pt idx="39">
                  <c:v>44.97</c:v>
                </c:pt>
                <c:pt idx="40">
                  <c:v>43.74</c:v>
                </c:pt>
                <c:pt idx="41">
                  <c:v>42.5</c:v>
                </c:pt>
                <c:pt idx="42">
                  <c:v>41.32</c:v>
                </c:pt>
                <c:pt idx="43">
                  <c:v>40.119999999999997</c:v>
                </c:pt>
                <c:pt idx="44">
                  <c:v>57.91</c:v>
                </c:pt>
                <c:pt idx="45">
                  <c:v>56.72</c:v>
                </c:pt>
                <c:pt idx="46">
                  <c:v>55.07</c:v>
                </c:pt>
                <c:pt idx="47">
                  <c:v>54.38</c:v>
                </c:pt>
                <c:pt idx="48">
                  <c:v>52.92</c:v>
                </c:pt>
                <c:pt idx="49">
                  <c:v>51.73</c:v>
                </c:pt>
                <c:pt idx="50">
                  <c:v>50.46</c:v>
                </c:pt>
                <c:pt idx="51">
                  <c:v>49.21</c:v>
                </c:pt>
                <c:pt idx="52">
                  <c:v>47.94</c:v>
                </c:pt>
                <c:pt idx="53">
                  <c:v>46.69</c:v>
                </c:pt>
                <c:pt idx="54">
                  <c:v>45.34</c:v>
                </c:pt>
                <c:pt idx="55">
                  <c:v>62.15</c:v>
                </c:pt>
                <c:pt idx="56">
                  <c:v>61.28</c:v>
                </c:pt>
                <c:pt idx="57">
                  <c:v>60.17</c:v>
                </c:pt>
                <c:pt idx="58">
                  <c:v>58.78</c:v>
                </c:pt>
                <c:pt idx="59">
                  <c:v>57.78</c:v>
                </c:pt>
                <c:pt idx="60">
                  <c:v>56.51</c:v>
                </c:pt>
                <c:pt idx="61">
                  <c:v>55.48</c:v>
                </c:pt>
                <c:pt idx="62">
                  <c:v>54.26</c:v>
                </c:pt>
                <c:pt idx="63">
                  <c:v>53.05</c:v>
                </c:pt>
                <c:pt idx="64">
                  <c:v>51.84</c:v>
                </c:pt>
                <c:pt idx="65">
                  <c:v>50.89</c:v>
                </c:pt>
                <c:pt idx="66">
                  <c:v>65.930000000000007</c:v>
                </c:pt>
                <c:pt idx="67">
                  <c:v>65.260000000000005</c:v>
                </c:pt>
                <c:pt idx="68">
                  <c:v>64.17</c:v>
                </c:pt>
                <c:pt idx="69">
                  <c:v>63.07</c:v>
                </c:pt>
                <c:pt idx="70">
                  <c:v>62</c:v>
                </c:pt>
                <c:pt idx="71">
                  <c:v>60.94</c:v>
                </c:pt>
                <c:pt idx="72">
                  <c:v>59.86</c:v>
                </c:pt>
                <c:pt idx="73">
                  <c:v>58.75</c:v>
                </c:pt>
                <c:pt idx="74">
                  <c:v>57.66</c:v>
                </c:pt>
                <c:pt idx="75">
                  <c:v>56.55</c:v>
                </c:pt>
                <c:pt idx="76">
                  <c:v>55.29</c:v>
                </c:pt>
                <c:pt idx="77">
                  <c:v>69.92</c:v>
                </c:pt>
                <c:pt idx="78">
                  <c:v>68.709999999999994</c:v>
                </c:pt>
                <c:pt idx="79">
                  <c:v>67.63</c:v>
                </c:pt>
                <c:pt idx="80">
                  <c:v>66.55</c:v>
                </c:pt>
                <c:pt idx="81">
                  <c:v>65.5</c:v>
                </c:pt>
                <c:pt idx="82">
                  <c:v>64.47</c:v>
                </c:pt>
                <c:pt idx="83">
                  <c:v>63.45</c:v>
                </c:pt>
                <c:pt idx="84">
                  <c:v>62.42</c:v>
                </c:pt>
                <c:pt idx="85">
                  <c:v>61.4</c:v>
                </c:pt>
                <c:pt idx="86">
                  <c:v>60.36</c:v>
                </c:pt>
                <c:pt idx="87">
                  <c:v>59.34</c:v>
                </c:pt>
                <c:pt idx="88">
                  <c:v>73.39</c:v>
                </c:pt>
                <c:pt idx="89">
                  <c:v>72.180000000000007</c:v>
                </c:pt>
                <c:pt idx="90">
                  <c:v>71.03</c:v>
                </c:pt>
                <c:pt idx="91">
                  <c:v>69.91</c:v>
                </c:pt>
                <c:pt idx="92">
                  <c:v>68.84</c:v>
                </c:pt>
                <c:pt idx="93">
                  <c:v>67.81</c:v>
                </c:pt>
                <c:pt idx="94">
                  <c:v>66.8</c:v>
                </c:pt>
                <c:pt idx="95">
                  <c:v>65.83</c:v>
                </c:pt>
                <c:pt idx="96">
                  <c:v>64.849999999999994</c:v>
                </c:pt>
                <c:pt idx="97">
                  <c:v>63.89</c:v>
                </c:pt>
                <c:pt idx="98">
                  <c:v>62.64</c:v>
                </c:pt>
                <c:pt idx="99">
                  <c:v>76.790000000000006</c:v>
                </c:pt>
                <c:pt idx="100">
                  <c:v>75.459999999999994</c:v>
                </c:pt>
                <c:pt idx="101">
                  <c:v>73.11</c:v>
                </c:pt>
                <c:pt idx="102">
                  <c:v>72.239999999999995</c:v>
                </c:pt>
                <c:pt idx="103">
                  <c:v>70.78</c:v>
                </c:pt>
                <c:pt idx="104">
                  <c:v>69.81</c:v>
                </c:pt>
                <c:pt idx="105">
                  <c:v>68.89</c:v>
                </c:pt>
                <c:pt idx="106">
                  <c:v>67.95</c:v>
                </c:pt>
                <c:pt idx="107">
                  <c:v>67.02</c:v>
                </c:pt>
                <c:pt idx="108">
                  <c:v>66.14</c:v>
                </c:pt>
                <c:pt idx="109">
                  <c:v>65.05</c:v>
                </c:pt>
                <c:pt idx="110">
                  <c:v>77.88</c:v>
                </c:pt>
                <c:pt idx="111">
                  <c:v>76.45</c:v>
                </c:pt>
                <c:pt idx="112">
                  <c:v>75.52</c:v>
                </c:pt>
                <c:pt idx="113">
                  <c:v>74.680000000000007</c:v>
                </c:pt>
                <c:pt idx="114">
                  <c:v>73.62</c:v>
                </c:pt>
                <c:pt idx="115">
                  <c:v>72.55</c:v>
                </c:pt>
                <c:pt idx="116">
                  <c:v>71.540000000000006</c:v>
                </c:pt>
                <c:pt idx="117">
                  <c:v>70.56</c:v>
                </c:pt>
                <c:pt idx="118">
                  <c:v>69.650000000000006</c:v>
                </c:pt>
                <c:pt idx="119">
                  <c:v>68.790000000000006</c:v>
                </c:pt>
                <c:pt idx="120">
                  <c:v>67.959999999999994</c:v>
                </c:pt>
                <c:pt idx="121">
                  <c:v>80.36</c:v>
                </c:pt>
                <c:pt idx="122">
                  <c:v>79.48</c:v>
                </c:pt>
                <c:pt idx="123">
                  <c:v>78.27</c:v>
                </c:pt>
                <c:pt idx="124">
                  <c:v>77.19</c:v>
                </c:pt>
                <c:pt idx="125">
                  <c:v>76.11</c:v>
                </c:pt>
                <c:pt idx="126">
                  <c:v>74.95</c:v>
                </c:pt>
                <c:pt idx="127">
                  <c:v>74.040000000000006</c:v>
                </c:pt>
                <c:pt idx="128">
                  <c:v>73.040000000000006</c:v>
                </c:pt>
                <c:pt idx="129">
                  <c:v>72.11</c:v>
                </c:pt>
                <c:pt idx="130">
                  <c:v>71.209999999999994</c:v>
                </c:pt>
                <c:pt idx="131">
                  <c:v>70.56</c:v>
                </c:pt>
                <c:pt idx="132">
                  <c:v>82.44</c:v>
                </c:pt>
                <c:pt idx="133">
                  <c:v>81.61</c:v>
                </c:pt>
                <c:pt idx="134">
                  <c:v>80.64</c:v>
                </c:pt>
                <c:pt idx="135">
                  <c:v>79.709999999999994</c:v>
                </c:pt>
                <c:pt idx="136">
                  <c:v>78.5</c:v>
                </c:pt>
                <c:pt idx="137">
                  <c:v>77.5</c:v>
                </c:pt>
                <c:pt idx="138">
                  <c:v>76.45</c:v>
                </c:pt>
                <c:pt idx="139">
                  <c:v>75.41</c:v>
                </c:pt>
                <c:pt idx="140">
                  <c:v>74.44</c:v>
                </c:pt>
                <c:pt idx="141">
                  <c:v>73.510000000000005</c:v>
                </c:pt>
                <c:pt idx="142">
                  <c:v>72.55</c:v>
                </c:pt>
                <c:pt idx="143">
                  <c:v>84.09</c:v>
                </c:pt>
                <c:pt idx="144">
                  <c:v>83.48</c:v>
                </c:pt>
                <c:pt idx="145">
                  <c:v>82.62</c:v>
                </c:pt>
                <c:pt idx="146">
                  <c:v>81.7</c:v>
                </c:pt>
                <c:pt idx="147">
                  <c:v>80.709999999999994</c:v>
                </c:pt>
                <c:pt idx="148">
                  <c:v>79.680000000000007</c:v>
                </c:pt>
                <c:pt idx="149">
                  <c:v>78.67</c:v>
                </c:pt>
                <c:pt idx="150">
                  <c:v>77.64</c:v>
                </c:pt>
                <c:pt idx="151">
                  <c:v>76.64</c:v>
                </c:pt>
                <c:pt idx="152">
                  <c:v>75.680000000000007</c:v>
                </c:pt>
                <c:pt idx="153">
                  <c:v>74.959999999999994</c:v>
                </c:pt>
                <c:pt idx="154">
                  <c:v>43.65</c:v>
                </c:pt>
                <c:pt idx="155">
                  <c:v>43.18</c:v>
                </c:pt>
                <c:pt idx="156">
                  <c:v>41.55</c:v>
                </c:pt>
                <c:pt idx="157">
                  <c:v>40.61</c:v>
                </c:pt>
                <c:pt idx="158">
                  <c:v>39.32</c:v>
                </c:pt>
                <c:pt idx="159">
                  <c:v>38.17</c:v>
                </c:pt>
                <c:pt idx="160">
                  <c:v>36.96</c:v>
                </c:pt>
                <c:pt idx="161">
                  <c:v>35.770000000000003</c:v>
                </c:pt>
                <c:pt idx="162">
                  <c:v>34.700000000000003</c:v>
                </c:pt>
                <c:pt idx="163">
                  <c:v>33.659999999999997</c:v>
                </c:pt>
                <c:pt idx="164">
                  <c:v>32.82</c:v>
                </c:pt>
                <c:pt idx="165">
                  <c:v>50.89</c:v>
                </c:pt>
                <c:pt idx="166">
                  <c:v>48.01</c:v>
                </c:pt>
                <c:pt idx="167">
                  <c:v>47.32</c:v>
                </c:pt>
                <c:pt idx="168">
                  <c:v>45.63</c:v>
                </c:pt>
                <c:pt idx="169">
                  <c:v>44.21</c:v>
                </c:pt>
                <c:pt idx="170">
                  <c:v>42.99</c:v>
                </c:pt>
                <c:pt idx="171">
                  <c:v>41.69</c:v>
                </c:pt>
                <c:pt idx="172">
                  <c:v>40.450000000000003</c:v>
                </c:pt>
                <c:pt idx="173">
                  <c:v>39.24</c:v>
                </c:pt>
                <c:pt idx="174">
                  <c:v>38.07</c:v>
                </c:pt>
                <c:pt idx="175">
                  <c:v>37</c:v>
                </c:pt>
                <c:pt idx="176">
                  <c:v>55.16</c:v>
                </c:pt>
                <c:pt idx="177">
                  <c:v>53.6</c:v>
                </c:pt>
                <c:pt idx="178">
                  <c:v>51.79</c:v>
                </c:pt>
                <c:pt idx="179">
                  <c:v>50.89</c:v>
                </c:pt>
                <c:pt idx="180">
                  <c:v>49.21</c:v>
                </c:pt>
                <c:pt idx="181">
                  <c:v>47.96</c:v>
                </c:pt>
                <c:pt idx="182">
                  <c:v>46.64</c:v>
                </c:pt>
                <c:pt idx="183">
                  <c:v>45.33</c:v>
                </c:pt>
                <c:pt idx="184">
                  <c:v>44.05</c:v>
                </c:pt>
                <c:pt idx="185">
                  <c:v>42.83</c:v>
                </c:pt>
                <c:pt idx="186">
                  <c:v>41.36</c:v>
                </c:pt>
                <c:pt idx="187">
                  <c:v>58.24</c:v>
                </c:pt>
                <c:pt idx="188">
                  <c:v>57.4</c:v>
                </c:pt>
                <c:pt idx="189">
                  <c:v>56.42</c:v>
                </c:pt>
                <c:pt idx="190">
                  <c:v>54.99</c:v>
                </c:pt>
                <c:pt idx="191">
                  <c:v>53.96</c:v>
                </c:pt>
                <c:pt idx="192">
                  <c:v>52.68</c:v>
                </c:pt>
                <c:pt idx="193">
                  <c:v>51.52</c:v>
                </c:pt>
                <c:pt idx="194">
                  <c:v>50.23</c:v>
                </c:pt>
                <c:pt idx="195">
                  <c:v>48.94</c:v>
                </c:pt>
                <c:pt idx="196">
                  <c:v>47.68</c:v>
                </c:pt>
                <c:pt idx="197">
                  <c:v>46.71</c:v>
                </c:pt>
                <c:pt idx="198">
                  <c:v>60.79</c:v>
                </c:pt>
                <c:pt idx="199">
                  <c:v>60.66</c:v>
                </c:pt>
                <c:pt idx="200">
                  <c:v>59.91</c:v>
                </c:pt>
                <c:pt idx="201">
                  <c:v>59.11</c:v>
                </c:pt>
                <c:pt idx="202">
                  <c:v>58.15</c:v>
                </c:pt>
                <c:pt idx="203">
                  <c:v>57.14</c:v>
                </c:pt>
                <c:pt idx="204">
                  <c:v>56.12</c:v>
                </c:pt>
                <c:pt idx="205">
                  <c:v>54.99</c:v>
                </c:pt>
                <c:pt idx="206">
                  <c:v>53.83</c:v>
                </c:pt>
                <c:pt idx="207">
                  <c:v>52.65</c:v>
                </c:pt>
                <c:pt idx="208">
                  <c:v>51.48</c:v>
                </c:pt>
                <c:pt idx="209">
                  <c:v>63.22</c:v>
                </c:pt>
                <c:pt idx="210">
                  <c:v>62.78</c:v>
                </c:pt>
                <c:pt idx="211">
                  <c:v>62.29</c:v>
                </c:pt>
                <c:pt idx="212">
                  <c:v>61.76</c:v>
                </c:pt>
                <c:pt idx="213">
                  <c:v>61.16</c:v>
                </c:pt>
                <c:pt idx="214">
                  <c:v>60.49</c:v>
                </c:pt>
                <c:pt idx="215">
                  <c:v>59.71</c:v>
                </c:pt>
                <c:pt idx="216">
                  <c:v>58.85</c:v>
                </c:pt>
                <c:pt idx="217">
                  <c:v>57.92</c:v>
                </c:pt>
                <c:pt idx="218">
                  <c:v>56.92</c:v>
                </c:pt>
                <c:pt idx="219">
                  <c:v>55.84</c:v>
                </c:pt>
                <c:pt idx="220">
                  <c:v>64.95</c:v>
                </c:pt>
                <c:pt idx="221">
                  <c:v>64.36</c:v>
                </c:pt>
                <c:pt idx="222">
                  <c:v>63.91</c:v>
                </c:pt>
                <c:pt idx="223">
                  <c:v>63.51</c:v>
                </c:pt>
                <c:pt idx="224">
                  <c:v>63.14</c:v>
                </c:pt>
                <c:pt idx="225">
                  <c:v>62.74</c:v>
                </c:pt>
                <c:pt idx="226">
                  <c:v>62.28</c:v>
                </c:pt>
                <c:pt idx="227">
                  <c:v>61.76</c:v>
                </c:pt>
                <c:pt idx="228">
                  <c:v>61.14</c:v>
                </c:pt>
                <c:pt idx="229">
                  <c:v>60.43</c:v>
                </c:pt>
                <c:pt idx="230">
                  <c:v>59.38</c:v>
                </c:pt>
                <c:pt idx="231">
                  <c:v>67.17</c:v>
                </c:pt>
                <c:pt idx="232">
                  <c:v>66.2</c:v>
                </c:pt>
                <c:pt idx="233">
                  <c:v>65.44</c:v>
                </c:pt>
                <c:pt idx="234">
                  <c:v>64.87</c:v>
                </c:pt>
                <c:pt idx="235">
                  <c:v>64.45</c:v>
                </c:pt>
                <c:pt idx="236">
                  <c:v>64.12</c:v>
                </c:pt>
                <c:pt idx="237">
                  <c:v>63.83</c:v>
                </c:pt>
                <c:pt idx="238">
                  <c:v>63.54</c:v>
                </c:pt>
                <c:pt idx="239">
                  <c:v>63.2</c:v>
                </c:pt>
                <c:pt idx="240">
                  <c:v>62.76</c:v>
                </c:pt>
                <c:pt idx="241">
                  <c:v>62.21</c:v>
                </c:pt>
                <c:pt idx="242">
                  <c:v>70.290000000000006</c:v>
                </c:pt>
                <c:pt idx="243">
                  <c:v>68.89</c:v>
                </c:pt>
                <c:pt idx="244">
                  <c:v>67.680000000000007</c:v>
                </c:pt>
                <c:pt idx="245">
                  <c:v>66.650000000000006</c:v>
                </c:pt>
                <c:pt idx="246">
                  <c:v>65.89</c:v>
                </c:pt>
                <c:pt idx="247">
                  <c:v>65.31</c:v>
                </c:pt>
                <c:pt idx="248">
                  <c:v>64.92</c:v>
                </c:pt>
                <c:pt idx="249">
                  <c:v>64.66</c:v>
                </c:pt>
                <c:pt idx="250">
                  <c:v>64.45</c:v>
                </c:pt>
                <c:pt idx="251">
                  <c:v>64.23</c:v>
                </c:pt>
                <c:pt idx="252">
                  <c:v>63.73</c:v>
                </c:pt>
                <c:pt idx="253">
                  <c:v>73.72</c:v>
                </c:pt>
                <c:pt idx="254">
                  <c:v>72.52</c:v>
                </c:pt>
                <c:pt idx="255">
                  <c:v>71.349999999999994</c:v>
                </c:pt>
                <c:pt idx="256">
                  <c:v>69.260000000000005</c:v>
                </c:pt>
                <c:pt idx="257">
                  <c:v>67.89</c:v>
                </c:pt>
                <c:pt idx="258">
                  <c:v>66.430000000000007</c:v>
                </c:pt>
                <c:pt idx="259">
                  <c:v>65.599999999999994</c:v>
                </c:pt>
                <c:pt idx="260">
                  <c:v>64.87</c:v>
                </c:pt>
                <c:pt idx="261">
                  <c:v>64.5</c:v>
                </c:pt>
                <c:pt idx="262">
                  <c:v>64.400000000000006</c:v>
                </c:pt>
                <c:pt idx="263">
                  <c:v>64.2</c:v>
                </c:pt>
                <c:pt idx="264">
                  <c:v>74.8</c:v>
                </c:pt>
                <c:pt idx="265">
                  <c:v>74.56</c:v>
                </c:pt>
                <c:pt idx="266">
                  <c:v>73.62</c:v>
                </c:pt>
                <c:pt idx="267">
                  <c:v>72.569999999999993</c:v>
                </c:pt>
                <c:pt idx="268">
                  <c:v>70.959999999999994</c:v>
                </c:pt>
                <c:pt idx="269">
                  <c:v>69.41</c:v>
                </c:pt>
                <c:pt idx="270">
                  <c:v>67.95</c:v>
                </c:pt>
                <c:pt idx="271">
                  <c:v>66.73</c:v>
                </c:pt>
                <c:pt idx="272">
                  <c:v>65.819999999999993</c:v>
                </c:pt>
                <c:pt idx="273">
                  <c:v>65.290000000000006</c:v>
                </c:pt>
                <c:pt idx="274">
                  <c:v>64.81</c:v>
                </c:pt>
                <c:pt idx="275">
                  <c:v>74.94</c:v>
                </c:pt>
                <c:pt idx="276">
                  <c:v>75.44</c:v>
                </c:pt>
                <c:pt idx="277">
                  <c:v>75.22</c:v>
                </c:pt>
                <c:pt idx="278">
                  <c:v>74.53</c:v>
                </c:pt>
                <c:pt idx="279">
                  <c:v>73.510000000000005</c:v>
                </c:pt>
                <c:pt idx="280">
                  <c:v>72.17</c:v>
                </c:pt>
                <c:pt idx="281">
                  <c:v>70.7</c:v>
                </c:pt>
                <c:pt idx="282">
                  <c:v>69.2</c:v>
                </c:pt>
                <c:pt idx="283">
                  <c:v>67.819999999999993</c:v>
                </c:pt>
                <c:pt idx="284">
                  <c:v>66.760000000000005</c:v>
                </c:pt>
                <c:pt idx="285">
                  <c:v>66.03</c:v>
                </c:pt>
                <c:pt idx="286">
                  <c:v>74.33</c:v>
                </c:pt>
                <c:pt idx="287">
                  <c:v>75.23</c:v>
                </c:pt>
                <c:pt idx="288">
                  <c:v>75.73</c:v>
                </c:pt>
                <c:pt idx="289">
                  <c:v>75.739999999999995</c:v>
                </c:pt>
                <c:pt idx="290">
                  <c:v>75.27</c:v>
                </c:pt>
                <c:pt idx="291">
                  <c:v>74.400000000000006</c:v>
                </c:pt>
                <c:pt idx="292">
                  <c:v>73.180000000000007</c:v>
                </c:pt>
                <c:pt idx="293">
                  <c:v>71.75</c:v>
                </c:pt>
                <c:pt idx="294">
                  <c:v>70.239999999999995</c:v>
                </c:pt>
                <c:pt idx="295">
                  <c:v>68.78</c:v>
                </c:pt>
                <c:pt idx="296">
                  <c:v>67.349999999999994</c:v>
                </c:pt>
                <c:pt idx="297">
                  <c:v>73.53</c:v>
                </c:pt>
                <c:pt idx="298">
                  <c:v>74.87</c:v>
                </c:pt>
                <c:pt idx="299">
                  <c:v>75.83</c:v>
                </c:pt>
                <c:pt idx="300">
                  <c:v>76.33</c:v>
                </c:pt>
                <c:pt idx="301">
                  <c:v>76.38</c:v>
                </c:pt>
                <c:pt idx="302">
                  <c:v>75.97</c:v>
                </c:pt>
                <c:pt idx="303">
                  <c:v>75.14</c:v>
                </c:pt>
                <c:pt idx="304">
                  <c:v>73.97</c:v>
                </c:pt>
                <c:pt idx="305">
                  <c:v>72.53</c:v>
                </c:pt>
                <c:pt idx="306">
                  <c:v>70.959999999999994</c:v>
                </c:pt>
                <c:pt idx="307">
                  <c:v>69.510000000000005</c:v>
                </c:pt>
                <c:pt idx="308">
                  <c:v>41.94</c:v>
                </c:pt>
                <c:pt idx="309">
                  <c:v>41.9</c:v>
                </c:pt>
                <c:pt idx="310">
                  <c:v>40.31</c:v>
                </c:pt>
                <c:pt idx="311">
                  <c:v>39.47</c:v>
                </c:pt>
                <c:pt idx="312">
                  <c:v>38.35</c:v>
                </c:pt>
                <c:pt idx="313">
                  <c:v>37.29</c:v>
                </c:pt>
                <c:pt idx="314">
                  <c:v>36.21</c:v>
                </c:pt>
                <c:pt idx="315">
                  <c:v>35.15</c:v>
                </c:pt>
                <c:pt idx="316">
                  <c:v>34.130000000000003</c:v>
                </c:pt>
                <c:pt idx="317">
                  <c:v>33.130000000000003</c:v>
                </c:pt>
                <c:pt idx="318">
                  <c:v>32.229999999999997</c:v>
                </c:pt>
                <c:pt idx="319">
                  <c:v>48.3</c:v>
                </c:pt>
                <c:pt idx="320">
                  <c:v>46.34</c:v>
                </c:pt>
                <c:pt idx="321">
                  <c:v>45.5</c:v>
                </c:pt>
                <c:pt idx="322">
                  <c:v>44.15</c:v>
                </c:pt>
                <c:pt idx="323">
                  <c:v>42.88</c:v>
                </c:pt>
                <c:pt idx="324">
                  <c:v>41.87</c:v>
                </c:pt>
                <c:pt idx="325">
                  <c:v>40.659999999999997</c:v>
                </c:pt>
                <c:pt idx="326">
                  <c:v>39.520000000000003</c:v>
                </c:pt>
                <c:pt idx="327">
                  <c:v>38.42</c:v>
                </c:pt>
                <c:pt idx="328">
                  <c:v>37.380000000000003</c:v>
                </c:pt>
                <c:pt idx="329">
                  <c:v>36.119999999999997</c:v>
                </c:pt>
                <c:pt idx="330">
                  <c:v>53.77</c:v>
                </c:pt>
                <c:pt idx="331">
                  <c:v>51.51</c:v>
                </c:pt>
                <c:pt idx="332">
                  <c:v>50.22</c:v>
                </c:pt>
                <c:pt idx="333">
                  <c:v>49.01</c:v>
                </c:pt>
                <c:pt idx="334">
                  <c:v>47.59</c:v>
                </c:pt>
                <c:pt idx="335">
                  <c:v>46.47</c:v>
                </c:pt>
                <c:pt idx="336">
                  <c:v>45.3</c:v>
                </c:pt>
                <c:pt idx="337">
                  <c:v>44.14</c:v>
                </c:pt>
                <c:pt idx="338">
                  <c:v>42.99</c:v>
                </c:pt>
                <c:pt idx="339">
                  <c:v>41.88</c:v>
                </c:pt>
                <c:pt idx="340">
                  <c:v>41.08</c:v>
                </c:pt>
                <c:pt idx="341">
                  <c:v>56.23</c:v>
                </c:pt>
                <c:pt idx="342">
                  <c:v>55.15</c:v>
                </c:pt>
                <c:pt idx="343">
                  <c:v>54.24</c:v>
                </c:pt>
                <c:pt idx="344">
                  <c:v>53.16</c:v>
                </c:pt>
                <c:pt idx="345">
                  <c:v>52.16</c:v>
                </c:pt>
                <c:pt idx="346">
                  <c:v>51.06</c:v>
                </c:pt>
                <c:pt idx="347">
                  <c:v>49.98</c:v>
                </c:pt>
                <c:pt idx="348">
                  <c:v>48.84</c:v>
                </c:pt>
                <c:pt idx="349">
                  <c:v>47.7</c:v>
                </c:pt>
                <c:pt idx="350">
                  <c:v>46.58</c:v>
                </c:pt>
                <c:pt idx="351">
                  <c:v>45.71</c:v>
                </c:pt>
                <c:pt idx="352">
                  <c:v>58.91</c:v>
                </c:pt>
                <c:pt idx="353">
                  <c:v>58.73</c:v>
                </c:pt>
                <c:pt idx="354">
                  <c:v>57.97</c:v>
                </c:pt>
                <c:pt idx="355">
                  <c:v>57.27</c:v>
                </c:pt>
                <c:pt idx="356">
                  <c:v>56.39</c:v>
                </c:pt>
                <c:pt idx="357">
                  <c:v>55.45</c:v>
                </c:pt>
                <c:pt idx="358">
                  <c:v>54.58</c:v>
                </c:pt>
                <c:pt idx="359">
                  <c:v>53.57</c:v>
                </c:pt>
                <c:pt idx="360">
                  <c:v>52.54</c:v>
                </c:pt>
                <c:pt idx="361">
                  <c:v>51.49</c:v>
                </c:pt>
                <c:pt idx="362">
                  <c:v>50.53</c:v>
                </c:pt>
                <c:pt idx="363">
                  <c:v>61.29</c:v>
                </c:pt>
                <c:pt idx="364">
                  <c:v>61.05</c:v>
                </c:pt>
                <c:pt idx="365">
                  <c:v>60.62</c:v>
                </c:pt>
                <c:pt idx="366">
                  <c:v>60.14</c:v>
                </c:pt>
                <c:pt idx="367">
                  <c:v>59.62</c:v>
                </c:pt>
                <c:pt idx="368">
                  <c:v>59.05</c:v>
                </c:pt>
                <c:pt idx="369">
                  <c:v>58.37</c:v>
                </c:pt>
                <c:pt idx="370">
                  <c:v>57.62</c:v>
                </c:pt>
                <c:pt idx="371">
                  <c:v>56.79</c:v>
                </c:pt>
                <c:pt idx="372">
                  <c:v>55.9</c:v>
                </c:pt>
                <c:pt idx="373">
                  <c:v>54.71</c:v>
                </c:pt>
                <c:pt idx="374">
                  <c:v>63.4</c:v>
                </c:pt>
                <c:pt idx="375">
                  <c:v>62.79</c:v>
                </c:pt>
                <c:pt idx="376">
                  <c:v>62.34</c:v>
                </c:pt>
                <c:pt idx="377">
                  <c:v>61.99</c:v>
                </c:pt>
                <c:pt idx="378">
                  <c:v>61.68</c:v>
                </c:pt>
                <c:pt idx="379">
                  <c:v>61.35</c:v>
                </c:pt>
                <c:pt idx="380">
                  <c:v>60.97</c:v>
                </c:pt>
                <c:pt idx="381">
                  <c:v>60.52</c:v>
                </c:pt>
                <c:pt idx="382">
                  <c:v>59.98</c:v>
                </c:pt>
                <c:pt idx="383">
                  <c:v>59.35</c:v>
                </c:pt>
                <c:pt idx="384">
                  <c:v>58.75</c:v>
                </c:pt>
                <c:pt idx="385">
                  <c:v>65.73</c:v>
                </c:pt>
                <c:pt idx="386">
                  <c:v>64.72</c:v>
                </c:pt>
                <c:pt idx="387">
                  <c:v>63.97</c:v>
                </c:pt>
                <c:pt idx="388">
                  <c:v>63.42</c:v>
                </c:pt>
                <c:pt idx="389">
                  <c:v>63.02</c:v>
                </c:pt>
                <c:pt idx="390">
                  <c:v>62.73</c:v>
                </c:pt>
                <c:pt idx="391">
                  <c:v>62.49</c:v>
                </c:pt>
                <c:pt idx="392">
                  <c:v>62.24</c:v>
                </c:pt>
                <c:pt idx="393">
                  <c:v>61.93</c:v>
                </c:pt>
                <c:pt idx="394">
                  <c:v>61.52</c:v>
                </c:pt>
                <c:pt idx="395">
                  <c:v>61.06</c:v>
                </c:pt>
                <c:pt idx="396">
                  <c:v>68.709999999999994</c:v>
                </c:pt>
                <c:pt idx="397">
                  <c:v>67.42</c:v>
                </c:pt>
                <c:pt idx="398">
                  <c:v>66.239999999999995</c:v>
                </c:pt>
                <c:pt idx="399">
                  <c:v>65.27</c:v>
                </c:pt>
                <c:pt idx="400">
                  <c:v>64.53</c:v>
                </c:pt>
                <c:pt idx="401">
                  <c:v>64</c:v>
                </c:pt>
                <c:pt idx="402">
                  <c:v>63.62</c:v>
                </c:pt>
                <c:pt idx="403">
                  <c:v>63.35</c:v>
                </c:pt>
                <c:pt idx="404">
                  <c:v>63.13</c:v>
                </c:pt>
                <c:pt idx="405">
                  <c:v>62.82</c:v>
                </c:pt>
                <c:pt idx="406">
                  <c:v>62.24</c:v>
                </c:pt>
                <c:pt idx="407">
                  <c:v>72.14</c:v>
                </c:pt>
                <c:pt idx="408">
                  <c:v>70.67</c:v>
                </c:pt>
                <c:pt idx="409">
                  <c:v>69.62</c:v>
                </c:pt>
                <c:pt idx="410">
                  <c:v>68.05</c:v>
                </c:pt>
                <c:pt idx="411">
                  <c:v>66.87</c:v>
                </c:pt>
                <c:pt idx="412">
                  <c:v>65.73</c:v>
                </c:pt>
                <c:pt idx="413">
                  <c:v>64.959999999999994</c:v>
                </c:pt>
                <c:pt idx="414">
                  <c:v>64.34</c:v>
                </c:pt>
                <c:pt idx="415">
                  <c:v>63.92</c:v>
                </c:pt>
                <c:pt idx="416">
                  <c:v>63.68</c:v>
                </c:pt>
                <c:pt idx="417">
                  <c:v>63.4</c:v>
                </c:pt>
                <c:pt idx="418">
                  <c:v>73.709999999999994</c:v>
                </c:pt>
                <c:pt idx="419">
                  <c:v>73.14</c:v>
                </c:pt>
                <c:pt idx="420">
                  <c:v>71.88</c:v>
                </c:pt>
                <c:pt idx="421">
                  <c:v>70.739999999999995</c:v>
                </c:pt>
                <c:pt idx="422">
                  <c:v>69.59</c:v>
                </c:pt>
                <c:pt idx="423">
                  <c:v>68.180000000000007</c:v>
                </c:pt>
                <c:pt idx="424">
                  <c:v>67.06</c:v>
                </c:pt>
                <c:pt idx="425">
                  <c:v>66.040000000000006</c:v>
                </c:pt>
                <c:pt idx="426">
                  <c:v>65.28</c:v>
                </c:pt>
                <c:pt idx="427">
                  <c:v>64.739999999999995</c:v>
                </c:pt>
                <c:pt idx="428">
                  <c:v>64.489999999999995</c:v>
                </c:pt>
                <c:pt idx="429">
                  <c:v>74.959999999999994</c:v>
                </c:pt>
                <c:pt idx="430">
                  <c:v>74.7</c:v>
                </c:pt>
                <c:pt idx="431">
                  <c:v>73.989999999999995</c:v>
                </c:pt>
                <c:pt idx="432">
                  <c:v>73.099999999999994</c:v>
                </c:pt>
                <c:pt idx="433">
                  <c:v>71.87</c:v>
                </c:pt>
                <c:pt idx="434">
                  <c:v>70.67</c:v>
                </c:pt>
                <c:pt idx="435">
                  <c:v>69.42</c:v>
                </c:pt>
                <c:pt idx="436">
                  <c:v>68.180000000000007</c:v>
                </c:pt>
                <c:pt idx="437">
                  <c:v>67.099999999999994</c:v>
                </c:pt>
                <c:pt idx="438">
                  <c:v>66.2</c:v>
                </c:pt>
                <c:pt idx="439">
                  <c:v>65.83</c:v>
                </c:pt>
                <c:pt idx="440">
                  <c:v>75.599999999999994</c:v>
                </c:pt>
                <c:pt idx="441">
                  <c:v>75.709999999999994</c:v>
                </c:pt>
                <c:pt idx="442">
                  <c:v>75.33</c:v>
                </c:pt>
                <c:pt idx="443">
                  <c:v>74.709999999999994</c:v>
                </c:pt>
                <c:pt idx="444">
                  <c:v>73.86</c:v>
                </c:pt>
                <c:pt idx="445">
                  <c:v>72.819999999999993</c:v>
                </c:pt>
                <c:pt idx="446">
                  <c:v>71.63</c:v>
                </c:pt>
                <c:pt idx="447">
                  <c:v>70.400000000000006</c:v>
                </c:pt>
                <c:pt idx="448">
                  <c:v>69.16</c:v>
                </c:pt>
                <c:pt idx="449">
                  <c:v>68.02</c:v>
                </c:pt>
                <c:pt idx="450">
                  <c:v>67.040000000000006</c:v>
                </c:pt>
                <c:pt idx="451">
                  <c:v>76.680000000000007</c:v>
                </c:pt>
                <c:pt idx="452">
                  <c:v>76.67</c:v>
                </c:pt>
                <c:pt idx="453">
                  <c:v>76.52</c:v>
                </c:pt>
                <c:pt idx="454">
                  <c:v>76.150000000000006</c:v>
                </c:pt>
                <c:pt idx="455">
                  <c:v>75.53</c:v>
                </c:pt>
                <c:pt idx="456">
                  <c:v>74.7</c:v>
                </c:pt>
                <c:pt idx="457">
                  <c:v>73.7</c:v>
                </c:pt>
                <c:pt idx="458">
                  <c:v>72.53</c:v>
                </c:pt>
                <c:pt idx="459">
                  <c:v>71.290000000000006</c:v>
                </c:pt>
                <c:pt idx="460">
                  <c:v>70.02</c:v>
                </c:pt>
                <c:pt idx="461">
                  <c:v>68.56</c:v>
                </c:pt>
                <c:pt idx="462">
                  <c:v>40.54</c:v>
                </c:pt>
                <c:pt idx="463">
                  <c:v>41.07</c:v>
                </c:pt>
                <c:pt idx="464">
                  <c:v>39.520000000000003</c:v>
                </c:pt>
                <c:pt idx="465">
                  <c:v>38.64</c:v>
                </c:pt>
                <c:pt idx="466">
                  <c:v>37.659999999999997</c:v>
                </c:pt>
                <c:pt idx="467">
                  <c:v>36.72</c:v>
                </c:pt>
                <c:pt idx="468">
                  <c:v>35.630000000000003</c:v>
                </c:pt>
                <c:pt idx="469">
                  <c:v>34.590000000000003</c:v>
                </c:pt>
                <c:pt idx="470">
                  <c:v>33.65</c:v>
                </c:pt>
                <c:pt idx="471">
                  <c:v>32.69</c:v>
                </c:pt>
                <c:pt idx="472">
                  <c:v>31.75</c:v>
                </c:pt>
                <c:pt idx="473">
                  <c:v>46.49</c:v>
                </c:pt>
                <c:pt idx="474">
                  <c:v>45.25</c:v>
                </c:pt>
                <c:pt idx="475">
                  <c:v>44.52</c:v>
                </c:pt>
                <c:pt idx="476">
                  <c:v>43.28</c:v>
                </c:pt>
                <c:pt idx="477">
                  <c:v>42.05</c:v>
                </c:pt>
                <c:pt idx="478">
                  <c:v>41.13</c:v>
                </c:pt>
                <c:pt idx="479">
                  <c:v>39.99</c:v>
                </c:pt>
                <c:pt idx="480">
                  <c:v>38.9</c:v>
                </c:pt>
                <c:pt idx="481">
                  <c:v>37.869999999999997</c:v>
                </c:pt>
                <c:pt idx="482">
                  <c:v>36.880000000000003</c:v>
                </c:pt>
                <c:pt idx="483">
                  <c:v>35.770000000000003</c:v>
                </c:pt>
                <c:pt idx="484">
                  <c:v>52.49</c:v>
                </c:pt>
                <c:pt idx="485">
                  <c:v>50.1</c:v>
                </c:pt>
                <c:pt idx="486">
                  <c:v>49.1</c:v>
                </c:pt>
                <c:pt idx="487">
                  <c:v>47.91</c:v>
                </c:pt>
                <c:pt idx="488">
                  <c:v>46.66</c:v>
                </c:pt>
                <c:pt idx="489">
                  <c:v>45.62</c:v>
                </c:pt>
                <c:pt idx="490">
                  <c:v>44.53</c:v>
                </c:pt>
                <c:pt idx="491">
                  <c:v>43.42</c:v>
                </c:pt>
                <c:pt idx="492">
                  <c:v>42.37</c:v>
                </c:pt>
                <c:pt idx="493">
                  <c:v>41.35</c:v>
                </c:pt>
                <c:pt idx="494">
                  <c:v>40.03</c:v>
                </c:pt>
                <c:pt idx="495">
                  <c:v>54.7</c:v>
                </c:pt>
                <c:pt idx="496">
                  <c:v>53.69</c:v>
                </c:pt>
                <c:pt idx="497">
                  <c:v>52.88</c:v>
                </c:pt>
                <c:pt idx="498">
                  <c:v>52.04</c:v>
                </c:pt>
                <c:pt idx="499">
                  <c:v>51.13</c:v>
                </c:pt>
                <c:pt idx="500">
                  <c:v>50.16</c:v>
                </c:pt>
                <c:pt idx="501">
                  <c:v>49.16</c:v>
                </c:pt>
                <c:pt idx="502">
                  <c:v>48.06</c:v>
                </c:pt>
                <c:pt idx="503">
                  <c:v>47.02</c:v>
                </c:pt>
                <c:pt idx="504">
                  <c:v>45.98</c:v>
                </c:pt>
                <c:pt idx="505">
                  <c:v>44.95</c:v>
                </c:pt>
                <c:pt idx="506">
                  <c:v>56.94</c:v>
                </c:pt>
                <c:pt idx="507">
                  <c:v>57.04</c:v>
                </c:pt>
                <c:pt idx="508">
                  <c:v>56.48</c:v>
                </c:pt>
                <c:pt idx="509">
                  <c:v>55.97</c:v>
                </c:pt>
                <c:pt idx="510">
                  <c:v>55.25</c:v>
                </c:pt>
                <c:pt idx="511">
                  <c:v>54.47</c:v>
                </c:pt>
                <c:pt idx="512">
                  <c:v>53.65</c:v>
                </c:pt>
                <c:pt idx="513">
                  <c:v>52.73</c:v>
                </c:pt>
                <c:pt idx="514">
                  <c:v>51.8</c:v>
                </c:pt>
                <c:pt idx="515">
                  <c:v>50.8</c:v>
                </c:pt>
                <c:pt idx="516">
                  <c:v>49.51</c:v>
                </c:pt>
                <c:pt idx="517">
                  <c:v>58.77</c:v>
                </c:pt>
                <c:pt idx="518">
                  <c:v>58.94</c:v>
                </c:pt>
                <c:pt idx="519">
                  <c:v>58.79</c:v>
                </c:pt>
                <c:pt idx="520">
                  <c:v>58.56</c:v>
                </c:pt>
                <c:pt idx="521">
                  <c:v>58.26</c:v>
                </c:pt>
                <c:pt idx="522">
                  <c:v>57.86</c:v>
                </c:pt>
                <c:pt idx="523">
                  <c:v>57.33</c:v>
                </c:pt>
                <c:pt idx="524">
                  <c:v>56.69</c:v>
                </c:pt>
                <c:pt idx="525">
                  <c:v>55.96</c:v>
                </c:pt>
                <c:pt idx="526">
                  <c:v>55.15</c:v>
                </c:pt>
                <c:pt idx="527">
                  <c:v>54.09</c:v>
                </c:pt>
                <c:pt idx="528">
                  <c:v>60.39</c:v>
                </c:pt>
                <c:pt idx="529">
                  <c:v>60.02</c:v>
                </c:pt>
                <c:pt idx="530">
                  <c:v>59.87</c:v>
                </c:pt>
                <c:pt idx="531">
                  <c:v>59.83</c:v>
                </c:pt>
                <c:pt idx="532">
                  <c:v>59.81</c:v>
                </c:pt>
                <c:pt idx="533">
                  <c:v>59.74</c:v>
                </c:pt>
                <c:pt idx="534">
                  <c:v>59.58</c:v>
                </c:pt>
                <c:pt idx="535">
                  <c:v>59.31</c:v>
                </c:pt>
                <c:pt idx="536">
                  <c:v>58.92</c:v>
                </c:pt>
                <c:pt idx="537">
                  <c:v>58.41</c:v>
                </c:pt>
                <c:pt idx="538">
                  <c:v>57.64</c:v>
                </c:pt>
                <c:pt idx="539">
                  <c:v>62.67</c:v>
                </c:pt>
                <c:pt idx="540">
                  <c:v>61.63</c:v>
                </c:pt>
                <c:pt idx="541">
                  <c:v>60.98</c:v>
                </c:pt>
                <c:pt idx="542">
                  <c:v>60.64</c:v>
                </c:pt>
                <c:pt idx="543">
                  <c:v>60.53</c:v>
                </c:pt>
                <c:pt idx="544">
                  <c:v>60.55</c:v>
                </c:pt>
                <c:pt idx="545">
                  <c:v>60.61</c:v>
                </c:pt>
                <c:pt idx="546">
                  <c:v>60.63</c:v>
                </c:pt>
                <c:pt idx="547">
                  <c:v>60.57</c:v>
                </c:pt>
                <c:pt idx="548">
                  <c:v>60.4</c:v>
                </c:pt>
                <c:pt idx="549">
                  <c:v>60.19</c:v>
                </c:pt>
                <c:pt idx="550">
                  <c:v>66.27</c:v>
                </c:pt>
                <c:pt idx="551">
                  <c:v>64.599999999999994</c:v>
                </c:pt>
                <c:pt idx="552">
                  <c:v>63.23</c:v>
                </c:pt>
                <c:pt idx="553">
                  <c:v>62.23</c:v>
                </c:pt>
                <c:pt idx="554">
                  <c:v>61.56</c:v>
                </c:pt>
                <c:pt idx="555">
                  <c:v>61.24</c:v>
                </c:pt>
                <c:pt idx="556">
                  <c:v>61.18</c:v>
                </c:pt>
                <c:pt idx="557">
                  <c:v>61.24</c:v>
                </c:pt>
                <c:pt idx="558">
                  <c:v>61.36</c:v>
                </c:pt>
                <c:pt idx="559">
                  <c:v>61.44</c:v>
                </c:pt>
                <c:pt idx="560">
                  <c:v>61.13</c:v>
                </c:pt>
                <c:pt idx="561">
                  <c:v>68.66</c:v>
                </c:pt>
                <c:pt idx="562">
                  <c:v>67.42</c:v>
                </c:pt>
                <c:pt idx="563">
                  <c:v>66.22</c:v>
                </c:pt>
                <c:pt idx="564">
                  <c:v>65.25</c:v>
                </c:pt>
                <c:pt idx="565">
                  <c:v>63.93</c:v>
                </c:pt>
                <c:pt idx="566">
                  <c:v>62.93</c:v>
                </c:pt>
                <c:pt idx="567">
                  <c:v>62.1</c:v>
                </c:pt>
                <c:pt idx="568">
                  <c:v>61.59</c:v>
                </c:pt>
                <c:pt idx="569">
                  <c:v>61.33</c:v>
                </c:pt>
                <c:pt idx="570">
                  <c:v>61.3</c:v>
                </c:pt>
                <c:pt idx="571">
                  <c:v>61.63</c:v>
                </c:pt>
                <c:pt idx="572">
                  <c:v>70.39</c:v>
                </c:pt>
                <c:pt idx="573">
                  <c:v>70.010000000000005</c:v>
                </c:pt>
                <c:pt idx="574">
                  <c:v>69.27</c:v>
                </c:pt>
                <c:pt idx="575">
                  <c:v>67.66</c:v>
                </c:pt>
                <c:pt idx="576">
                  <c:v>66.61</c:v>
                </c:pt>
                <c:pt idx="577">
                  <c:v>65.209999999999994</c:v>
                </c:pt>
                <c:pt idx="578">
                  <c:v>64.16</c:v>
                </c:pt>
                <c:pt idx="579">
                  <c:v>63.15</c:v>
                </c:pt>
                <c:pt idx="580">
                  <c:v>62.45</c:v>
                </c:pt>
                <c:pt idx="581">
                  <c:v>62.04</c:v>
                </c:pt>
                <c:pt idx="582">
                  <c:v>62.12</c:v>
                </c:pt>
                <c:pt idx="583">
                  <c:v>70.540000000000006</c:v>
                </c:pt>
                <c:pt idx="584">
                  <c:v>70.92</c:v>
                </c:pt>
                <c:pt idx="585">
                  <c:v>70.5</c:v>
                </c:pt>
                <c:pt idx="586">
                  <c:v>69.989999999999995</c:v>
                </c:pt>
                <c:pt idx="587">
                  <c:v>68.91</c:v>
                </c:pt>
                <c:pt idx="588">
                  <c:v>67.67</c:v>
                </c:pt>
                <c:pt idx="589">
                  <c:v>66.459999999999994</c:v>
                </c:pt>
                <c:pt idx="590">
                  <c:v>65.22</c:v>
                </c:pt>
                <c:pt idx="591">
                  <c:v>64.16</c:v>
                </c:pt>
                <c:pt idx="592">
                  <c:v>63.33</c:v>
                </c:pt>
                <c:pt idx="593">
                  <c:v>62.63</c:v>
                </c:pt>
                <c:pt idx="594">
                  <c:v>70.25</c:v>
                </c:pt>
                <c:pt idx="595">
                  <c:v>71.19</c:v>
                </c:pt>
                <c:pt idx="596">
                  <c:v>71.39</c:v>
                </c:pt>
                <c:pt idx="597">
                  <c:v>71.150000000000006</c:v>
                </c:pt>
                <c:pt idx="598">
                  <c:v>70.650000000000006</c:v>
                </c:pt>
                <c:pt idx="599">
                  <c:v>69.790000000000006</c:v>
                </c:pt>
                <c:pt idx="600">
                  <c:v>68.67</c:v>
                </c:pt>
                <c:pt idx="601">
                  <c:v>67.459999999999994</c:v>
                </c:pt>
                <c:pt idx="602">
                  <c:v>66.239999999999995</c:v>
                </c:pt>
                <c:pt idx="603">
                  <c:v>65.09</c:v>
                </c:pt>
                <c:pt idx="604">
                  <c:v>63.84</c:v>
                </c:pt>
                <c:pt idx="605">
                  <c:v>70.55</c:v>
                </c:pt>
                <c:pt idx="606">
                  <c:v>71.430000000000007</c:v>
                </c:pt>
                <c:pt idx="607">
                  <c:v>71.959999999999994</c:v>
                </c:pt>
                <c:pt idx="608">
                  <c:v>72.14</c:v>
                </c:pt>
                <c:pt idx="609">
                  <c:v>71.95</c:v>
                </c:pt>
                <c:pt idx="610">
                  <c:v>71.430000000000007</c:v>
                </c:pt>
                <c:pt idx="611">
                  <c:v>70.61</c:v>
                </c:pt>
                <c:pt idx="612">
                  <c:v>69.56</c:v>
                </c:pt>
                <c:pt idx="613">
                  <c:v>68.349999999999994</c:v>
                </c:pt>
                <c:pt idx="614">
                  <c:v>67.08</c:v>
                </c:pt>
                <c:pt idx="615">
                  <c:v>66.06</c:v>
                </c:pt>
                <c:pt idx="616">
                  <c:v>40.9</c:v>
                </c:pt>
                <c:pt idx="617">
                  <c:v>41.19</c:v>
                </c:pt>
                <c:pt idx="618">
                  <c:v>39.71</c:v>
                </c:pt>
                <c:pt idx="619">
                  <c:v>38.76</c:v>
                </c:pt>
                <c:pt idx="620">
                  <c:v>37.72</c:v>
                </c:pt>
                <c:pt idx="621">
                  <c:v>36.700000000000003</c:v>
                </c:pt>
                <c:pt idx="622">
                  <c:v>35.590000000000003</c:v>
                </c:pt>
                <c:pt idx="623">
                  <c:v>34.520000000000003</c:v>
                </c:pt>
                <c:pt idx="624">
                  <c:v>33.53</c:v>
                </c:pt>
                <c:pt idx="625">
                  <c:v>32.549999999999997</c:v>
                </c:pt>
                <c:pt idx="626">
                  <c:v>31.49</c:v>
                </c:pt>
                <c:pt idx="627">
                  <c:v>47.44</c:v>
                </c:pt>
                <c:pt idx="628">
                  <c:v>45.62</c:v>
                </c:pt>
                <c:pt idx="629">
                  <c:v>44.91</c:v>
                </c:pt>
                <c:pt idx="630">
                  <c:v>43.57</c:v>
                </c:pt>
                <c:pt idx="631">
                  <c:v>42.32</c:v>
                </c:pt>
                <c:pt idx="632">
                  <c:v>41.34</c:v>
                </c:pt>
                <c:pt idx="633">
                  <c:v>40.119999999999997</c:v>
                </c:pt>
                <c:pt idx="634">
                  <c:v>39.020000000000003</c:v>
                </c:pt>
                <c:pt idx="635">
                  <c:v>37.93</c:v>
                </c:pt>
                <c:pt idx="636">
                  <c:v>36.880000000000003</c:v>
                </c:pt>
                <c:pt idx="637">
                  <c:v>35.81</c:v>
                </c:pt>
                <c:pt idx="638">
                  <c:v>52.99</c:v>
                </c:pt>
                <c:pt idx="639">
                  <c:v>50.84</c:v>
                </c:pt>
                <c:pt idx="640">
                  <c:v>49.58</c:v>
                </c:pt>
                <c:pt idx="641">
                  <c:v>48.47</c:v>
                </c:pt>
                <c:pt idx="642">
                  <c:v>47.07</c:v>
                </c:pt>
                <c:pt idx="643">
                  <c:v>45.99</c:v>
                </c:pt>
                <c:pt idx="644">
                  <c:v>44.84</c:v>
                </c:pt>
                <c:pt idx="645">
                  <c:v>43.72</c:v>
                </c:pt>
                <c:pt idx="646">
                  <c:v>42.58</c:v>
                </c:pt>
                <c:pt idx="647">
                  <c:v>41.47</c:v>
                </c:pt>
                <c:pt idx="648">
                  <c:v>40.71</c:v>
                </c:pt>
                <c:pt idx="649">
                  <c:v>55.47</c:v>
                </c:pt>
                <c:pt idx="650">
                  <c:v>54.57</c:v>
                </c:pt>
                <c:pt idx="651">
                  <c:v>53.73</c:v>
                </c:pt>
                <c:pt idx="652">
                  <c:v>52.66</c:v>
                </c:pt>
                <c:pt idx="653">
                  <c:v>51.74</c:v>
                </c:pt>
                <c:pt idx="654">
                  <c:v>50.68</c:v>
                </c:pt>
                <c:pt idx="655">
                  <c:v>49.63</c:v>
                </c:pt>
                <c:pt idx="656">
                  <c:v>48.51</c:v>
                </c:pt>
                <c:pt idx="657">
                  <c:v>47.4</c:v>
                </c:pt>
                <c:pt idx="658">
                  <c:v>46.28</c:v>
                </c:pt>
                <c:pt idx="659">
                  <c:v>45.07</c:v>
                </c:pt>
                <c:pt idx="660">
                  <c:v>57.97</c:v>
                </c:pt>
                <c:pt idx="661">
                  <c:v>58.04</c:v>
                </c:pt>
                <c:pt idx="662">
                  <c:v>57.38</c:v>
                </c:pt>
                <c:pt idx="663">
                  <c:v>56.75</c:v>
                </c:pt>
                <c:pt idx="664">
                  <c:v>55.93</c:v>
                </c:pt>
                <c:pt idx="665">
                  <c:v>55.06</c:v>
                </c:pt>
                <c:pt idx="666">
                  <c:v>54.19</c:v>
                </c:pt>
                <c:pt idx="667">
                  <c:v>53.21</c:v>
                </c:pt>
                <c:pt idx="668">
                  <c:v>52.24</c:v>
                </c:pt>
                <c:pt idx="669">
                  <c:v>51.2</c:v>
                </c:pt>
                <c:pt idx="670">
                  <c:v>50.14</c:v>
                </c:pt>
                <c:pt idx="671">
                  <c:v>60.43</c:v>
                </c:pt>
                <c:pt idx="672">
                  <c:v>60.25</c:v>
                </c:pt>
                <c:pt idx="673">
                  <c:v>59.91</c:v>
                </c:pt>
                <c:pt idx="674">
                  <c:v>59.52</c:v>
                </c:pt>
                <c:pt idx="675">
                  <c:v>59.05</c:v>
                </c:pt>
                <c:pt idx="676">
                  <c:v>58.53</c:v>
                </c:pt>
                <c:pt idx="677">
                  <c:v>57.89</c:v>
                </c:pt>
                <c:pt idx="678">
                  <c:v>57.16</c:v>
                </c:pt>
                <c:pt idx="679">
                  <c:v>56.36</c:v>
                </c:pt>
                <c:pt idx="680">
                  <c:v>55.5</c:v>
                </c:pt>
                <c:pt idx="681">
                  <c:v>54.71</c:v>
                </c:pt>
                <c:pt idx="682">
                  <c:v>62.3</c:v>
                </c:pt>
                <c:pt idx="683">
                  <c:v>61.81</c:v>
                </c:pt>
                <c:pt idx="684">
                  <c:v>61.47</c:v>
                </c:pt>
                <c:pt idx="685">
                  <c:v>61.22</c:v>
                </c:pt>
                <c:pt idx="686">
                  <c:v>60.98</c:v>
                </c:pt>
                <c:pt idx="687">
                  <c:v>60.72</c:v>
                </c:pt>
                <c:pt idx="688">
                  <c:v>60.39</c:v>
                </c:pt>
                <c:pt idx="689">
                  <c:v>59.97</c:v>
                </c:pt>
                <c:pt idx="690">
                  <c:v>59.47</c:v>
                </c:pt>
                <c:pt idx="691">
                  <c:v>58.87</c:v>
                </c:pt>
                <c:pt idx="692">
                  <c:v>58.31</c:v>
                </c:pt>
                <c:pt idx="693">
                  <c:v>64.52</c:v>
                </c:pt>
                <c:pt idx="694">
                  <c:v>63.6</c:v>
                </c:pt>
                <c:pt idx="695">
                  <c:v>62.92</c:v>
                </c:pt>
                <c:pt idx="696">
                  <c:v>62.48</c:v>
                </c:pt>
                <c:pt idx="697">
                  <c:v>62.19</c:v>
                </c:pt>
                <c:pt idx="698">
                  <c:v>61.99</c:v>
                </c:pt>
                <c:pt idx="699">
                  <c:v>61.82</c:v>
                </c:pt>
                <c:pt idx="700">
                  <c:v>61.63</c:v>
                </c:pt>
                <c:pt idx="701">
                  <c:v>61.39</c:v>
                </c:pt>
                <c:pt idx="702">
                  <c:v>61.04</c:v>
                </c:pt>
                <c:pt idx="703">
                  <c:v>60.57</c:v>
                </c:pt>
                <c:pt idx="704">
                  <c:v>67.5</c:v>
                </c:pt>
                <c:pt idx="705">
                  <c:v>66.209999999999994</c:v>
                </c:pt>
                <c:pt idx="706">
                  <c:v>65.08</c:v>
                </c:pt>
                <c:pt idx="707">
                  <c:v>64.19</c:v>
                </c:pt>
                <c:pt idx="708">
                  <c:v>63.54</c:v>
                </c:pt>
                <c:pt idx="709">
                  <c:v>63.12</c:v>
                </c:pt>
                <c:pt idx="710">
                  <c:v>62.87</c:v>
                </c:pt>
                <c:pt idx="711">
                  <c:v>62.71</c:v>
                </c:pt>
                <c:pt idx="712">
                  <c:v>62.59</c:v>
                </c:pt>
                <c:pt idx="713">
                  <c:v>62.42</c:v>
                </c:pt>
                <c:pt idx="714">
                  <c:v>61.96</c:v>
                </c:pt>
                <c:pt idx="715">
                  <c:v>71.58</c:v>
                </c:pt>
                <c:pt idx="716">
                  <c:v>70.08</c:v>
                </c:pt>
                <c:pt idx="717">
                  <c:v>68.989999999999995</c:v>
                </c:pt>
                <c:pt idx="718">
                  <c:v>67.77</c:v>
                </c:pt>
                <c:pt idx="719">
                  <c:v>66.41</c:v>
                </c:pt>
                <c:pt idx="720">
                  <c:v>65.3</c:v>
                </c:pt>
                <c:pt idx="721">
                  <c:v>64.36</c:v>
                </c:pt>
                <c:pt idx="722">
                  <c:v>63.72</c:v>
                </c:pt>
                <c:pt idx="723">
                  <c:v>63.3</c:v>
                </c:pt>
                <c:pt idx="724">
                  <c:v>63.1</c:v>
                </c:pt>
                <c:pt idx="725">
                  <c:v>63.02</c:v>
                </c:pt>
                <c:pt idx="726">
                  <c:v>73.2</c:v>
                </c:pt>
                <c:pt idx="727">
                  <c:v>72.760000000000005</c:v>
                </c:pt>
                <c:pt idx="728">
                  <c:v>71.72</c:v>
                </c:pt>
                <c:pt idx="729">
                  <c:v>70.37</c:v>
                </c:pt>
                <c:pt idx="730">
                  <c:v>69.209999999999994</c:v>
                </c:pt>
                <c:pt idx="731">
                  <c:v>67.709999999999994</c:v>
                </c:pt>
                <c:pt idx="732">
                  <c:v>66.62</c:v>
                </c:pt>
                <c:pt idx="733">
                  <c:v>65.53</c:v>
                </c:pt>
                <c:pt idx="734">
                  <c:v>64.72</c:v>
                </c:pt>
                <c:pt idx="735">
                  <c:v>64.16</c:v>
                </c:pt>
                <c:pt idx="736">
                  <c:v>63.64</c:v>
                </c:pt>
                <c:pt idx="737">
                  <c:v>73.739999999999995</c:v>
                </c:pt>
                <c:pt idx="738">
                  <c:v>73.89</c:v>
                </c:pt>
                <c:pt idx="739">
                  <c:v>73.430000000000007</c:v>
                </c:pt>
                <c:pt idx="740">
                  <c:v>72.78</c:v>
                </c:pt>
                <c:pt idx="741">
                  <c:v>71.599999999999994</c:v>
                </c:pt>
                <c:pt idx="742">
                  <c:v>70.39</c:v>
                </c:pt>
                <c:pt idx="743">
                  <c:v>69.099999999999994</c:v>
                </c:pt>
                <c:pt idx="744">
                  <c:v>67.819999999999993</c:v>
                </c:pt>
                <c:pt idx="745">
                  <c:v>66.680000000000007</c:v>
                </c:pt>
                <c:pt idx="746">
                  <c:v>65.73</c:v>
                </c:pt>
                <c:pt idx="747">
                  <c:v>65.05</c:v>
                </c:pt>
                <c:pt idx="748">
                  <c:v>73.739999999999995</c:v>
                </c:pt>
                <c:pt idx="749">
                  <c:v>74.37</c:v>
                </c:pt>
                <c:pt idx="750">
                  <c:v>74.39</c:v>
                </c:pt>
                <c:pt idx="751">
                  <c:v>74.05</c:v>
                </c:pt>
                <c:pt idx="752">
                  <c:v>73.42</c:v>
                </c:pt>
                <c:pt idx="753">
                  <c:v>72.52</c:v>
                </c:pt>
                <c:pt idx="754">
                  <c:v>71.37</c:v>
                </c:pt>
                <c:pt idx="755">
                  <c:v>70.099999999999994</c:v>
                </c:pt>
                <c:pt idx="756">
                  <c:v>68.819999999999993</c:v>
                </c:pt>
                <c:pt idx="757">
                  <c:v>67.61</c:v>
                </c:pt>
                <c:pt idx="758">
                  <c:v>66.83</c:v>
                </c:pt>
                <c:pt idx="759">
                  <c:v>74.319999999999993</c:v>
                </c:pt>
                <c:pt idx="760">
                  <c:v>74.790000000000006</c:v>
                </c:pt>
                <c:pt idx="761">
                  <c:v>75.14</c:v>
                </c:pt>
                <c:pt idx="762">
                  <c:v>75.17</c:v>
                </c:pt>
                <c:pt idx="763">
                  <c:v>74.86</c:v>
                </c:pt>
                <c:pt idx="764">
                  <c:v>74.239999999999995</c:v>
                </c:pt>
                <c:pt idx="765">
                  <c:v>73.37</c:v>
                </c:pt>
                <c:pt idx="766">
                  <c:v>72.260000000000005</c:v>
                </c:pt>
                <c:pt idx="767">
                  <c:v>71.010000000000005</c:v>
                </c:pt>
                <c:pt idx="768">
                  <c:v>69.7</c:v>
                </c:pt>
                <c:pt idx="769">
                  <c:v>68.209999999999994</c:v>
                </c:pt>
                <c:pt idx="770">
                  <c:v>39.590000000000003</c:v>
                </c:pt>
                <c:pt idx="771">
                  <c:v>40.47</c:v>
                </c:pt>
                <c:pt idx="772">
                  <c:v>38.369999999999997</c:v>
                </c:pt>
                <c:pt idx="773">
                  <c:v>37.56</c:v>
                </c:pt>
                <c:pt idx="774">
                  <c:v>36.6</c:v>
                </c:pt>
                <c:pt idx="775">
                  <c:v>35.659999999999997</c:v>
                </c:pt>
                <c:pt idx="776">
                  <c:v>34.590000000000003</c:v>
                </c:pt>
                <c:pt idx="777">
                  <c:v>33.53</c:v>
                </c:pt>
                <c:pt idx="778">
                  <c:v>32.57</c:v>
                </c:pt>
                <c:pt idx="779">
                  <c:v>31.65</c:v>
                </c:pt>
                <c:pt idx="780">
                  <c:v>30.71</c:v>
                </c:pt>
                <c:pt idx="781">
                  <c:v>44.72</c:v>
                </c:pt>
                <c:pt idx="782">
                  <c:v>44.5</c:v>
                </c:pt>
                <c:pt idx="783">
                  <c:v>43.52</c:v>
                </c:pt>
                <c:pt idx="784">
                  <c:v>42.34</c:v>
                </c:pt>
                <c:pt idx="785">
                  <c:v>41.12</c:v>
                </c:pt>
                <c:pt idx="786">
                  <c:v>40.130000000000003</c:v>
                </c:pt>
                <c:pt idx="787">
                  <c:v>39</c:v>
                </c:pt>
                <c:pt idx="788">
                  <c:v>37.9</c:v>
                </c:pt>
                <c:pt idx="789">
                  <c:v>36.89</c:v>
                </c:pt>
                <c:pt idx="790">
                  <c:v>35.909999999999997</c:v>
                </c:pt>
                <c:pt idx="791">
                  <c:v>35.119999999999997</c:v>
                </c:pt>
                <c:pt idx="792">
                  <c:v>52.05</c:v>
                </c:pt>
                <c:pt idx="793">
                  <c:v>49.04</c:v>
                </c:pt>
                <c:pt idx="794">
                  <c:v>48.48</c:v>
                </c:pt>
                <c:pt idx="795">
                  <c:v>47.01</c:v>
                </c:pt>
                <c:pt idx="796">
                  <c:v>45.81</c:v>
                </c:pt>
                <c:pt idx="797">
                  <c:v>44.75</c:v>
                </c:pt>
                <c:pt idx="798">
                  <c:v>43.6</c:v>
                </c:pt>
                <c:pt idx="799">
                  <c:v>42.51</c:v>
                </c:pt>
                <c:pt idx="800">
                  <c:v>41.41</c:v>
                </c:pt>
                <c:pt idx="801">
                  <c:v>40.340000000000003</c:v>
                </c:pt>
                <c:pt idx="802">
                  <c:v>39.35</c:v>
                </c:pt>
                <c:pt idx="803">
                  <c:v>55.02</c:v>
                </c:pt>
                <c:pt idx="804">
                  <c:v>53.54</c:v>
                </c:pt>
                <c:pt idx="805">
                  <c:v>52.35</c:v>
                </c:pt>
                <c:pt idx="806">
                  <c:v>51.68</c:v>
                </c:pt>
                <c:pt idx="807">
                  <c:v>50.48</c:v>
                </c:pt>
                <c:pt idx="808">
                  <c:v>49.49</c:v>
                </c:pt>
                <c:pt idx="809">
                  <c:v>48.36</c:v>
                </c:pt>
                <c:pt idx="810">
                  <c:v>47.26</c:v>
                </c:pt>
                <c:pt idx="811">
                  <c:v>46.15</c:v>
                </c:pt>
                <c:pt idx="812">
                  <c:v>45.06</c:v>
                </c:pt>
                <c:pt idx="813">
                  <c:v>43.8</c:v>
                </c:pt>
                <c:pt idx="814">
                  <c:v>57.8</c:v>
                </c:pt>
                <c:pt idx="815">
                  <c:v>57.51</c:v>
                </c:pt>
                <c:pt idx="816">
                  <c:v>56.73</c:v>
                </c:pt>
                <c:pt idx="817">
                  <c:v>55.81</c:v>
                </c:pt>
                <c:pt idx="818">
                  <c:v>55.02</c:v>
                </c:pt>
                <c:pt idx="819">
                  <c:v>54.01</c:v>
                </c:pt>
                <c:pt idx="820">
                  <c:v>53.16</c:v>
                </c:pt>
                <c:pt idx="821">
                  <c:v>52.12</c:v>
                </c:pt>
                <c:pt idx="822">
                  <c:v>51.08</c:v>
                </c:pt>
                <c:pt idx="823">
                  <c:v>50.02</c:v>
                </c:pt>
                <c:pt idx="824">
                  <c:v>49.06</c:v>
                </c:pt>
                <c:pt idx="825">
                  <c:v>60.32</c:v>
                </c:pt>
                <c:pt idx="826">
                  <c:v>60.3</c:v>
                </c:pt>
                <c:pt idx="827">
                  <c:v>59.81</c:v>
                </c:pt>
                <c:pt idx="828">
                  <c:v>59.24</c:v>
                </c:pt>
                <c:pt idx="829">
                  <c:v>58.65</c:v>
                </c:pt>
                <c:pt idx="830">
                  <c:v>57.97</c:v>
                </c:pt>
                <c:pt idx="831">
                  <c:v>57.19</c:v>
                </c:pt>
                <c:pt idx="832">
                  <c:v>56.37</c:v>
                </c:pt>
                <c:pt idx="833">
                  <c:v>55.47</c:v>
                </c:pt>
                <c:pt idx="834">
                  <c:v>54.52</c:v>
                </c:pt>
                <c:pt idx="835">
                  <c:v>53.24</c:v>
                </c:pt>
                <c:pt idx="836">
                  <c:v>62.74</c:v>
                </c:pt>
                <c:pt idx="837">
                  <c:v>62.22</c:v>
                </c:pt>
                <c:pt idx="838">
                  <c:v>61.87</c:v>
                </c:pt>
                <c:pt idx="839">
                  <c:v>61.52</c:v>
                </c:pt>
                <c:pt idx="840">
                  <c:v>61.14</c:v>
                </c:pt>
                <c:pt idx="841">
                  <c:v>60.73</c:v>
                </c:pt>
                <c:pt idx="842">
                  <c:v>60.24</c:v>
                </c:pt>
                <c:pt idx="843">
                  <c:v>59.66</c:v>
                </c:pt>
                <c:pt idx="844">
                  <c:v>59</c:v>
                </c:pt>
                <c:pt idx="845">
                  <c:v>58.26</c:v>
                </c:pt>
                <c:pt idx="846">
                  <c:v>57.57</c:v>
                </c:pt>
                <c:pt idx="847">
                  <c:v>64.930000000000007</c:v>
                </c:pt>
                <c:pt idx="848">
                  <c:v>64.11</c:v>
                </c:pt>
                <c:pt idx="849">
                  <c:v>63.51</c:v>
                </c:pt>
                <c:pt idx="850">
                  <c:v>63.07</c:v>
                </c:pt>
                <c:pt idx="851">
                  <c:v>62.74</c:v>
                </c:pt>
                <c:pt idx="852">
                  <c:v>62.45</c:v>
                </c:pt>
                <c:pt idx="853">
                  <c:v>62.15</c:v>
                </c:pt>
                <c:pt idx="854">
                  <c:v>61.81</c:v>
                </c:pt>
                <c:pt idx="855">
                  <c:v>61.38</c:v>
                </c:pt>
                <c:pt idx="856">
                  <c:v>60.87</c:v>
                </c:pt>
                <c:pt idx="857">
                  <c:v>60.39</c:v>
                </c:pt>
                <c:pt idx="858">
                  <c:v>68.02</c:v>
                </c:pt>
                <c:pt idx="859">
                  <c:v>66.709999999999994</c:v>
                </c:pt>
                <c:pt idx="860">
                  <c:v>65.650000000000006</c:v>
                </c:pt>
                <c:pt idx="861">
                  <c:v>64.84</c:v>
                </c:pt>
                <c:pt idx="862">
                  <c:v>64.260000000000005</c:v>
                </c:pt>
                <c:pt idx="863">
                  <c:v>63.84</c:v>
                </c:pt>
                <c:pt idx="864">
                  <c:v>63.55</c:v>
                </c:pt>
                <c:pt idx="865">
                  <c:v>63.3</c:v>
                </c:pt>
                <c:pt idx="866">
                  <c:v>63.05</c:v>
                </c:pt>
                <c:pt idx="867">
                  <c:v>62.72</c:v>
                </c:pt>
                <c:pt idx="868">
                  <c:v>62</c:v>
                </c:pt>
                <c:pt idx="869">
                  <c:v>71.42</c:v>
                </c:pt>
                <c:pt idx="870">
                  <c:v>69.77</c:v>
                </c:pt>
                <c:pt idx="871">
                  <c:v>68.38</c:v>
                </c:pt>
                <c:pt idx="872">
                  <c:v>67.319999999999993</c:v>
                </c:pt>
                <c:pt idx="873">
                  <c:v>66.17</c:v>
                </c:pt>
                <c:pt idx="874">
                  <c:v>65.16</c:v>
                </c:pt>
                <c:pt idx="875">
                  <c:v>64.569999999999993</c:v>
                </c:pt>
                <c:pt idx="876">
                  <c:v>64.12</c:v>
                </c:pt>
                <c:pt idx="877">
                  <c:v>63.85</c:v>
                </c:pt>
                <c:pt idx="878">
                  <c:v>63.68</c:v>
                </c:pt>
                <c:pt idx="879">
                  <c:v>63.49</c:v>
                </c:pt>
                <c:pt idx="880">
                  <c:v>74.59</c:v>
                </c:pt>
                <c:pt idx="881">
                  <c:v>73.489999999999995</c:v>
                </c:pt>
                <c:pt idx="882">
                  <c:v>72.23</c:v>
                </c:pt>
                <c:pt idx="883">
                  <c:v>70.180000000000007</c:v>
                </c:pt>
                <c:pt idx="884">
                  <c:v>68.92</c:v>
                </c:pt>
                <c:pt idx="885">
                  <c:v>67.45</c:v>
                </c:pt>
                <c:pt idx="886">
                  <c:v>66.52</c:v>
                </c:pt>
                <c:pt idx="887">
                  <c:v>65.62</c:v>
                </c:pt>
                <c:pt idx="888">
                  <c:v>65.03</c:v>
                </c:pt>
                <c:pt idx="889">
                  <c:v>64.680000000000007</c:v>
                </c:pt>
                <c:pt idx="890">
                  <c:v>64.77</c:v>
                </c:pt>
                <c:pt idx="891">
                  <c:v>76.33</c:v>
                </c:pt>
                <c:pt idx="892">
                  <c:v>75.66</c:v>
                </c:pt>
                <c:pt idx="893">
                  <c:v>74.52</c:v>
                </c:pt>
                <c:pt idx="894">
                  <c:v>73.42</c:v>
                </c:pt>
                <c:pt idx="895">
                  <c:v>71.81</c:v>
                </c:pt>
                <c:pt idx="896">
                  <c:v>70.34</c:v>
                </c:pt>
                <c:pt idx="897">
                  <c:v>68.94</c:v>
                </c:pt>
                <c:pt idx="898">
                  <c:v>67.7</c:v>
                </c:pt>
                <c:pt idx="899">
                  <c:v>66.709999999999994</c:v>
                </c:pt>
                <c:pt idx="900">
                  <c:v>65.98</c:v>
                </c:pt>
                <c:pt idx="901">
                  <c:v>65.22</c:v>
                </c:pt>
                <c:pt idx="902">
                  <c:v>77.72</c:v>
                </c:pt>
                <c:pt idx="903">
                  <c:v>77.39</c:v>
                </c:pt>
                <c:pt idx="904">
                  <c:v>76.59</c:v>
                </c:pt>
                <c:pt idx="905">
                  <c:v>75.59</c:v>
                </c:pt>
                <c:pt idx="906">
                  <c:v>74.41</c:v>
                </c:pt>
                <c:pt idx="907">
                  <c:v>73.040000000000006</c:v>
                </c:pt>
                <c:pt idx="908">
                  <c:v>71.599999999999994</c:v>
                </c:pt>
                <c:pt idx="909">
                  <c:v>70.19</c:v>
                </c:pt>
                <c:pt idx="910">
                  <c:v>68.89</c:v>
                </c:pt>
                <c:pt idx="911">
                  <c:v>67.760000000000005</c:v>
                </c:pt>
                <c:pt idx="912">
                  <c:v>66.75</c:v>
                </c:pt>
                <c:pt idx="913">
                  <c:v>79.38</c:v>
                </c:pt>
                <c:pt idx="914">
                  <c:v>78.849999999999994</c:v>
                </c:pt>
                <c:pt idx="915">
                  <c:v>78.33</c:v>
                </c:pt>
                <c:pt idx="916">
                  <c:v>77.59</c:v>
                </c:pt>
                <c:pt idx="917">
                  <c:v>76.63</c:v>
                </c:pt>
                <c:pt idx="918">
                  <c:v>75.44</c:v>
                </c:pt>
                <c:pt idx="919">
                  <c:v>74.12</c:v>
                </c:pt>
                <c:pt idx="920">
                  <c:v>72.69</c:v>
                </c:pt>
                <c:pt idx="921">
                  <c:v>71.239999999999995</c:v>
                </c:pt>
                <c:pt idx="922">
                  <c:v>69.87</c:v>
                </c:pt>
                <c:pt idx="923">
                  <c:v>68.55</c:v>
                </c:pt>
                <c:pt idx="924">
                  <c:v>39.21</c:v>
                </c:pt>
                <c:pt idx="925">
                  <c:v>39.700000000000003</c:v>
                </c:pt>
                <c:pt idx="926">
                  <c:v>37.549999999999997</c:v>
                </c:pt>
                <c:pt idx="927">
                  <c:v>36.54</c:v>
                </c:pt>
                <c:pt idx="928">
                  <c:v>35.56</c:v>
                </c:pt>
                <c:pt idx="929">
                  <c:v>34.61</c:v>
                </c:pt>
                <c:pt idx="930">
                  <c:v>33.520000000000003</c:v>
                </c:pt>
                <c:pt idx="931">
                  <c:v>32.49</c:v>
                </c:pt>
                <c:pt idx="932">
                  <c:v>31.54</c:v>
                </c:pt>
                <c:pt idx="933">
                  <c:v>30.64</c:v>
                </c:pt>
                <c:pt idx="934">
                  <c:v>29.64</c:v>
                </c:pt>
                <c:pt idx="935">
                  <c:v>44.3</c:v>
                </c:pt>
                <c:pt idx="936">
                  <c:v>43.99</c:v>
                </c:pt>
                <c:pt idx="937">
                  <c:v>42.42</c:v>
                </c:pt>
                <c:pt idx="938">
                  <c:v>41.5</c:v>
                </c:pt>
                <c:pt idx="939">
                  <c:v>40.270000000000003</c:v>
                </c:pt>
                <c:pt idx="940">
                  <c:v>39.18</c:v>
                </c:pt>
                <c:pt idx="941">
                  <c:v>37.99</c:v>
                </c:pt>
                <c:pt idx="942">
                  <c:v>36.840000000000003</c:v>
                </c:pt>
                <c:pt idx="943">
                  <c:v>35.79</c:v>
                </c:pt>
                <c:pt idx="944">
                  <c:v>34.770000000000003</c:v>
                </c:pt>
                <c:pt idx="945">
                  <c:v>33.96</c:v>
                </c:pt>
                <c:pt idx="946">
                  <c:v>51.66</c:v>
                </c:pt>
                <c:pt idx="947">
                  <c:v>48.84</c:v>
                </c:pt>
                <c:pt idx="948">
                  <c:v>48.26</c:v>
                </c:pt>
                <c:pt idx="949">
                  <c:v>46.6</c:v>
                </c:pt>
                <c:pt idx="950">
                  <c:v>45.25</c:v>
                </c:pt>
                <c:pt idx="951">
                  <c:v>44.09</c:v>
                </c:pt>
                <c:pt idx="952">
                  <c:v>42.85</c:v>
                </c:pt>
                <c:pt idx="953">
                  <c:v>41.65</c:v>
                </c:pt>
                <c:pt idx="954">
                  <c:v>40.47</c:v>
                </c:pt>
                <c:pt idx="955">
                  <c:v>39.36</c:v>
                </c:pt>
                <c:pt idx="956">
                  <c:v>38.06</c:v>
                </c:pt>
                <c:pt idx="957">
                  <c:v>55.82</c:v>
                </c:pt>
                <c:pt idx="958">
                  <c:v>54.43</c:v>
                </c:pt>
                <c:pt idx="959">
                  <c:v>52.67</c:v>
                </c:pt>
                <c:pt idx="960">
                  <c:v>51.88</c:v>
                </c:pt>
                <c:pt idx="961">
                  <c:v>50.32</c:v>
                </c:pt>
                <c:pt idx="962">
                  <c:v>49.15</c:v>
                </c:pt>
                <c:pt idx="963">
                  <c:v>47.89</c:v>
                </c:pt>
                <c:pt idx="964">
                  <c:v>46.65</c:v>
                </c:pt>
                <c:pt idx="965">
                  <c:v>45.43</c:v>
                </c:pt>
                <c:pt idx="966">
                  <c:v>44.21</c:v>
                </c:pt>
                <c:pt idx="967">
                  <c:v>43.35</c:v>
                </c:pt>
                <c:pt idx="968">
                  <c:v>59.01</c:v>
                </c:pt>
                <c:pt idx="969">
                  <c:v>58.33</c:v>
                </c:pt>
                <c:pt idx="970">
                  <c:v>57.45</c:v>
                </c:pt>
                <c:pt idx="971">
                  <c:v>56.1</c:v>
                </c:pt>
                <c:pt idx="972">
                  <c:v>55.17</c:v>
                </c:pt>
                <c:pt idx="973">
                  <c:v>53.97</c:v>
                </c:pt>
                <c:pt idx="974">
                  <c:v>52.93</c:v>
                </c:pt>
                <c:pt idx="975">
                  <c:v>51.72</c:v>
                </c:pt>
                <c:pt idx="976">
                  <c:v>50.52</c:v>
                </c:pt>
                <c:pt idx="977">
                  <c:v>49.32</c:v>
                </c:pt>
                <c:pt idx="978">
                  <c:v>48.26</c:v>
                </c:pt>
                <c:pt idx="979">
                  <c:v>61.51</c:v>
                </c:pt>
                <c:pt idx="980">
                  <c:v>61.37</c:v>
                </c:pt>
                <c:pt idx="981">
                  <c:v>60.67</c:v>
                </c:pt>
                <c:pt idx="982">
                  <c:v>59.92</c:v>
                </c:pt>
                <c:pt idx="983">
                  <c:v>59.04</c:v>
                </c:pt>
                <c:pt idx="984">
                  <c:v>58.12</c:v>
                </c:pt>
                <c:pt idx="985">
                  <c:v>57.19</c:v>
                </c:pt>
                <c:pt idx="986">
                  <c:v>56.15</c:v>
                </c:pt>
                <c:pt idx="987">
                  <c:v>55.09</c:v>
                </c:pt>
                <c:pt idx="988">
                  <c:v>53.98</c:v>
                </c:pt>
                <c:pt idx="989">
                  <c:v>52.66</c:v>
                </c:pt>
                <c:pt idx="990">
                  <c:v>64.040000000000006</c:v>
                </c:pt>
                <c:pt idx="991">
                  <c:v>63.57</c:v>
                </c:pt>
                <c:pt idx="992">
                  <c:v>63.09</c:v>
                </c:pt>
                <c:pt idx="993">
                  <c:v>62.56</c:v>
                </c:pt>
                <c:pt idx="994">
                  <c:v>61.97</c:v>
                </c:pt>
                <c:pt idx="995">
                  <c:v>61.32</c:v>
                </c:pt>
                <c:pt idx="996">
                  <c:v>60.59</c:v>
                </c:pt>
                <c:pt idx="997">
                  <c:v>59.79</c:v>
                </c:pt>
                <c:pt idx="998">
                  <c:v>58.93</c:v>
                </c:pt>
                <c:pt idx="999">
                  <c:v>58</c:v>
                </c:pt>
                <c:pt idx="1000">
                  <c:v>56.84</c:v>
                </c:pt>
                <c:pt idx="1001">
                  <c:v>65.599999999999994</c:v>
                </c:pt>
                <c:pt idx="1002">
                  <c:v>65.209999999999994</c:v>
                </c:pt>
                <c:pt idx="1003">
                  <c:v>64.849999999999994</c:v>
                </c:pt>
                <c:pt idx="1004">
                  <c:v>64.459999999999994</c:v>
                </c:pt>
                <c:pt idx="1005">
                  <c:v>64.05</c:v>
                </c:pt>
                <c:pt idx="1006">
                  <c:v>63.61</c:v>
                </c:pt>
                <c:pt idx="1007">
                  <c:v>63.1</c:v>
                </c:pt>
                <c:pt idx="1008">
                  <c:v>62.54</c:v>
                </c:pt>
                <c:pt idx="1009">
                  <c:v>61.89</c:v>
                </c:pt>
                <c:pt idx="1010">
                  <c:v>61.18</c:v>
                </c:pt>
                <c:pt idx="1011">
                  <c:v>60.12</c:v>
                </c:pt>
                <c:pt idx="1012">
                  <c:v>67.239999999999995</c:v>
                </c:pt>
                <c:pt idx="1013">
                  <c:v>66.8</c:v>
                </c:pt>
                <c:pt idx="1014">
                  <c:v>66.42</c:v>
                </c:pt>
                <c:pt idx="1015">
                  <c:v>66.069999999999993</c:v>
                </c:pt>
                <c:pt idx="1016">
                  <c:v>65.75</c:v>
                </c:pt>
                <c:pt idx="1017">
                  <c:v>65.41</c:v>
                </c:pt>
                <c:pt idx="1018">
                  <c:v>65.05</c:v>
                </c:pt>
                <c:pt idx="1019">
                  <c:v>64.66</c:v>
                </c:pt>
                <c:pt idx="1020">
                  <c:v>64.22</c:v>
                </c:pt>
                <c:pt idx="1021">
                  <c:v>63.7</c:v>
                </c:pt>
                <c:pt idx="1022">
                  <c:v>62.9</c:v>
                </c:pt>
                <c:pt idx="1023">
                  <c:v>68.39</c:v>
                </c:pt>
                <c:pt idx="1024">
                  <c:v>68.14</c:v>
                </c:pt>
                <c:pt idx="1025">
                  <c:v>66.930000000000007</c:v>
                </c:pt>
                <c:pt idx="1026">
                  <c:v>67.25</c:v>
                </c:pt>
                <c:pt idx="1027">
                  <c:v>66.650000000000006</c:v>
                </c:pt>
                <c:pt idx="1028">
                  <c:v>66.33</c:v>
                </c:pt>
                <c:pt idx="1029">
                  <c:v>66.03</c:v>
                </c:pt>
                <c:pt idx="1030">
                  <c:v>65.760000000000005</c:v>
                </c:pt>
                <c:pt idx="1031">
                  <c:v>65.47</c:v>
                </c:pt>
                <c:pt idx="1032">
                  <c:v>65.16</c:v>
                </c:pt>
                <c:pt idx="1033">
                  <c:v>65.040000000000006</c:v>
                </c:pt>
                <c:pt idx="1034">
                  <c:v>70.760000000000005</c:v>
                </c:pt>
                <c:pt idx="1035">
                  <c:v>69.849999999999994</c:v>
                </c:pt>
                <c:pt idx="1036">
                  <c:v>69.44</c:v>
                </c:pt>
                <c:pt idx="1037">
                  <c:v>68.52</c:v>
                </c:pt>
                <c:pt idx="1038">
                  <c:v>68.16</c:v>
                </c:pt>
                <c:pt idx="1039">
                  <c:v>67.680000000000007</c:v>
                </c:pt>
                <c:pt idx="1040">
                  <c:v>67.47</c:v>
                </c:pt>
                <c:pt idx="1041">
                  <c:v>67.17</c:v>
                </c:pt>
                <c:pt idx="1042">
                  <c:v>66.900000000000006</c:v>
                </c:pt>
                <c:pt idx="1043">
                  <c:v>66.66</c:v>
                </c:pt>
                <c:pt idx="1044">
                  <c:v>66.599999999999994</c:v>
                </c:pt>
                <c:pt idx="1045">
                  <c:v>72.989999999999995</c:v>
                </c:pt>
                <c:pt idx="1046">
                  <c:v>72.290000000000006</c:v>
                </c:pt>
                <c:pt idx="1047">
                  <c:v>71.209999999999994</c:v>
                </c:pt>
                <c:pt idx="1048">
                  <c:v>70.599999999999994</c:v>
                </c:pt>
                <c:pt idx="1049">
                  <c:v>70</c:v>
                </c:pt>
                <c:pt idx="1050">
                  <c:v>69.41</c:v>
                </c:pt>
                <c:pt idx="1051">
                  <c:v>68.88</c:v>
                </c:pt>
                <c:pt idx="1052">
                  <c:v>68.59</c:v>
                </c:pt>
                <c:pt idx="1053">
                  <c:v>68.28</c:v>
                </c:pt>
                <c:pt idx="1054">
                  <c:v>68.02</c:v>
                </c:pt>
                <c:pt idx="1055">
                  <c:v>67.52</c:v>
                </c:pt>
                <c:pt idx="1056">
                  <c:v>76.010000000000005</c:v>
                </c:pt>
                <c:pt idx="1057">
                  <c:v>75</c:v>
                </c:pt>
                <c:pt idx="1058">
                  <c:v>73.900000000000006</c:v>
                </c:pt>
                <c:pt idx="1059">
                  <c:v>72.91</c:v>
                </c:pt>
                <c:pt idx="1060">
                  <c:v>72.010000000000005</c:v>
                </c:pt>
                <c:pt idx="1061">
                  <c:v>71.27</c:v>
                </c:pt>
                <c:pt idx="1062">
                  <c:v>70.62</c:v>
                </c:pt>
                <c:pt idx="1063">
                  <c:v>70.08</c:v>
                </c:pt>
                <c:pt idx="1064">
                  <c:v>69.64</c:v>
                </c:pt>
                <c:pt idx="1065">
                  <c:v>69.290000000000006</c:v>
                </c:pt>
                <c:pt idx="1066">
                  <c:v>68.95</c:v>
                </c:pt>
                <c:pt idx="1067">
                  <c:v>78.95</c:v>
                </c:pt>
                <c:pt idx="1068">
                  <c:v>77.88</c:v>
                </c:pt>
                <c:pt idx="1069">
                  <c:v>76.63</c:v>
                </c:pt>
                <c:pt idx="1070">
                  <c:v>75.47</c:v>
                </c:pt>
                <c:pt idx="1071">
                  <c:v>74.39</c:v>
                </c:pt>
                <c:pt idx="1072">
                  <c:v>73.42</c:v>
                </c:pt>
                <c:pt idx="1073">
                  <c:v>72.56</c:v>
                </c:pt>
                <c:pt idx="1074">
                  <c:v>71.83</c:v>
                </c:pt>
                <c:pt idx="1075">
                  <c:v>71.22</c:v>
                </c:pt>
                <c:pt idx="1076">
                  <c:v>70.7</c:v>
                </c:pt>
                <c:pt idx="1077">
                  <c:v>70.33</c:v>
                </c:pt>
                <c:pt idx="1078">
                  <c:v>44.51</c:v>
                </c:pt>
                <c:pt idx="1079">
                  <c:v>43.66</c:v>
                </c:pt>
                <c:pt idx="1080">
                  <c:v>42.59</c:v>
                </c:pt>
                <c:pt idx="1081">
                  <c:v>41.34</c:v>
                </c:pt>
                <c:pt idx="1082">
                  <c:v>40.08</c:v>
                </c:pt>
                <c:pt idx="1083">
                  <c:v>38.97</c:v>
                </c:pt>
                <c:pt idx="1084">
                  <c:v>37.79</c:v>
                </c:pt>
                <c:pt idx="1085">
                  <c:v>36.67</c:v>
                </c:pt>
                <c:pt idx="1086">
                  <c:v>35.61</c:v>
                </c:pt>
                <c:pt idx="1087">
                  <c:v>34.6</c:v>
                </c:pt>
                <c:pt idx="1088">
                  <c:v>33.42</c:v>
                </c:pt>
                <c:pt idx="1089">
                  <c:v>51.52</c:v>
                </c:pt>
                <c:pt idx="1090">
                  <c:v>48.5</c:v>
                </c:pt>
                <c:pt idx="1091">
                  <c:v>47.66</c:v>
                </c:pt>
                <c:pt idx="1092">
                  <c:v>46.14</c:v>
                </c:pt>
                <c:pt idx="1093">
                  <c:v>44.74</c:v>
                </c:pt>
                <c:pt idx="1094">
                  <c:v>43.57</c:v>
                </c:pt>
                <c:pt idx="1095">
                  <c:v>42.29</c:v>
                </c:pt>
                <c:pt idx="1096">
                  <c:v>41.13</c:v>
                </c:pt>
                <c:pt idx="1097">
                  <c:v>39.979999999999997</c:v>
                </c:pt>
                <c:pt idx="1098">
                  <c:v>38.880000000000003</c:v>
                </c:pt>
                <c:pt idx="1099">
                  <c:v>38.090000000000003</c:v>
                </c:pt>
                <c:pt idx="1100">
                  <c:v>54.11</c:v>
                </c:pt>
                <c:pt idx="1101">
                  <c:v>52.7</c:v>
                </c:pt>
                <c:pt idx="1102">
                  <c:v>51.46</c:v>
                </c:pt>
                <c:pt idx="1103">
                  <c:v>50.64</c:v>
                </c:pt>
                <c:pt idx="1104">
                  <c:v>49.35</c:v>
                </c:pt>
                <c:pt idx="1105">
                  <c:v>48.18</c:v>
                </c:pt>
                <c:pt idx="1106">
                  <c:v>46.94</c:v>
                </c:pt>
                <c:pt idx="1107">
                  <c:v>45.73</c:v>
                </c:pt>
                <c:pt idx="1108">
                  <c:v>44.53</c:v>
                </c:pt>
                <c:pt idx="1109">
                  <c:v>43.37</c:v>
                </c:pt>
                <c:pt idx="1110">
                  <c:v>42.11</c:v>
                </c:pt>
                <c:pt idx="1111">
                  <c:v>56.74</c:v>
                </c:pt>
                <c:pt idx="1112">
                  <c:v>56.33</c:v>
                </c:pt>
                <c:pt idx="1113">
                  <c:v>55.46</c:v>
                </c:pt>
                <c:pt idx="1114">
                  <c:v>54.44</c:v>
                </c:pt>
                <c:pt idx="1115">
                  <c:v>53.52</c:v>
                </c:pt>
                <c:pt idx="1116">
                  <c:v>52.37</c:v>
                </c:pt>
                <c:pt idx="1117">
                  <c:v>51.38</c:v>
                </c:pt>
                <c:pt idx="1118">
                  <c:v>50.22</c:v>
                </c:pt>
                <c:pt idx="1119">
                  <c:v>49.06</c:v>
                </c:pt>
                <c:pt idx="1120">
                  <c:v>47.91</c:v>
                </c:pt>
                <c:pt idx="1121">
                  <c:v>46.56</c:v>
                </c:pt>
                <c:pt idx="1122">
                  <c:v>58.79</c:v>
                </c:pt>
                <c:pt idx="1123">
                  <c:v>58.9</c:v>
                </c:pt>
                <c:pt idx="1124">
                  <c:v>58.39</c:v>
                </c:pt>
                <c:pt idx="1125">
                  <c:v>57.76</c:v>
                </c:pt>
                <c:pt idx="1126">
                  <c:v>57.06</c:v>
                </c:pt>
                <c:pt idx="1127">
                  <c:v>56.28</c:v>
                </c:pt>
                <c:pt idx="1128">
                  <c:v>55.41</c:v>
                </c:pt>
                <c:pt idx="1129">
                  <c:v>54.44</c:v>
                </c:pt>
                <c:pt idx="1130">
                  <c:v>53.44</c:v>
                </c:pt>
                <c:pt idx="1131">
                  <c:v>52.39</c:v>
                </c:pt>
                <c:pt idx="1132">
                  <c:v>51.21</c:v>
                </c:pt>
                <c:pt idx="1133">
                  <c:v>60.52</c:v>
                </c:pt>
                <c:pt idx="1134">
                  <c:v>60.36</c:v>
                </c:pt>
                <c:pt idx="1135">
                  <c:v>60.2</c:v>
                </c:pt>
                <c:pt idx="1136">
                  <c:v>59.93</c:v>
                </c:pt>
                <c:pt idx="1137">
                  <c:v>59.55</c:v>
                </c:pt>
                <c:pt idx="1138">
                  <c:v>59.08</c:v>
                </c:pt>
                <c:pt idx="1139">
                  <c:v>58.5</c:v>
                </c:pt>
                <c:pt idx="1140">
                  <c:v>57.82</c:v>
                </c:pt>
                <c:pt idx="1141">
                  <c:v>57.06</c:v>
                </c:pt>
                <c:pt idx="1142">
                  <c:v>56.2</c:v>
                </c:pt>
                <c:pt idx="1143">
                  <c:v>55.18</c:v>
                </c:pt>
                <c:pt idx="1144">
                  <c:v>61.25</c:v>
                </c:pt>
                <c:pt idx="1145">
                  <c:v>61.08</c:v>
                </c:pt>
                <c:pt idx="1146">
                  <c:v>61.06</c:v>
                </c:pt>
                <c:pt idx="1147">
                  <c:v>61.05</c:v>
                </c:pt>
                <c:pt idx="1148">
                  <c:v>60.98</c:v>
                </c:pt>
                <c:pt idx="1149">
                  <c:v>60.84</c:v>
                </c:pt>
                <c:pt idx="1150">
                  <c:v>60.58</c:v>
                </c:pt>
                <c:pt idx="1151">
                  <c:v>60.22</c:v>
                </c:pt>
                <c:pt idx="1152">
                  <c:v>59.74</c:v>
                </c:pt>
                <c:pt idx="1153">
                  <c:v>59.15</c:v>
                </c:pt>
                <c:pt idx="1154">
                  <c:v>58.17</c:v>
                </c:pt>
                <c:pt idx="1155">
                  <c:v>63.02</c:v>
                </c:pt>
                <c:pt idx="1156">
                  <c:v>62.21</c:v>
                </c:pt>
                <c:pt idx="1157">
                  <c:v>61.75</c:v>
                </c:pt>
                <c:pt idx="1158">
                  <c:v>61.6</c:v>
                </c:pt>
                <c:pt idx="1159">
                  <c:v>61.58</c:v>
                </c:pt>
                <c:pt idx="1160">
                  <c:v>61.64</c:v>
                </c:pt>
                <c:pt idx="1161">
                  <c:v>61.64</c:v>
                </c:pt>
                <c:pt idx="1162">
                  <c:v>61.55</c:v>
                </c:pt>
                <c:pt idx="1163">
                  <c:v>61.34</c:v>
                </c:pt>
                <c:pt idx="1164">
                  <c:v>60.97</c:v>
                </c:pt>
                <c:pt idx="1165">
                  <c:v>60.35</c:v>
                </c:pt>
                <c:pt idx="1166">
                  <c:v>66.239999999999995</c:v>
                </c:pt>
                <c:pt idx="1167">
                  <c:v>64.77</c:v>
                </c:pt>
                <c:pt idx="1168">
                  <c:v>63.54</c:v>
                </c:pt>
                <c:pt idx="1169">
                  <c:v>62.7</c:v>
                </c:pt>
                <c:pt idx="1170">
                  <c:v>62.26</c:v>
                </c:pt>
                <c:pt idx="1171">
                  <c:v>62.07</c:v>
                </c:pt>
                <c:pt idx="1172">
                  <c:v>62.07</c:v>
                </c:pt>
                <c:pt idx="1173">
                  <c:v>62.1</c:v>
                </c:pt>
                <c:pt idx="1174">
                  <c:v>62.04</c:v>
                </c:pt>
                <c:pt idx="1175">
                  <c:v>61.88</c:v>
                </c:pt>
                <c:pt idx="1176">
                  <c:v>61.25</c:v>
                </c:pt>
                <c:pt idx="1177">
                  <c:v>68.59</c:v>
                </c:pt>
                <c:pt idx="1178">
                  <c:v>68.739999999999995</c:v>
                </c:pt>
                <c:pt idx="1179">
                  <c:v>68.52</c:v>
                </c:pt>
                <c:pt idx="1180">
                  <c:v>67.349999999999994</c:v>
                </c:pt>
                <c:pt idx="1181">
                  <c:v>66.53</c:v>
                </c:pt>
                <c:pt idx="1182">
                  <c:v>65.349999999999994</c:v>
                </c:pt>
                <c:pt idx="1183">
                  <c:v>64.489999999999995</c:v>
                </c:pt>
                <c:pt idx="1184">
                  <c:v>63.62</c:v>
                </c:pt>
                <c:pt idx="1185">
                  <c:v>63.03</c:v>
                </c:pt>
                <c:pt idx="1186">
                  <c:v>62.67</c:v>
                </c:pt>
                <c:pt idx="1187">
                  <c:v>62.26</c:v>
                </c:pt>
                <c:pt idx="1188">
                  <c:v>66.819999999999993</c:v>
                </c:pt>
                <c:pt idx="1189">
                  <c:v>68.39</c:v>
                </c:pt>
                <c:pt idx="1190">
                  <c:v>68.84</c:v>
                </c:pt>
                <c:pt idx="1191">
                  <c:v>68.94</c:v>
                </c:pt>
                <c:pt idx="1192">
                  <c:v>68.400000000000006</c:v>
                </c:pt>
                <c:pt idx="1193">
                  <c:v>67.540000000000006</c:v>
                </c:pt>
                <c:pt idx="1194">
                  <c:v>66.569999999999993</c:v>
                </c:pt>
                <c:pt idx="1195">
                  <c:v>65.53</c:v>
                </c:pt>
                <c:pt idx="1196">
                  <c:v>64.61</c:v>
                </c:pt>
                <c:pt idx="1197">
                  <c:v>63.94</c:v>
                </c:pt>
                <c:pt idx="1198">
                  <c:v>63.47</c:v>
                </c:pt>
                <c:pt idx="1199">
                  <c:v>63.79</c:v>
                </c:pt>
                <c:pt idx="1200">
                  <c:v>66.45</c:v>
                </c:pt>
                <c:pt idx="1201">
                  <c:v>68</c:v>
                </c:pt>
                <c:pt idx="1202">
                  <c:v>68.87</c:v>
                </c:pt>
                <c:pt idx="1203">
                  <c:v>69.17</c:v>
                </c:pt>
                <c:pt idx="1204">
                  <c:v>68.98</c:v>
                </c:pt>
                <c:pt idx="1205">
                  <c:v>68.36</c:v>
                </c:pt>
                <c:pt idx="1206">
                  <c:v>67.47</c:v>
                </c:pt>
                <c:pt idx="1207">
                  <c:v>66.48</c:v>
                </c:pt>
                <c:pt idx="1208">
                  <c:v>65.510000000000005</c:v>
                </c:pt>
                <c:pt idx="1209">
                  <c:v>64.72</c:v>
                </c:pt>
                <c:pt idx="1210">
                  <c:v>60.17</c:v>
                </c:pt>
                <c:pt idx="1211">
                  <c:v>63.42</c:v>
                </c:pt>
                <c:pt idx="1212">
                  <c:v>65.87</c:v>
                </c:pt>
                <c:pt idx="1213">
                  <c:v>67.66</c:v>
                </c:pt>
                <c:pt idx="1214">
                  <c:v>68.81</c:v>
                </c:pt>
                <c:pt idx="1215">
                  <c:v>69.349999999999994</c:v>
                </c:pt>
                <c:pt idx="1216">
                  <c:v>69.36</c:v>
                </c:pt>
                <c:pt idx="1217">
                  <c:v>68.900000000000006</c:v>
                </c:pt>
                <c:pt idx="1218">
                  <c:v>68.13</c:v>
                </c:pt>
                <c:pt idx="1219">
                  <c:v>67.17</c:v>
                </c:pt>
                <c:pt idx="1220">
                  <c:v>65.98</c:v>
                </c:pt>
                <c:pt idx="1221">
                  <c:v>57.2</c:v>
                </c:pt>
                <c:pt idx="1222">
                  <c:v>60.48</c:v>
                </c:pt>
                <c:pt idx="1223">
                  <c:v>63.47</c:v>
                </c:pt>
                <c:pt idx="1224">
                  <c:v>65.88</c:v>
                </c:pt>
                <c:pt idx="1225">
                  <c:v>67.73</c:v>
                </c:pt>
                <c:pt idx="1226">
                  <c:v>68.95</c:v>
                </c:pt>
                <c:pt idx="1227">
                  <c:v>69.59</c:v>
                </c:pt>
                <c:pt idx="1228">
                  <c:v>69.67</c:v>
                </c:pt>
                <c:pt idx="1229">
                  <c:v>69.290000000000006</c:v>
                </c:pt>
                <c:pt idx="1230">
                  <c:v>68.55</c:v>
                </c:pt>
                <c:pt idx="1231">
                  <c:v>67.38</c:v>
                </c:pt>
                <c:pt idx="1232">
                  <c:v>45.39</c:v>
                </c:pt>
                <c:pt idx="1233">
                  <c:v>45.11</c:v>
                </c:pt>
                <c:pt idx="1234">
                  <c:v>43.62</c:v>
                </c:pt>
                <c:pt idx="1235">
                  <c:v>42.44</c:v>
                </c:pt>
                <c:pt idx="1236">
                  <c:v>41.04</c:v>
                </c:pt>
                <c:pt idx="1237">
                  <c:v>39.83</c:v>
                </c:pt>
                <c:pt idx="1238">
                  <c:v>38.47</c:v>
                </c:pt>
                <c:pt idx="1239">
                  <c:v>37.17</c:v>
                </c:pt>
                <c:pt idx="1240">
                  <c:v>35.99</c:v>
                </c:pt>
                <c:pt idx="1241">
                  <c:v>34.85</c:v>
                </c:pt>
                <c:pt idx="1242">
                  <c:v>33.96</c:v>
                </c:pt>
                <c:pt idx="1243">
                  <c:v>53.88</c:v>
                </c:pt>
                <c:pt idx="1244">
                  <c:v>50.48</c:v>
                </c:pt>
                <c:pt idx="1245">
                  <c:v>49.91</c:v>
                </c:pt>
                <c:pt idx="1246">
                  <c:v>48.04</c:v>
                </c:pt>
                <c:pt idx="1247">
                  <c:v>46.56</c:v>
                </c:pt>
                <c:pt idx="1248">
                  <c:v>45.22</c:v>
                </c:pt>
                <c:pt idx="1249">
                  <c:v>43.81</c:v>
                </c:pt>
                <c:pt idx="1250">
                  <c:v>42.46</c:v>
                </c:pt>
                <c:pt idx="1251">
                  <c:v>41.13</c:v>
                </c:pt>
                <c:pt idx="1252">
                  <c:v>39.880000000000003</c:v>
                </c:pt>
                <c:pt idx="1253">
                  <c:v>38.92</c:v>
                </c:pt>
                <c:pt idx="1254">
                  <c:v>57.49</c:v>
                </c:pt>
                <c:pt idx="1255">
                  <c:v>55.83</c:v>
                </c:pt>
                <c:pt idx="1256">
                  <c:v>54.37</c:v>
                </c:pt>
                <c:pt idx="1257">
                  <c:v>53.53</c:v>
                </c:pt>
                <c:pt idx="1258">
                  <c:v>52.07</c:v>
                </c:pt>
                <c:pt idx="1259">
                  <c:v>50.77</c:v>
                </c:pt>
                <c:pt idx="1260">
                  <c:v>49.37</c:v>
                </c:pt>
                <c:pt idx="1261">
                  <c:v>47.98</c:v>
                </c:pt>
                <c:pt idx="1262">
                  <c:v>46.59</c:v>
                </c:pt>
                <c:pt idx="1263">
                  <c:v>45.23</c:v>
                </c:pt>
                <c:pt idx="1264">
                  <c:v>44.17</c:v>
                </c:pt>
                <c:pt idx="1265">
                  <c:v>59.93</c:v>
                </c:pt>
                <c:pt idx="1266">
                  <c:v>59.67</c:v>
                </c:pt>
                <c:pt idx="1267">
                  <c:v>58.83</c:v>
                </c:pt>
                <c:pt idx="1268">
                  <c:v>57.79</c:v>
                </c:pt>
                <c:pt idx="1269">
                  <c:v>56.88</c:v>
                </c:pt>
                <c:pt idx="1270">
                  <c:v>55.71</c:v>
                </c:pt>
                <c:pt idx="1271">
                  <c:v>54.57</c:v>
                </c:pt>
                <c:pt idx="1272">
                  <c:v>53.28</c:v>
                </c:pt>
                <c:pt idx="1273">
                  <c:v>52.01</c:v>
                </c:pt>
                <c:pt idx="1274">
                  <c:v>50.7</c:v>
                </c:pt>
                <c:pt idx="1275">
                  <c:v>49.32</c:v>
                </c:pt>
                <c:pt idx="1276">
                  <c:v>61.93</c:v>
                </c:pt>
                <c:pt idx="1277">
                  <c:v>62.06</c:v>
                </c:pt>
                <c:pt idx="1278">
                  <c:v>61.64</c:v>
                </c:pt>
                <c:pt idx="1279">
                  <c:v>61.1</c:v>
                </c:pt>
                <c:pt idx="1280">
                  <c:v>60.5</c:v>
                </c:pt>
                <c:pt idx="1281">
                  <c:v>59.77</c:v>
                </c:pt>
                <c:pt idx="1282">
                  <c:v>58.91</c:v>
                </c:pt>
                <c:pt idx="1283">
                  <c:v>57.97</c:v>
                </c:pt>
                <c:pt idx="1284">
                  <c:v>56.95</c:v>
                </c:pt>
                <c:pt idx="1285">
                  <c:v>55.83</c:v>
                </c:pt>
                <c:pt idx="1286">
                  <c:v>54.38</c:v>
                </c:pt>
                <c:pt idx="1287">
                  <c:v>63.57</c:v>
                </c:pt>
                <c:pt idx="1288">
                  <c:v>63.32</c:v>
                </c:pt>
                <c:pt idx="1289">
                  <c:v>63.13</c:v>
                </c:pt>
                <c:pt idx="1290">
                  <c:v>62.89</c:v>
                </c:pt>
                <c:pt idx="1291">
                  <c:v>62.6</c:v>
                </c:pt>
                <c:pt idx="1292">
                  <c:v>62.24</c:v>
                </c:pt>
                <c:pt idx="1293">
                  <c:v>61.79</c:v>
                </c:pt>
                <c:pt idx="1294">
                  <c:v>61.23</c:v>
                </c:pt>
                <c:pt idx="1295">
                  <c:v>60.57</c:v>
                </c:pt>
                <c:pt idx="1296">
                  <c:v>59.79</c:v>
                </c:pt>
                <c:pt idx="1297">
                  <c:v>58.99</c:v>
                </c:pt>
                <c:pt idx="1298">
                  <c:v>64.7</c:v>
                </c:pt>
                <c:pt idx="1299">
                  <c:v>64.34</c:v>
                </c:pt>
                <c:pt idx="1300">
                  <c:v>64.08</c:v>
                </c:pt>
                <c:pt idx="1301">
                  <c:v>63.88</c:v>
                </c:pt>
                <c:pt idx="1302">
                  <c:v>63.69</c:v>
                </c:pt>
                <c:pt idx="1303">
                  <c:v>63.5</c:v>
                </c:pt>
                <c:pt idx="1304">
                  <c:v>63.28</c:v>
                </c:pt>
                <c:pt idx="1305">
                  <c:v>63</c:v>
                </c:pt>
                <c:pt idx="1306">
                  <c:v>62.64</c:v>
                </c:pt>
                <c:pt idx="1307">
                  <c:v>62.16</c:v>
                </c:pt>
                <c:pt idx="1308">
                  <c:v>61.39</c:v>
                </c:pt>
                <c:pt idx="1309">
                  <c:v>66.260000000000005</c:v>
                </c:pt>
                <c:pt idx="1310">
                  <c:v>65.69</c:v>
                </c:pt>
                <c:pt idx="1311">
                  <c:v>65.2</c:v>
                </c:pt>
                <c:pt idx="1312">
                  <c:v>64.819999999999993</c:v>
                </c:pt>
                <c:pt idx="1313">
                  <c:v>64.540000000000006</c:v>
                </c:pt>
                <c:pt idx="1314">
                  <c:v>64.31</c:v>
                </c:pt>
                <c:pt idx="1315">
                  <c:v>64.11</c:v>
                </c:pt>
                <c:pt idx="1316">
                  <c:v>63.9</c:v>
                </c:pt>
                <c:pt idx="1317">
                  <c:v>63.66</c:v>
                </c:pt>
                <c:pt idx="1318">
                  <c:v>63.31</c:v>
                </c:pt>
                <c:pt idx="1319">
                  <c:v>62.62</c:v>
                </c:pt>
                <c:pt idx="1320">
                  <c:v>67.98</c:v>
                </c:pt>
                <c:pt idx="1321">
                  <c:v>67.319999999999993</c:v>
                </c:pt>
                <c:pt idx="1322">
                  <c:v>66.650000000000006</c:v>
                </c:pt>
                <c:pt idx="1323">
                  <c:v>66.09</c:v>
                </c:pt>
                <c:pt idx="1324">
                  <c:v>65.59</c:v>
                </c:pt>
                <c:pt idx="1325">
                  <c:v>65.17</c:v>
                </c:pt>
                <c:pt idx="1326">
                  <c:v>64.819999999999993</c:v>
                </c:pt>
                <c:pt idx="1327">
                  <c:v>64.5</c:v>
                </c:pt>
                <c:pt idx="1328">
                  <c:v>64.16</c:v>
                </c:pt>
                <c:pt idx="1329">
                  <c:v>63.77</c:v>
                </c:pt>
                <c:pt idx="1330">
                  <c:v>62.82</c:v>
                </c:pt>
                <c:pt idx="1331">
                  <c:v>70.3</c:v>
                </c:pt>
                <c:pt idx="1332">
                  <c:v>70.56</c:v>
                </c:pt>
                <c:pt idx="1333">
                  <c:v>70.02</c:v>
                </c:pt>
                <c:pt idx="1334">
                  <c:v>69.260000000000005</c:v>
                </c:pt>
                <c:pt idx="1335">
                  <c:v>68.62</c:v>
                </c:pt>
                <c:pt idx="1336">
                  <c:v>67.599999999999994</c:v>
                </c:pt>
                <c:pt idx="1337">
                  <c:v>66.86</c:v>
                </c:pt>
                <c:pt idx="1338">
                  <c:v>66.099999999999994</c:v>
                </c:pt>
                <c:pt idx="1339">
                  <c:v>65.540000000000006</c:v>
                </c:pt>
                <c:pt idx="1340">
                  <c:v>65.13</c:v>
                </c:pt>
                <c:pt idx="1341">
                  <c:v>64.63</c:v>
                </c:pt>
                <c:pt idx="1342">
                  <c:v>69.510000000000005</c:v>
                </c:pt>
                <c:pt idx="1343">
                  <c:v>70.55</c:v>
                </c:pt>
                <c:pt idx="1344">
                  <c:v>70.78</c:v>
                </c:pt>
                <c:pt idx="1345">
                  <c:v>70.66</c:v>
                </c:pt>
                <c:pt idx="1346">
                  <c:v>70.08</c:v>
                </c:pt>
                <c:pt idx="1347">
                  <c:v>69.349999999999994</c:v>
                </c:pt>
                <c:pt idx="1348">
                  <c:v>68.459999999999994</c:v>
                </c:pt>
                <c:pt idx="1349">
                  <c:v>67.680000000000007</c:v>
                </c:pt>
                <c:pt idx="1350">
                  <c:v>66.87</c:v>
                </c:pt>
                <c:pt idx="1351">
                  <c:v>66.23</c:v>
                </c:pt>
                <c:pt idx="1352">
                  <c:v>65.56</c:v>
                </c:pt>
                <c:pt idx="1353">
                  <c:v>67.95</c:v>
                </c:pt>
                <c:pt idx="1354">
                  <c:v>69.66</c:v>
                </c:pt>
                <c:pt idx="1355">
                  <c:v>70.55</c:v>
                </c:pt>
                <c:pt idx="1356">
                  <c:v>70.930000000000007</c:v>
                </c:pt>
                <c:pt idx="1357">
                  <c:v>70.930000000000007</c:v>
                </c:pt>
                <c:pt idx="1358">
                  <c:v>70.59</c:v>
                </c:pt>
                <c:pt idx="1359">
                  <c:v>69.97</c:v>
                </c:pt>
                <c:pt idx="1360">
                  <c:v>69.19</c:v>
                </c:pt>
                <c:pt idx="1361">
                  <c:v>68.36</c:v>
                </c:pt>
                <c:pt idx="1362">
                  <c:v>67.540000000000006</c:v>
                </c:pt>
                <c:pt idx="1363">
                  <c:v>66.569999999999993</c:v>
                </c:pt>
                <c:pt idx="1364">
                  <c:v>66.66</c:v>
                </c:pt>
                <c:pt idx="1365">
                  <c:v>68.430000000000007</c:v>
                </c:pt>
                <c:pt idx="1366">
                  <c:v>69.8</c:v>
                </c:pt>
                <c:pt idx="1367">
                  <c:v>70.739999999999995</c:v>
                </c:pt>
                <c:pt idx="1368">
                  <c:v>71.25</c:v>
                </c:pt>
                <c:pt idx="1369">
                  <c:v>71.33</c:v>
                </c:pt>
                <c:pt idx="1370">
                  <c:v>71.05</c:v>
                </c:pt>
                <c:pt idx="1371">
                  <c:v>70.489999999999995</c:v>
                </c:pt>
                <c:pt idx="1372">
                  <c:v>69.78</c:v>
                </c:pt>
                <c:pt idx="1373">
                  <c:v>68.94</c:v>
                </c:pt>
                <c:pt idx="1374">
                  <c:v>67.989999999999995</c:v>
                </c:pt>
                <c:pt idx="1375">
                  <c:v>66.17</c:v>
                </c:pt>
                <c:pt idx="1376">
                  <c:v>67.849999999999994</c:v>
                </c:pt>
                <c:pt idx="1377">
                  <c:v>69.25</c:v>
                </c:pt>
                <c:pt idx="1378">
                  <c:v>70.459999999999994</c:v>
                </c:pt>
                <c:pt idx="1379">
                  <c:v>71.31</c:v>
                </c:pt>
                <c:pt idx="1380">
                  <c:v>71.760000000000005</c:v>
                </c:pt>
                <c:pt idx="1381">
                  <c:v>71.849999999999994</c:v>
                </c:pt>
                <c:pt idx="1382">
                  <c:v>71.58</c:v>
                </c:pt>
                <c:pt idx="1383">
                  <c:v>71.03</c:v>
                </c:pt>
                <c:pt idx="1384">
                  <c:v>70.260000000000005</c:v>
                </c:pt>
                <c:pt idx="1385">
                  <c:v>69.56</c:v>
                </c:pt>
                <c:pt idx="1386">
                  <c:v>48.53</c:v>
                </c:pt>
                <c:pt idx="1387">
                  <c:v>47.41</c:v>
                </c:pt>
                <c:pt idx="1388">
                  <c:v>46.22</c:v>
                </c:pt>
                <c:pt idx="1389">
                  <c:v>44.67</c:v>
                </c:pt>
                <c:pt idx="1390">
                  <c:v>43.11</c:v>
                </c:pt>
                <c:pt idx="1391">
                  <c:v>41.78</c:v>
                </c:pt>
                <c:pt idx="1392">
                  <c:v>40.42</c:v>
                </c:pt>
                <c:pt idx="1393">
                  <c:v>39.03</c:v>
                </c:pt>
                <c:pt idx="1394">
                  <c:v>37.76</c:v>
                </c:pt>
                <c:pt idx="1395">
                  <c:v>36.5</c:v>
                </c:pt>
                <c:pt idx="1396">
                  <c:v>35.299999999999997</c:v>
                </c:pt>
                <c:pt idx="1397">
                  <c:v>56.18</c:v>
                </c:pt>
                <c:pt idx="1398">
                  <c:v>53.31</c:v>
                </c:pt>
                <c:pt idx="1399">
                  <c:v>52</c:v>
                </c:pt>
                <c:pt idx="1400">
                  <c:v>50.42</c:v>
                </c:pt>
                <c:pt idx="1401">
                  <c:v>48.74</c:v>
                </c:pt>
                <c:pt idx="1402">
                  <c:v>47.39</c:v>
                </c:pt>
                <c:pt idx="1403">
                  <c:v>45.92</c:v>
                </c:pt>
                <c:pt idx="1404">
                  <c:v>44.49</c:v>
                </c:pt>
                <c:pt idx="1405">
                  <c:v>43.12</c:v>
                </c:pt>
                <c:pt idx="1406">
                  <c:v>41.78</c:v>
                </c:pt>
                <c:pt idx="1407">
                  <c:v>40.450000000000003</c:v>
                </c:pt>
                <c:pt idx="1408">
                  <c:v>58.36</c:v>
                </c:pt>
                <c:pt idx="1409">
                  <c:v>57.26</c:v>
                </c:pt>
                <c:pt idx="1410">
                  <c:v>56.3</c:v>
                </c:pt>
                <c:pt idx="1411">
                  <c:v>55.15</c:v>
                </c:pt>
                <c:pt idx="1412">
                  <c:v>53.97</c:v>
                </c:pt>
                <c:pt idx="1413">
                  <c:v>52.66</c:v>
                </c:pt>
                <c:pt idx="1414">
                  <c:v>51.33</c:v>
                </c:pt>
                <c:pt idx="1415">
                  <c:v>49.94</c:v>
                </c:pt>
                <c:pt idx="1416">
                  <c:v>48.54</c:v>
                </c:pt>
                <c:pt idx="1417">
                  <c:v>47.16</c:v>
                </c:pt>
                <c:pt idx="1418">
                  <c:v>45.63</c:v>
                </c:pt>
                <c:pt idx="1419">
                  <c:v>60.45</c:v>
                </c:pt>
                <c:pt idx="1420">
                  <c:v>60.39</c:v>
                </c:pt>
                <c:pt idx="1421">
                  <c:v>59.69</c:v>
                </c:pt>
                <c:pt idx="1422">
                  <c:v>59.01</c:v>
                </c:pt>
                <c:pt idx="1423">
                  <c:v>58.06</c:v>
                </c:pt>
                <c:pt idx="1424">
                  <c:v>57.05</c:v>
                </c:pt>
                <c:pt idx="1425">
                  <c:v>56</c:v>
                </c:pt>
                <c:pt idx="1426">
                  <c:v>54.82</c:v>
                </c:pt>
                <c:pt idx="1427">
                  <c:v>53.59</c:v>
                </c:pt>
                <c:pt idx="1428">
                  <c:v>52.31</c:v>
                </c:pt>
                <c:pt idx="1429">
                  <c:v>51.24</c:v>
                </c:pt>
                <c:pt idx="1430">
                  <c:v>62.33</c:v>
                </c:pt>
                <c:pt idx="1431">
                  <c:v>62.21</c:v>
                </c:pt>
                <c:pt idx="1432">
                  <c:v>61.85</c:v>
                </c:pt>
                <c:pt idx="1433">
                  <c:v>61.43</c:v>
                </c:pt>
                <c:pt idx="1434">
                  <c:v>60.93</c:v>
                </c:pt>
                <c:pt idx="1435">
                  <c:v>60.35</c:v>
                </c:pt>
                <c:pt idx="1436">
                  <c:v>59.65</c:v>
                </c:pt>
                <c:pt idx="1437">
                  <c:v>58.87</c:v>
                </c:pt>
                <c:pt idx="1438">
                  <c:v>57.97</c:v>
                </c:pt>
                <c:pt idx="1439">
                  <c:v>56.97</c:v>
                </c:pt>
                <c:pt idx="1440">
                  <c:v>55.82</c:v>
                </c:pt>
                <c:pt idx="1441">
                  <c:v>63.74</c:v>
                </c:pt>
                <c:pt idx="1442">
                  <c:v>63.42</c:v>
                </c:pt>
                <c:pt idx="1443">
                  <c:v>63.14</c:v>
                </c:pt>
                <c:pt idx="1444">
                  <c:v>62.86</c:v>
                </c:pt>
                <c:pt idx="1445">
                  <c:v>62.56</c:v>
                </c:pt>
                <c:pt idx="1446">
                  <c:v>62.22</c:v>
                </c:pt>
                <c:pt idx="1447">
                  <c:v>61.85</c:v>
                </c:pt>
                <c:pt idx="1448">
                  <c:v>61.38</c:v>
                </c:pt>
                <c:pt idx="1449">
                  <c:v>60.83</c:v>
                </c:pt>
                <c:pt idx="1450">
                  <c:v>60.18</c:v>
                </c:pt>
                <c:pt idx="1451">
                  <c:v>59.51</c:v>
                </c:pt>
                <c:pt idx="1452">
                  <c:v>64.91</c:v>
                </c:pt>
                <c:pt idx="1453">
                  <c:v>64.59</c:v>
                </c:pt>
                <c:pt idx="1454">
                  <c:v>64.260000000000005</c:v>
                </c:pt>
                <c:pt idx="1455">
                  <c:v>63.98</c:v>
                </c:pt>
                <c:pt idx="1456">
                  <c:v>63.7</c:v>
                </c:pt>
                <c:pt idx="1457">
                  <c:v>63.42</c:v>
                </c:pt>
                <c:pt idx="1458">
                  <c:v>63.16</c:v>
                </c:pt>
                <c:pt idx="1459">
                  <c:v>62.86</c:v>
                </c:pt>
                <c:pt idx="1460">
                  <c:v>62.52</c:v>
                </c:pt>
                <c:pt idx="1461">
                  <c:v>62.1</c:v>
                </c:pt>
                <c:pt idx="1462">
                  <c:v>61.5</c:v>
                </c:pt>
                <c:pt idx="1463">
                  <c:v>65.760000000000005</c:v>
                </c:pt>
                <c:pt idx="1464">
                  <c:v>65.59</c:v>
                </c:pt>
                <c:pt idx="1465">
                  <c:v>65.31</c:v>
                </c:pt>
                <c:pt idx="1466">
                  <c:v>64.989999999999995</c:v>
                </c:pt>
                <c:pt idx="1467">
                  <c:v>64.680000000000007</c:v>
                </c:pt>
                <c:pt idx="1468">
                  <c:v>64.37</c:v>
                </c:pt>
                <c:pt idx="1469">
                  <c:v>64.08</c:v>
                </c:pt>
                <c:pt idx="1470">
                  <c:v>63.76</c:v>
                </c:pt>
                <c:pt idx="1471">
                  <c:v>63.43</c:v>
                </c:pt>
                <c:pt idx="1472">
                  <c:v>63.06</c:v>
                </c:pt>
                <c:pt idx="1473">
                  <c:v>62.44</c:v>
                </c:pt>
                <c:pt idx="1474">
                  <c:v>65.81</c:v>
                </c:pt>
                <c:pt idx="1475">
                  <c:v>66.08</c:v>
                </c:pt>
                <c:pt idx="1476">
                  <c:v>66.069999999999993</c:v>
                </c:pt>
                <c:pt idx="1477">
                  <c:v>65.86</c:v>
                </c:pt>
                <c:pt idx="1478">
                  <c:v>65.569999999999993</c:v>
                </c:pt>
                <c:pt idx="1479">
                  <c:v>65.23</c:v>
                </c:pt>
                <c:pt idx="1480">
                  <c:v>64.849999999999994</c:v>
                </c:pt>
                <c:pt idx="1481">
                  <c:v>64.45</c:v>
                </c:pt>
                <c:pt idx="1482">
                  <c:v>64.010000000000005</c:v>
                </c:pt>
                <c:pt idx="1483">
                  <c:v>63.52</c:v>
                </c:pt>
                <c:pt idx="1484">
                  <c:v>62.71</c:v>
                </c:pt>
                <c:pt idx="1485">
                  <c:v>69.2</c:v>
                </c:pt>
                <c:pt idx="1486">
                  <c:v>70.27</c:v>
                </c:pt>
                <c:pt idx="1487">
                  <c:v>70.430000000000007</c:v>
                </c:pt>
                <c:pt idx="1488">
                  <c:v>70.239999999999995</c:v>
                </c:pt>
                <c:pt idx="1489">
                  <c:v>69.83</c:v>
                </c:pt>
                <c:pt idx="1490">
                  <c:v>69.010000000000005</c:v>
                </c:pt>
                <c:pt idx="1491">
                  <c:v>68.28</c:v>
                </c:pt>
                <c:pt idx="1492">
                  <c:v>67.459999999999994</c:v>
                </c:pt>
                <c:pt idx="1493">
                  <c:v>66.73</c:v>
                </c:pt>
                <c:pt idx="1494">
                  <c:v>66.12</c:v>
                </c:pt>
                <c:pt idx="1495">
                  <c:v>65.67</c:v>
                </c:pt>
                <c:pt idx="1496">
                  <c:v>66.88</c:v>
                </c:pt>
                <c:pt idx="1497">
                  <c:v>68.95</c:v>
                </c:pt>
                <c:pt idx="1498">
                  <c:v>70.03</c:v>
                </c:pt>
                <c:pt idx="1499">
                  <c:v>70.61</c:v>
                </c:pt>
                <c:pt idx="1500">
                  <c:v>70.62</c:v>
                </c:pt>
                <c:pt idx="1501">
                  <c:v>70.3</c:v>
                </c:pt>
                <c:pt idx="1502">
                  <c:v>69.73</c:v>
                </c:pt>
                <c:pt idx="1503">
                  <c:v>68.97</c:v>
                </c:pt>
                <c:pt idx="1504">
                  <c:v>68.180000000000007</c:v>
                </c:pt>
                <c:pt idx="1505">
                  <c:v>67.42</c:v>
                </c:pt>
                <c:pt idx="1506">
                  <c:v>66.88</c:v>
                </c:pt>
                <c:pt idx="1507">
                  <c:v>64.03</c:v>
                </c:pt>
                <c:pt idx="1508">
                  <c:v>66.73</c:v>
                </c:pt>
                <c:pt idx="1509">
                  <c:v>68.58</c:v>
                </c:pt>
                <c:pt idx="1510">
                  <c:v>69.849999999999994</c:v>
                </c:pt>
                <c:pt idx="1511">
                  <c:v>70.599999999999994</c:v>
                </c:pt>
                <c:pt idx="1512">
                  <c:v>70.86</c:v>
                </c:pt>
                <c:pt idx="1513">
                  <c:v>70.69</c:v>
                </c:pt>
                <c:pt idx="1514">
                  <c:v>70.209999999999994</c:v>
                </c:pt>
                <c:pt idx="1515">
                  <c:v>69.540000000000006</c:v>
                </c:pt>
                <c:pt idx="1516">
                  <c:v>68.77</c:v>
                </c:pt>
                <c:pt idx="1517">
                  <c:v>67.7</c:v>
                </c:pt>
                <c:pt idx="1518">
                  <c:v>61.67</c:v>
                </c:pt>
                <c:pt idx="1519">
                  <c:v>64.31</c:v>
                </c:pt>
                <c:pt idx="1520">
                  <c:v>66.62</c:v>
                </c:pt>
                <c:pt idx="1521">
                  <c:v>68.489999999999995</c:v>
                </c:pt>
                <c:pt idx="1522">
                  <c:v>69.849999999999994</c:v>
                </c:pt>
                <c:pt idx="1523">
                  <c:v>70.69</c:v>
                </c:pt>
                <c:pt idx="1524">
                  <c:v>71.05</c:v>
                </c:pt>
                <c:pt idx="1525">
                  <c:v>70.98</c:v>
                </c:pt>
                <c:pt idx="1526">
                  <c:v>70.59</c:v>
                </c:pt>
                <c:pt idx="1527">
                  <c:v>69.95</c:v>
                </c:pt>
                <c:pt idx="1528">
                  <c:v>68.95</c:v>
                </c:pt>
                <c:pt idx="1529">
                  <c:v>60.64</c:v>
                </c:pt>
                <c:pt idx="1530">
                  <c:v>62.99</c:v>
                </c:pt>
                <c:pt idx="1531">
                  <c:v>65.2</c:v>
                </c:pt>
                <c:pt idx="1532">
                  <c:v>67.25</c:v>
                </c:pt>
                <c:pt idx="1533">
                  <c:v>68.959999999999994</c:v>
                </c:pt>
                <c:pt idx="1534">
                  <c:v>70.22</c:v>
                </c:pt>
                <c:pt idx="1535">
                  <c:v>71.03</c:v>
                </c:pt>
                <c:pt idx="1536">
                  <c:v>71.37</c:v>
                </c:pt>
                <c:pt idx="1537">
                  <c:v>71.3</c:v>
                </c:pt>
                <c:pt idx="1538">
                  <c:v>70.89</c:v>
                </c:pt>
                <c:pt idx="1539">
                  <c:v>70.13</c:v>
                </c:pt>
                <c:pt idx="1540">
                  <c:v>42.59</c:v>
                </c:pt>
                <c:pt idx="1541">
                  <c:v>42.74</c:v>
                </c:pt>
                <c:pt idx="1542">
                  <c:v>40.97</c:v>
                </c:pt>
                <c:pt idx="1543">
                  <c:v>40.020000000000003</c:v>
                </c:pt>
                <c:pt idx="1544">
                  <c:v>38.85</c:v>
                </c:pt>
                <c:pt idx="1545">
                  <c:v>37.74</c:v>
                </c:pt>
                <c:pt idx="1546">
                  <c:v>36.520000000000003</c:v>
                </c:pt>
                <c:pt idx="1547">
                  <c:v>35.35</c:v>
                </c:pt>
                <c:pt idx="1548">
                  <c:v>34.25</c:v>
                </c:pt>
                <c:pt idx="1549">
                  <c:v>33.18</c:v>
                </c:pt>
                <c:pt idx="1550">
                  <c:v>32.17</c:v>
                </c:pt>
                <c:pt idx="1551">
                  <c:v>49.11</c:v>
                </c:pt>
                <c:pt idx="1552">
                  <c:v>47.43</c:v>
                </c:pt>
                <c:pt idx="1553">
                  <c:v>46.61</c:v>
                </c:pt>
                <c:pt idx="1554">
                  <c:v>45.2</c:v>
                </c:pt>
                <c:pt idx="1555">
                  <c:v>43.92</c:v>
                </c:pt>
                <c:pt idx="1556">
                  <c:v>42.76</c:v>
                </c:pt>
                <c:pt idx="1557">
                  <c:v>41.44</c:v>
                </c:pt>
                <c:pt idx="1558">
                  <c:v>40.229999999999997</c:v>
                </c:pt>
                <c:pt idx="1559">
                  <c:v>39.03</c:v>
                </c:pt>
                <c:pt idx="1560">
                  <c:v>37.909999999999997</c:v>
                </c:pt>
                <c:pt idx="1561">
                  <c:v>36.630000000000003</c:v>
                </c:pt>
                <c:pt idx="1562">
                  <c:v>55.08</c:v>
                </c:pt>
                <c:pt idx="1563">
                  <c:v>52.93</c:v>
                </c:pt>
                <c:pt idx="1564">
                  <c:v>51.58</c:v>
                </c:pt>
                <c:pt idx="1565">
                  <c:v>50.45</c:v>
                </c:pt>
                <c:pt idx="1566">
                  <c:v>48.95</c:v>
                </c:pt>
                <c:pt idx="1567">
                  <c:v>47.81</c:v>
                </c:pt>
                <c:pt idx="1568">
                  <c:v>46.55</c:v>
                </c:pt>
                <c:pt idx="1569">
                  <c:v>45.31</c:v>
                </c:pt>
                <c:pt idx="1570">
                  <c:v>44.08</c:v>
                </c:pt>
                <c:pt idx="1571">
                  <c:v>42.85</c:v>
                </c:pt>
                <c:pt idx="1572">
                  <c:v>41.47</c:v>
                </c:pt>
                <c:pt idx="1573">
                  <c:v>57.43</c:v>
                </c:pt>
                <c:pt idx="1574">
                  <c:v>56.64</c:v>
                </c:pt>
                <c:pt idx="1575">
                  <c:v>55.86</c:v>
                </c:pt>
                <c:pt idx="1576">
                  <c:v>54.72</c:v>
                </c:pt>
                <c:pt idx="1577">
                  <c:v>53.81</c:v>
                </c:pt>
                <c:pt idx="1578">
                  <c:v>52.68</c:v>
                </c:pt>
                <c:pt idx="1579">
                  <c:v>51.6</c:v>
                </c:pt>
                <c:pt idx="1580">
                  <c:v>50.41</c:v>
                </c:pt>
                <c:pt idx="1581">
                  <c:v>49.21</c:v>
                </c:pt>
                <c:pt idx="1582">
                  <c:v>47.99</c:v>
                </c:pt>
                <c:pt idx="1583">
                  <c:v>46.63</c:v>
                </c:pt>
                <c:pt idx="1584">
                  <c:v>59.8</c:v>
                </c:pt>
                <c:pt idx="1585">
                  <c:v>59.93</c:v>
                </c:pt>
                <c:pt idx="1586">
                  <c:v>59.37</c:v>
                </c:pt>
                <c:pt idx="1587">
                  <c:v>58.79</c:v>
                </c:pt>
                <c:pt idx="1588">
                  <c:v>58</c:v>
                </c:pt>
                <c:pt idx="1589">
                  <c:v>57.15</c:v>
                </c:pt>
                <c:pt idx="1590">
                  <c:v>56.28</c:v>
                </c:pt>
                <c:pt idx="1591">
                  <c:v>55.27</c:v>
                </c:pt>
                <c:pt idx="1592">
                  <c:v>54.22</c:v>
                </c:pt>
                <c:pt idx="1593">
                  <c:v>53.12</c:v>
                </c:pt>
                <c:pt idx="1594">
                  <c:v>51.84</c:v>
                </c:pt>
                <c:pt idx="1595">
                  <c:v>61.79</c:v>
                </c:pt>
                <c:pt idx="1596">
                  <c:v>61.73</c:v>
                </c:pt>
                <c:pt idx="1597">
                  <c:v>61.57</c:v>
                </c:pt>
                <c:pt idx="1598">
                  <c:v>61.29</c:v>
                </c:pt>
                <c:pt idx="1599">
                  <c:v>60.9</c:v>
                </c:pt>
                <c:pt idx="1600">
                  <c:v>60.43</c:v>
                </c:pt>
                <c:pt idx="1601">
                  <c:v>59.81</c:v>
                </c:pt>
                <c:pt idx="1602">
                  <c:v>59.1</c:v>
                </c:pt>
                <c:pt idx="1603">
                  <c:v>58.3</c:v>
                </c:pt>
                <c:pt idx="1604">
                  <c:v>57.4</c:v>
                </c:pt>
                <c:pt idx="1605">
                  <c:v>56.16</c:v>
                </c:pt>
                <c:pt idx="1606">
                  <c:v>62.53</c:v>
                </c:pt>
                <c:pt idx="1607">
                  <c:v>62.53</c:v>
                </c:pt>
                <c:pt idx="1608">
                  <c:v>62.56</c:v>
                </c:pt>
                <c:pt idx="1609">
                  <c:v>62.55</c:v>
                </c:pt>
                <c:pt idx="1610">
                  <c:v>62.47</c:v>
                </c:pt>
                <c:pt idx="1611">
                  <c:v>62.3</c:v>
                </c:pt>
                <c:pt idx="1612">
                  <c:v>62.02</c:v>
                </c:pt>
                <c:pt idx="1613">
                  <c:v>61.65</c:v>
                </c:pt>
                <c:pt idx="1614">
                  <c:v>61.14</c:v>
                </c:pt>
                <c:pt idx="1615">
                  <c:v>60.52</c:v>
                </c:pt>
                <c:pt idx="1616">
                  <c:v>59.89</c:v>
                </c:pt>
                <c:pt idx="1617">
                  <c:v>63.31</c:v>
                </c:pt>
                <c:pt idx="1618">
                  <c:v>63.09</c:v>
                </c:pt>
                <c:pt idx="1619">
                  <c:v>63.06</c:v>
                </c:pt>
                <c:pt idx="1620">
                  <c:v>63.1</c:v>
                </c:pt>
                <c:pt idx="1621">
                  <c:v>63.17</c:v>
                </c:pt>
                <c:pt idx="1622">
                  <c:v>63.19</c:v>
                </c:pt>
                <c:pt idx="1623">
                  <c:v>63.16</c:v>
                </c:pt>
                <c:pt idx="1624">
                  <c:v>63.03</c:v>
                </c:pt>
                <c:pt idx="1625">
                  <c:v>62.78</c:v>
                </c:pt>
                <c:pt idx="1626">
                  <c:v>62.4</c:v>
                </c:pt>
                <c:pt idx="1627">
                  <c:v>61.7</c:v>
                </c:pt>
                <c:pt idx="1628">
                  <c:v>65.099999999999994</c:v>
                </c:pt>
                <c:pt idx="1629">
                  <c:v>64.3</c:v>
                </c:pt>
                <c:pt idx="1630">
                  <c:v>63.83</c:v>
                </c:pt>
                <c:pt idx="1631">
                  <c:v>63.62</c:v>
                </c:pt>
                <c:pt idx="1632">
                  <c:v>63.59</c:v>
                </c:pt>
                <c:pt idx="1633">
                  <c:v>63.63</c:v>
                </c:pt>
                <c:pt idx="1634">
                  <c:v>63.69</c:v>
                </c:pt>
                <c:pt idx="1635">
                  <c:v>63.69</c:v>
                </c:pt>
                <c:pt idx="1636">
                  <c:v>63.6</c:v>
                </c:pt>
                <c:pt idx="1637">
                  <c:v>63.38</c:v>
                </c:pt>
                <c:pt idx="1638">
                  <c:v>62.68</c:v>
                </c:pt>
                <c:pt idx="1639">
                  <c:v>71.37</c:v>
                </c:pt>
                <c:pt idx="1640">
                  <c:v>70.06</c:v>
                </c:pt>
                <c:pt idx="1641">
                  <c:v>69.12</c:v>
                </c:pt>
                <c:pt idx="1642">
                  <c:v>67.400000000000006</c:v>
                </c:pt>
                <c:pt idx="1643">
                  <c:v>66.44</c:v>
                </c:pt>
                <c:pt idx="1644">
                  <c:v>65.44</c:v>
                </c:pt>
                <c:pt idx="1645">
                  <c:v>64.91</c:v>
                </c:pt>
                <c:pt idx="1646">
                  <c:v>64.44</c:v>
                </c:pt>
                <c:pt idx="1647">
                  <c:v>64.16</c:v>
                </c:pt>
                <c:pt idx="1648">
                  <c:v>64.040000000000006</c:v>
                </c:pt>
                <c:pt idx="1649">
                  <c:v>64.010000000000005</c:v>
                </c:pt>
                <c:pt idx="1650">
                  <c:v>72.680000000000007</c:v>
                </c:pt>
                <c:pt idx="1651">
                  <c:v>72.2</c:v>
                </c:pt>
                <c:pt idx="1652">
                  <c:v>71.02</c:v>
                </c:pt>
                <c:pt idx="1653">
                  <c:v>70.03</c:v>
                </c:pt>
                <c:pt idx="1654">
                  <c:v>68.83</c:v>
                </c:pt>
                <c:pt idx="1655">
                  <c:v>67.58</c:v>
                </c:pt>
                <c:pt idx="1656">
                  <c:v>66.64</c:v>
                </c:pt>
                <c:pt idx="1657">
                  <c:v>65.8</c:v>
                </c:pt>
                <c:pt idx="1658">
                  <c:v>65.2</c:v>
                </c:pt>
                <c:pt idx="1659">
                  <c:v>64.819999999999993</c:v>
                </c:pt>
                <c:pt idx="1660">
                  <c:v>64.36</c:v>
                </c:pt>
                <c:pt idx="1661">
                  <c:v>73.67</c:v>
                </c:pt>
                <c:pt idx="1662">
                  <c:v>73.59</c:v>
                </c:pt>
                <c:pt idx="1663">
                  <c:v>72.98</c:v>
                </c:pt>
                <c:pt idx="1664">
                  <c:v>72.099999999999994</c:v>
                </c:pt>
                <c:pt idx="1665">
                  <c:v>70.989999999999995</c:v>
                </c:pt>
                <c:pt idx="1666">
                  <c:v>69.84</c:v>
                </c:pt>
                <c:pt idx="1667">
                  <c:v>68.67</c:v>
                </c:pt>
                <c:pt idx="1668">
                  <c:v>67.58</c:v>
                </c:pt>
                <c:pt idx="1669">
                  <c:v>66.67</c:v>
                </c:pt>
                <c:pt idx="1670">
                  <c:v>65.959999999999994</c:v>
                </c:pt>
                <c:pt idx="1671">
                  <c:v>65.290000000000006</c:v>
                </c:pt>
                <c:pt idx="1672">
                  <c:v>74.099999999999994</c:v>
                </c:pt>
                <c:pt idx="1673">
                  <c:v>74.42</c:v>
                </c:pt>
                <c:pt idx="1674">
                  <c:v>74.19</c:v>
                </c:pt>
                <c:pt idx="1675">
                  <c:v>73.680000000000007</c:v>
                </c:pt>
                <c:pt idx="1676">
                  <c:v>72.900000000000006</c:v>
                </c:pt>
                <c:pt idx="1677">
                  <c:v>71.91</c:v>
                </c:pt>
                <c:pt idx="1678">
                  <c:v>70.77</c:v>
                </c:pt>
                <c:pt idx="1679">
                  <c:v>69.599999999999994</c:v>
                </c:pt>
                <c:pt idx="1680">
                  <c:v>68.47</c:v>
                </c:pt>
                <c:pt idx="1681">
                  <c:v>67.48</c:v>
                </c:pt>
                <c:pt idx="1682">
                  <c:v>66.849999999999994</c:v>
                </c:pt>
                <c:pt idx="1683">
                  <c:v>75.19</c:v>
                </c:pt>
                <c:pt idx="1684">
                  <c:v>75.39</c:v>
                </c:pt>
                <c:pt idx="1685">
                  <c:v>75.489999999999995</c:v>
                </c:pt>
                <c:pt idx="1686">
                  <c:v>75.23</c:v>
                </c:pt>
                <c:pt idx="1687">
                  <c:v>74.680000000000007</c:v>
                </c:pt>
                <c:pt idx="1688">
                  <c:v>73.87</c:v>
                </c:pt>
                <c:pt idx="1689">
                  <c:v>72.86</c:v>
                </c:pt>
                <c:pt idx="1690">
                  <c:v>71.69</c:v>
                </c:pt>
                <c:pt idx="1691">
                  <c:v>70.48</c:v>
                </c:pt>
                <c:pt idx="1692">
                  <c:v>69.28</c:v>
                </c:pt>
                <c:pt idx="1693">
                  <c:v>67.91</c:v>
                </c:pt>
              </c:numCache>
            </c:numRef>
          </c:xVal>
          <c:yVal>
            <c:numRef>
              <c:f>'[A2 Recovered DSR Graphs for Report.xlsx]Black Space'!$J$7:$J$1700</c:f>
              <c:numCache>
                <c:formatCode>General</c:formatCode>
                <c:ptCount val="1694"/>
                <c:pt idx="1232">
                  <c:v>3415000</c:v>
                </c:pt>
                <c:pt idx="1233">
                  <c:v>4355000.0000000037</c:v>
                </c:pt>
                <c:pt idx="1234">
                  <c:v>5480000.0000000112</c:v>
                </c:pt>
                <c:pt idx="1235">
                  <c:v>6804000.0000000177</c:v>
                </c:pt>
                <c:pt idx="1236">
                  <c:v>8419000.0000000149</c:v>
                </c:pt>
                <c:pt idx="1237">
                  <c:v>10320000</c:v>
                </c:pt>
                <c:pt idx="1238">
                  <c:v>12540000.000000048</c:v>
                </c:pt>
                <c:pt idx="1239">
                  <c:v>15160000.000000028</c:v>
                </c:pt>
                <c:pt idx="1240">
                  <c:v>18190000.000000011</c:v>
                </c:pt>
                <c:pt idx="1241">
                  <c:v>21660000</c:v>
                </c:pt>
                <c:pt idx="1242">
                  <c:v>25630000.000000082</c:v>
                </c:pt>
                <c:pt idx="1243">
                  <c:v>1400000.000000003</c:v>
                </c:pt>
                <c:pt idx="1244">
                  <c:v>1843000.0000000026</c:v>
                </c:pt>
                <c:pt idx="1245">
                  <c:v>2376000.0000000047</c:v>
                </c:pt>
                <c:pt idx="1246">
                  <c:v>3065000.0000000056</c:v>
                </c:pt>
                <c:pt idx="1247">
                  <c:v>3920000.0000000056</c:v>
                </c:pt>
                <c:pt idx="1248">
                  <c:v>4933000.0000000112</c:v>
                </c:pt>
                <c:pt idx="1249">
                  <c:v>6165000.0000000149</c:v>
                </c:pt>
                <c:pt idx="1250">
                  <c:v>7681000.0000000019</c:v>
                </c:pt>
                <c:pt idx="1251">
                  <c:v>9474999.9999999907</c:v>
                </c:pt>
                <c:pt idx="1252">
                  <c:v>11580000.000000026</c:v>
                </c:pt>
                <c:pt idx="1253">
                  <c:v>14050000.000000022</c:v>
                </c:pt>
                <c:pt idx="1254">
                  <c:v>547600.0000000007</c:v>
                </c:pt>
                <c:pt idx="1255">
                  <c:v>732900.00000000116</c:v>
                </c:pt>
                <c:pt idx="1256">
                  <c:v>975900.00000000151</c:v>
                </c:pt>
                <c:pt idx="1257">
                  <c:v>1288000.0000000002</c:v>
                </c:pt>
                <c:pt idx="1258">
                  <c:v>1691000.0000000049</c:v>
                </c:pt>
                <c:pt idx="1259">
                  <c:v>2203000.0000000047</c:v>
                </c:pt>
                <c:pt idx="1260">
                  <c:v>2843000.0000000033</c:v>
                </c:pt>
                <c:pt idx="1261">
                  <c:v>3640999.9999999995</c:v>
                </c:pt>
                <c:pt idx="1262">
                  <c:v>4629000.0000000084</c:v>
                </c:pt>
                <c:pt idx="1263">
                  <c:v>5836000.000000013</c:v>
                </c:pt>
                <c:pt idx="1264">
                  <c:v>7291000.0000000093</c:v>
                </c:pt>
                <c:pt idx="1265">
                  <c:v>207000.00000000009</c:v>
                </c:pt>
                <c:pt idx="1266">
                  <c:v>282200.00000000052</c:v>
                </c:pt>
                <c:pt idx="1267">
                  <c:v>383900.00000000081</c:v>
                </c:pt>
                <c:pt idx="1268">
                  <c:v>519700.0000000014</c:v>
                </c:pt>
                <c:pt idx="1269">
                  <c:v>697400.00000000151</c:v>
                </c:pt>
                <c:pt idx="1270">
                  <c:v>932200.0000000007</c:v>
                </c:pt>
                <c:pt idx="1271">
                  <c:v>1240000.0000000002</c:v>
                </c:pt>
                <c:pt idx="1272">
                  <c:v>1633000.000000004</c:v>
                </c:pt>
                <c:pt idx="1273">
                  <c:v>2138000.0000000033</c:v>
                </c:pt>
                <c:pt idx="1274">
                  <c:v>2773000.0000000047</c:v>
                </c:pt>
                <c:pt idx="1275">
                  <c:v>3570000.0000000112</c:v>
                </c:pt>
                <c:pt idx="1276">
                  <c:v>75740.000000000131</c:v>
                </c:pt>
                <c:pt idx="1277">
                  <c:v>104900.00000000013</c:v>
                </c:pt>
                <c:pt idx="1278">
                  <c:v>144600.0000000002</c:v>
                </c:pt>
                <c:pt idx="1279">
                  <c:v>198899.99999999997</c:v>
                </c:pt>
                <c:pt idx="1280">
                  <c:v>272600.00000000052</c:v>
                </c:pt>
                <c:pt idx="1281">
                  <c:v>372500.00000000058</c:v>
                </c:pt>
                <c:pt idx="1282">
                  <c:v>506000</c:v>
                </c:pt>
                <c:pt idx="1283">
                  <c:v>684200.00000000093</c:v>
                </c:pt>
                <c:pt idx="1284">
                  <c:v>919900.00000000163</c:v>
                </c:pt>
                <c:pt idx="1285">
                  <c:v>1229000.0000000014</c:v>
                </c:pt>
                <c:pt idx="1286">
                  <c:v>1629000.0000000026</c:v>
                </c:pt>
                <c:pt idx="1287">
                  <c:v>29519.999999999985</c:v>
                </c:pt>
                <c:pt idx="1288">
                  <c:v>41020.000000000036</c:v>
                </c:pt>
                <c:pt idx="1289">
                  <c:v>56920.000000000015</c:v>
                </c:pt>
                <c:pt idx="1290">
                  <c:v>78840.000000000087</c:v>
                </c:pt>
                <c:pt idx="1291">
                  <c:v>109100.00000000022</c:v>
                </c:pt>
                <c:pt idx="1292">
                  <c:v>150599.99999999994</c:v>
                </c:pt>
                <c:pt idx="1293">
                  <c:v>207600.00000000026</c:v>
                </c:pt>
                <c:pt idx="1294">
                  <c:v>285200.00000000041</c:v>
                </c:pt>
                <c:pt idx="1295">
                  <c:v>390500.00000000099</c:v>
                </c:pt>
                <c:pt idx="1296">
                  <c:v>532600</c:v>
                </c:pt>
                <c:pt idx="1297">
                  <c:v>721900.00000000093</c:v>
                </c:pt>
                <c:pt idx="1298">
                  <c:v>12860.000000000011</c:v>
                </c:pt>
                <c:pt idx="1299">
                  <c:v>17940.000000000004</c:v>
                </c:pt>
                <c:pt idx="1300">
                  <c:v>24930.000000000022</c:v>
                </c:pt>
                <c:pt idx="1301">
                  <c:v>34600</c:v>
                </c:pt>
                <c:pt idx="1302">
                  <c:v>48010.000000000087</c:v>
                </c:pt>
                <c:pt idx="1303">
                  <c:v>66600.00000000016</c:v>
                </c:pt>
                <c:pt idx="1304">
                  <c:v>92320.000000000073</c:v>
                </c:pt>
                <c:pt idx="1305">
                  <c:v>127900.00000000009</c:v>
                </c:pt>
                <c:pt idx="1306">
                  <c:v>176900.00000000003</c:v>
                </c:pt>
                <c:pt idx="1307">
                  <c:v>244300.00000000012</c:v>
                </c:pt>
                <c:pt idx="1308">
                  <c:v>337000.00000000047</c:v>
                </c:pt>
                <c:pt idx="1309">
                  <c:v>6180.0000000000045</c:v>
                </c:pt>
                <c:pt idx="1310">
                  <c:v>8701.0000000000036</c:v>
                </c:pt>
                <c:pt idx="1311">
                  <c:v>12190.00000000002</c:v>
                </c:pt>
                <c:pt idx="1312">
                  <c:v>17000.000000000011</c:v>
                </c:pt>
                <c:pt idx="1313">
                  <c:v>23669.999999999982</c:v>
                </c:pt>
                <c:pt idx="1314">
                  <c:v>32920.000000000044</c:v>
                </c:pt>
                <c:pt idx="1315">
                  <c:v>45770.000000000044</c:v>
                </c:pt>
                <c:pt idx="1316">
                  <c:v>63630.00000000008</c:v>
                </c:pt>
                <c:pt idx="1317">
                  <c:v>88460</c:v>
                </c:pt>
                <c:pt idx="1318">
                  <c:v>123000.00000000025</c:v>
                </c:pt>
                <c:pt idx="1319">
                  <c:v>170500.00000000012</c:v>
                </c:pt>
                <c:pt idx="1320">
                  <c:v>3190</c:v>
                </c:pt>
                <c:pt idx="1321">
                  <c:v>4518.0000000000091</c:v>
                </c:pt>
                <c:pt idx="1322">
                  <c:v>6356.0000000000091</c:v>
                </c:pt>
                <c:pt idx="1323">
                  <c:v>8901.0000000000164</c:v>
                </c:pt>
                <c:pt idx="1324">
                  <c:v>12450.000000000002</c:v>
                </c:pt>
                <c:pt idx="1325">
                  <c:v>17370.000000000033</c:v>
                </c:pt>
                <c:pt idx="1326">
                  <c:v>24230.000000000058</c:v>
                </c:pt>
                <c:pt idx="1327">
                  <c:v>33800.000000000051</c:v>
                </c:pt>
                <c:pt idx="1328">
                  <c:v>47190.000000000015</c:v>
                </c:pt>
                <c:pt idx="1329">
                  <c:v>65999.999999999956</c:v>
                </c:pt>
                <c:pt idx="1330">
                  <c:v>91540.000000000102</c:v>
                </c:pt>
                <c:pt idx="1331">
                  <c:v>1295.0000000000009</c:v>
                </c:pt>
                <c:pt idx="1332">
                  <c:v>1864.0000000000014</c:v>
                </c:pt>
                <c:pt idx="1333">
                  <c:v>2689.0000000000018</c:v>
                </c:pt>
                <c:pt idx="1334">
                  <c:v>3883.0000000000064</c:v>
                </c:pt>
                <c:pt idx="1335">
                  <c:v>5509.9999999999982</c:v>
                </c:pt>
                <c:pt idx="1336">
                  <c:v>7824.0000000000055</c:v>
                </c:pt>
                <c:pt idx="1337">
                  <c:v>11020.000000000016</c:v>
                </c:pt>
                <c:pt idx="1338">
                  <c:v>15400.000000000013</c:v>
                </c:pt>
                <c:pt idx="1339">
                  <c:v>21600.000000000015</c:v>
                </c:pt>
                <c:pt idx="1340">
                  <c:v>29850.000000000044</c:v>
                </c:pt>
                <c:pt idx="1341">
                  <c:v>41630.000000000095</c:v>
                </c:pt>
                <c:pt idx="1342">
                  <c:v>726.70000000000084</c:v>
                </c:pt>
                <c:pt idx="1343">
                  <c:v>1046.0000000000005</c:v>
                </c:pt>
                <c:pt idx="1344">
                  <c:v>1513.0000000000011</c:v>
                </c:pt>
                <c:pt idx="1345">
                  <c:v>2180</c:v>
                </c:pt>
                <c:pt idx="1346">
                  <c:v>3145.0000000000045</c:v>
                </c:pt>
                <c:pt idx="1347">
                  <c:v>4506</c:v>
                </c:pt>
                <c:pt idx="1348">
                  <c:v>6427.0000000000091</c:v>
                </c:pt>
                <c:pt idx="1349">
                  <c:v>9114.0000000000073</c:v>
                </c:pt>
                <c:pt idx="1350">
                  <c:v>12800.000000000013</c:v>
                </c:pt>
                <c:pt idx="1351">
                  <c:v>17910.000000000029</c:v>
                </c:pt>
                <c:pt idx="1352">
                  <c:v>24950.000000000033</c:v>
                </c:pt>
                <c:pt idx="1353">
                  <c:v>427.40000000000038</c:v>
                </c:pt>
                <c:pt idx="1354">
                  <c:v>612.80000000000041</c:v>
                </c:pt>
                <c:pt idx="1355">
                  <c:v>882.8000000000003</c:v>
                </c:pt>
                <c:pt idx="1356">
                  <c:v>1277.0000000000011</c:v>
                </c:pt>
                <c:pt idx="1357">
                  <c:v>1847.0000000000014</c:v>
                </c:pt>
                <c:pt idx="1358">
                  <c:v>2667.0000000000032</c:v>
                </c:pt>
                <c:pt idx="1359">
                  <c:v>3835.0000000000064</c:v>
                </c:pt>
                <c:pt idx="1360">
                  <c:v>5487.0000000000082</c:v>
                </c:pt>
                <c:pt idx="1361">
                  <c:v>7800.00000000001</c:v>
                </c:pt>
                <c:pt idx="1362">
                  <c:v>11010</c:v>
                </c:pt>
                <c:pt idx="1363">
                  <c:v>15480.000000000022</c:v>
                </c:pt>
                <c:pt idx="1364">
                  <c:v>265.70000000000027</c:v>
                </c:pt>
                <c:pt idx="1365">
                  <c:v>377.20000000000005</c:v>
                </c:pt>
                <c:pt idx="1366">
                  <c:v>538.30000000000018</c:v>
                </c:pt>
                <c:pt idx="1367">
                  <c:v>775.10000000000036</c:v>
                </c:pt>
                <c:pt idx="1368">
                  <c:v>1121.0000000000011</c:v>
                </c:pt>
                <c:pt idx="1369">
                  <c:v>1624.0000000000002</c:v>
                </c:pt>
                <c:pt idx="1370">
                  <c:v>2350.0000000000027</c:v>
                </c:pt>
                <c:pt idx="1371">
                  <c:v>3390.0000000000027</c:v>
                </c:pt>
                <c:pt idx="1372">
                  <c:v>4864.0000000000027</c:v>
                </c:pt>
                <c:pt idx="1373">
                  <c:v>6938.00000000001</c:v>
                </c:pt>
                <c:pt idx="1374">
                  <c:v>9834.0000000000055</c:v>
                </c:pt>
                <c:pt idx="1375">
                  <c:v>172.10000000000011</c:v>
                </c:pt>
                <c:pt idx="1376">
                  <c:v>240.20000000000019</c:v>
                </c:pt>
                <c:pt idx="1377">
                  <c:v>340.60000000000031</c:v>
                </c:pt>
                <c:pt idx="1378">
                  <c:v>487.10000000000008</c:v>
                </c:pt>
                <c:pt idx="1379">
                  <c:v>701.90000000000043</c:v>
                </c:pt>
                <c:pt idx="1380">
                  <c:v>1017.0000000000009</c:v>
                </c:pt>
                <c:pt idx="1381">
                  <c:v>1475.0000000000007</c:v>
                </c:pt>
                <c:pt idx="1382">
                  <c:v>2140.0000000000018</c:v>
                </c:pt>
                <c:pt idx="1383">
                  <c:v>3093.0000000000018</c:v>
                </c:pt>
                <c:pt idx="1384">
                  <c:v>4446</c:v>
                </c:pt>
                <c:pt idx="1385">
                  <c:v>6345.0000000000118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4FA-498F-9EE8-42B3CE142C62}"/>
            </c:ext>
          </c:extLst>
        </c:ser>
        <c:ser>
          <c:idx val="3"/>
          <c:order val="2"/>
          <c:tx>
            <c:v>Bio + 0% RA (Warm)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'[A2 Recovered DSR Graphs for Report.xlsx]Black Space'!$A$7:$A$1700</c:f>
              <c:numCache>
                <c:formatCode>General</c:formatCode>
                <c:ptCount val="1694"/>
                <c:pt idx="0">
                  <c:v>36.409999999999997</c:v>
                </c:pt>
                <c:pt idx="1">
                  <c:v>36.700000000000003</c:v>
                </c:pt>
                <c:pt idx="2">
                  <c:v>34.83</c:v>
                </c:pt>
                <c:pt idx="3">
                  <c:v>33.630000000000003</c:v>
                </c:pt>
                <c:pt idx="4">
                  <c:v>32.64</c:v>
                </c:pt>
                <c:pt idx="5">
                  <c:v>31.68</c:v>
                </c:pt>
                <c:pt idx="6">
                  <c:v>30.66</c:v>
                </c:pt>
                <c:pt idx="7">
                  <c:v>29.61</c:v>
                </c:pt>
                <c:pt idx="8">
                  <c:v>28.71</c:v>
                </c:pt>
                <c:pt idx="9">
                  <c:v>27.77</c:v>
                </c:pt>
                <c:pt idx="10">
                  <c:v>27.1</c:v>
                </c:pt>
                <c:pt idx="11">
                  <c:v>40.64</c:v>
                </c:pt>
                <c:pt idx="12">
                  <c:v>41.4</c:v>
                </c:pt>
                <c:pt idx="13">
                  <c:v>39.18</c:v>
                </c:pt>
                <c:pt idx="14">
                  <c:v>38.07</c:v>
                </c:pt>
                <c:pt idx="15">
                  <c:v>37.1</c:v>
                </c:pt>
                <c:pt idx="16">
                  <c:v>36.07</c:v>
                </c:pt>
                <c:pt idx="17">
                  <c:v>34.96</c:v>
                </c:pt>
                <c:pt idx="18">
                  <c:v>33.840000000000003</c:v>
                </c:pt>
                <c:pt idx="19">
                  <c:v>32.840000000000003</c:v>
                </c:pt>
                <c:pt idx="20">
                  <c:v>31.78</c:v>
                </c:pt>
                <c:pt idx="21">
                  <c:v>30.9</c:v>
                </c:pt>
                <c:pt idx="22">
                  <c:v>46.23</c:v>
                </c:pt>
                <c:pt idx="23">
                  <c:v>45.93</c:v>
                </c:pt>
                <c:pt idx="24">
                  <c:v>44.39</c:v>
                </c:pt>
                <c:pt idx="25">
                  <c:v>43.44</c:v>
                </c:pt>
                <c:pt idx="26">
                  <c:v>42.13</c:v>
                </c:pt>
                <c:pt idx="27">
                  <c:v>41.04</c:v>
                </c:pt>
                <c:pt idx="28">
                  <c:v>39.78</c:v>
                </c:pt>
                <c:pt idx="29">
                  <c:v>38.56</c:v>
                </c:pt>
                <c:pt idx="30">
                  <c:v>37.450000000000003</c:v>
                </c:pt>
                <c:pt idx="31">
                  <c:v>36.36</c:v>
                </c:pt>
                <c:pt idx="32">
                  <c:v>35.22</c:v>
                </c:pt>
                <c:pt idx="33">
                  <c:v>53.91</c:v>
                </c:pt>
                <c:pt idx="34">
                  <c:v>50.97</c:v>
                </c:pt>
                <c:pt idx="35">
                  <c:v>50.53</c:v>
                </c:pt>
                <c:pt idx="36">
                  <c:v>48.79</c:v>
                </c:pt>
                <c:pt idx="37">
                  <c:v>47.45</c:v>
                </c:pt>
                <c:pt idx="38">
                  <c:v>46.26</c:v>
                </c:pt>
                <c:pt idx="39">
                  <c:v>44.97</c:v>
                </c:pt>
                <c:pt idx="40">
                  <c:v>43.74</c:v>
                </c:pt>
                <c:pt idx="41">
                  <c:v>42.5</c:v>
                </c:pt>
                <c:pt idx="42">
                  <c:v>41.32</c:v>
                </c:pt>
                <c:pt idx="43">
                  <c:v>40.119999999999997</c:v>
                </c:pt>
                <c:pt idx="44">
                  <c:v>57.91</c:v>
                </c:pt>
                <c:pt idx="45">
                  <c:v>56.72</c:v>
                </c:pt>
                <c:pt idx="46">
                  <c:v>55.07</c:v>
                </c:pt>
                <c:pt idx="47">
                  <c:v>54.38</c:v>
                </c:pt>
                <c:pt idx="48">
                  <c:v>52.92</c:v>
                </c:pt>
                <c:pt idx="49">
                  <c:v>51.73</c:v>
                </c:pt>
                <c:pt idx="50">
                  <c:v>50.46</c:v>
                </c:pt>
                <c:pt idx="51">
                  <c:v>49.21</c:v>
                </c:pt>
                <c:pt idx="52">
                  <c:v>47.94</c:v>
                </c:pt>
                <c:pt idx="53">
                  <c:v>46.69</c:v>
                </c:pt>
                <c:pt idx="54">
                  <c:v>45.34</c:v>
                </c:pt>
                <c:pt idx="55">
                  <c:v>62.15</c:v>
                </c:pt>
                <c:pt idx="56">
                  <c:v>61.28</c:v>
                </c:pt>
                <c:pt idx="57">
                  <c:v>60.17</c:v>
                </c:pt>
                <c:pt idx="58">
                  <c:v>58.78</c:v>
                </c:pt>
                <c:pt idx="59">
                  <c:v>57.78</c:v>
                </c:pt>
                <c:pt idx="60">
                  <c:v>56.51</c:v>
                </c:pt>
                <c:pt idx="61">
                  <c:v>55.48</c:v>
                </c:pt>
                <c:pt idx="62">
                  <c:v>54.26</c:v>
                </c:pt>
                <c:pt idx="63">
                  <c:v>53.05</c:v>
                </c:pt>
                <c:pt idx="64">
                  <c:v>51.84</c:v>
                </c:pt>
                <c:pt idx="65">
                  <c:v>50.89</c:v>
                </c:pt>
                <c:pt idx="66">
                  <c:v>65.930000000000007</c:v>
                </c:pt>
                <c:pt idx="67">
                  <c:v>65.260000000000005</c:v>
                </c:pt>
                <c:pt idx="68">
                  <c:v>64.17</c:v>
                </c:pt>
                <c:pt idx="69">
                  <c:v>63.07</c:v>
                </c:pt>
                <c:pt idx="70">
                  <c:v>62</c:v>
                </c:pt>
                <c:pt idx="71">
                  <c:v>60.94</c:v>
                </c:pt>
                <c:pt idx="72">
                  <c:v>59.86</c:v>
                </c:pt>
                <c:pt idx="73">
                  <c:v>58.75</c:v>
                </c:pt>
                <c:pt idx="74">
                  <c:v>57.66</c:v>
                </c:pt>
                <c:pt idx="75">
                  <c:v>56.55</c:v>
                </c:pt>
                <c:pt idx="76">
                  <c:v>55.29</c:v>
                </c:pt>
                <c:pt idx="77">
                  <c:v>69.92</c:v>
                </c:pt>
                <c:pt idx="78">
                  <c:v>68.709999999999994</c:v>
                </c:pt>
                <c:pt idx="79">
                  <c:v>67.63</c:v>
                </c:pt>
                <c:pt idx="80">
                  <c:v>66.55</c:v>
                </c:pt>
                <c:pt idx="81">
                  <c:v>65.5</c:v>
                </c:pt>
                <c:pt idx="82">
                  <c:v>64.47</c:v>
                </c:pt>
                <c:pt idx="83">
                  <c:v>63.45</c:v>
                </c:pt>
                <c:pt idx="84">
                  <c:v>62.42</c:v>
                </c:pt>
                <c:pt idx="85">
                  <c:v>61.4</c:v>
                </c:pt>
                <c:pt idx="86">
                  <c:v>60.36</c:v>
                </c:pt>
                <c:pt idx="87">
                  <c:v>59.34</c:v>
                </c:pt>
                <c:pt idx="88">
                  <c:v>73.39</c:v>
                </c:pt>
                <c:pt idx="89">
                  <c:v>72.180000000000007</c:v>
                </c:pt>
                <c:pt idx="90">
                  <c:v>71.03</c:v>
                </c:pt>
                <c:pt idx="91">
                  <c:v>69.91</c:v>
                </c:pt>
                <c:pt idx="92">
                  <c:v>68.84</c:v>
                </c:pt>
                <c:pt idx="93">
                  <c:v>67.81</c:v>
                </c:pt>
                <c:pt idx="94">
                  <c:v>66.8</c:v>
                </c:pt>
                <c:pt idx="95">
                  <c:v>65.83</c:v>
                </c:pt>
                <c:pt idx="96">
                  <c:v>64.849999999999994</c:v>
                </c:pt>
                <c:pt idx="97">
                  <c:v>63.89</c:v>
                </c:pt>
                <c:pt idx="98">
                  <c:v>62.64</c:v>
                </c:pt>
                <c:pt idx="99">
                  <c:v>76.790000000000006</c:v>
                </c:pt>
                <c:pt idx="100">
                  <c:v>75.459999999999994</c:v>
                </c:pt>
                <c:pt idx="101">
                  <c:v>73.11</c:v>
                </c:pt>
                <c:pt idx="102">
                  <c:v>72.239999999999995</c:v>
                </c:pt>
                <c:pt idx="103">
                  <c:v>70.78</c:v>
                </c:pt>
                <c:pt idx="104">
                  <c:v>69.81</c:v>
                </c:pt>
                <c:pt idx="105">
                  <c:v>68.89</c:v>
                </c:pt>
                <c:pt idx="106">
                  <c:v>67.95</c:v>
                </c:pt>
                <c:pt idx="107">
                  <c:v>67.02</c:v>
                </c:pt>
                <c:pt idx="108">
                  <c:v>66.14</c:v>
                </c:pt>
                <c:pt idx="109">
                  <c:v>65.05</c:v>
                </c:pt>
                <c:pt idx="110">
                  <c:v>77.88</c:v>
                </c:pt>
                <c:pt idx="111">
                  <c:v>76.45</c:v>
                </c:pt>
                <c:pt idx="112">
                  <c:v>75.52</c:v>
                </c:pt>
                <c:pt idx="113">
                  <c:v>74.680000000000007</c:v>
                </c:pt>
                <c:pt idx="114">
                  <c:v>73.62</c:v>
                </c:pt>
                <c:pt idx="115">
                  <c:v>72.55</c:v>
                </c:pt>
                <c:pt idx="116">
                  <c:v>71.540000000000006</c:v>
                </c:pt>
                <c:pt idx="117">
                  <c:v>70.56</c:v>
                </c:pt>
                <c:pt idx="118">
                  <c:v>69.650000000000006</c:v>
                </c:pt>
                <c:pt idx="119">
                  <c:v>68.790000000000006</c:v>
                </c:pt>
                <c:pt idx="120">
                  <c:v>67.959999999999994</c:v>
                </c:pt>
                <c:pt idx="121">
                  <c:v>80.36</c:v>
                </c:pt>
                <c:pt idx="122">
                  <c:v>79.48</c:v>
                </c:pt>
                <c:pt idx="123">
                  <c:v>78.27</c:v>
                </c:pt>
                <c:pt idx="124">
                  <c:v>77.19</c:v>
                </c:pt>
                <c:pt idx="125">
                  <c:v>76.11</c:v>
                </c:pt>
                <c:pt idx="126">
                  <c:v>74.95</c:v>
                </c:pt>
                <c:pt idx="127">
                  <c:v>74.040000000000006</c:v>
                </c:pt>
                <c:pt idx="128">
                  <c:v>73.040000000000006</c:v>
                </c:pt>
                <c:pt idx="129">
                  <c:v>72.11</c:v>
                </c:pt>
                <c:pt idx="130">
                  <c:v>71.209999999999994</c:v>
                </c:pt>
                <c:pt idx="131">
                  <c:v>70.56</c:v>
                </c:pt>
                <c:pt idx="132">
                  <c:v>82.44</c:v>
                </c:pt>
                <c:pt idx="133">
                  <c:v>81.61</c:v>
                </c:pt>
                <c:pt idx="134">
                  <c:v>80.64</c:v>
                </c:pt>
                <c:pt idx="135">
                  <c:v>79.709999999999994</c:v>
                </c:pt>
                <c:pt idx="136">
                  <c:v>78.5</c:v>
                </c:pt>
                <c:pt idx="137">
                  <c:v>77.5</c:v>
                </c:pt>
                <c:pt idx="138">
                  <c:v>76.45</c:v>
                </c:pt>
                <c:pt idx="139">
                  <c:v>75.41</c:v>
                </c:pt>
                <c:pt idx="140">
                  <c:v>74.44</c:v>
                </c:pt>
                <c:pt idx="141">
                  <c:v>73.510000000000005</c:v>
                </c:pt>
                <c:pt idx="142">
                  <c:v>72.55</c:v>
                </c:pt>
                <c:pt idx="143">
                  <c:v>84.09</c:v>
                </c:pt>
                <c:pt idx="144">
                  <c:v>83.48</c:v>
                </c:pt>
                <c:pt idx="145">
                  <c:v>82.62</c:v>
                </c:pt>
                <c:pt idx="146">
                  <c:v>81.7</c:v>
                </c:pt>
                <c:pt idx="147">
                  <c:v>80.709999999999994</c:v>
                </c:pt>
                <c:pt idx="148">
                  <c:v>79.680000000000007</c:v>
                </c:pt>
                <c:pt idx="149">
                  <c:v>78.67</c:v>
                </c:pt>
                <c:pt idx="150">
                  <c:v>77.64</c:v>
                </c:pt>
                <c:pt idx="151">
                  <c:v>76.64</c:v>
                </c:pt>
                <c:pt idx="152">
                  <c:v>75.680000000000007</c:v>
                </c:pt>
                <c:pt idx="153">
                  <c:v>74.959999999999994</c:v>
                </c:pt>
                <c:pt idx="154">
                  <c:v>43.65</c:v>
                </c:pt>
                <c:pt idx="155">
                  <c:v>43.18</c:v>
                </c:pt>
                <c:pt idx="156">
                  <c:v>41.55</c:v>
                </c:pt>
                <c:pt idx="157">
                  <c:v>40.61</c:v>
                </c:pt>
                <c:pt idx="158">
                  <c:v>39.32</c:v>
                </c:pt>
                <c:pt idx="159">
                  <c:v>38.17</c:v>
                </c:pt>
                <c:pt idx="160">
                  <c:v>36.96</c:v>
                </c:pt>
                <c:pt idx="161">
                  <c:v>35.770000000000003</c:v>
                </c:pt>
                <c:pt idx="162">
                  <c:v>34.700000000000003</c:v>
                </c:pt>
                <c:pt idx="163">
                  <c:v>33.659999999999997</c:v>
                </c:pt>
                <c:pt idx="164">
                  <c:v>32.82</c:v>
                </c:pt>
                <c:pt idx="165">
                  <c:v>50.89</c:v>
                </c:pt>
                <c:pt idx="166">
                  <c:v>48.01</c:v>
                </c:pt>
                <c:pt idx="167">
                  <c:v>47.32</c:v>
                </c:pt>
                <c:pt idx="168">
                  <c:v>45.63</c:v>
                </c:pt>
                <c:pt idx="169">
                  <c:v>44.21</c:v>
                </c:pt>
                <c:pt idx="170">
                  <c:v>42.99</c:v>
                </c:pt>
                <c:pt idx="171">
                  <c:v>41.69</c:v>
                </c:pt>
                <c:pt idx="172">
                  <c:v>40.450000000000003</c:v>
                </c:pt>
                <c:pt idx="173">
                  <c:v>39.24</c:v>
                </c:pt>
                <c:pt idx="174">
                  <c:v>38.07</c:v>
                </c:pt>
                <c:pt idx="175">
                  <c:v>37</c:v>
                </c:pt>
                <c:pt idx="176">
                  <c:v>55.16</c:v>
                </c:pt>
                <c:pt idx="177">
                  <c:v>53.6</c:v>
                </c:pt>
                <c:pt idx="178">
                  <c:v>51.79</c:v>
                </c:pt>
                <c:pt idx="179">
                  <c:v>50.89</c:v>
                </c:pt>
                <c:pt idx="180">
                  <c:v>49.21</c:v>
                </c:pt>
                <c:pt idx="181">
                  <c:v>47.96</c:v>
                </c:pt>
                <c:pt idx="182">
                  <c:v>46.64</c:v>
                </c:pt>
                <c:pt idx="183">
                  <c:v>45.33</c:v>
                </c:pt>
                <c:pt idx="184">
                  <c:v>44.05</c:v>
                </c:pt>
                <c:pt idx="185">
                  <c:v>42.83</c:v>
                </c:pt>
                <c:pt idx="186">
                  <c:v>41.36</c:v>
                </c:pt>
                <c:pt idx="187">
                  <c:v>58.24</c:v>
                </c:pt>
                <c:pt idx="188">
                  <c:v>57.4</c:v>
                </c:pt>
                <c:pt idx="189">
                  <c:v>56.42</c:v>
                </c:pt>
                <c:pt idx="190">
                  <c:v>54.99</c:v>
                </c:pt>
                <c:pt idx="191">
                  <c:v>53.96</c:v>
                </c:pt>
                <c:pt idx="192">
                  <c:v>52.68</c:v>
                </c:pt>
                <c:pt idx="193">
                  <c:v>51.52</c:v>
                </c:pt>
                <c:pt idx="194">
                  <c:v>50.23</c:v>
                </c:pt>
                <c:pt idx="195">
                  <c:v>48.94</c:v>
                </c:pt>
                <c:pt idx="196">
                  <c:v>47.68</c:v>
                </c:pt>
                <c:pt idx="197">
                  <c:v>46.71</c:v>
                </c:pt>
                <c:pt idx="198">
                  <c:v>60.79</c:v>
                </c:pt>
                <c:pt idx="199">
                  <c:v>60.66</c:v>
                </c:pt>
                <c:pt idx="200">
                  <c:v>59.91</c:v>
                </c:pt>
                <c:pt idx="201">
                  <c:v>59.11</c:v>
                </c:pt>
                <c:pt idx="202">
                  <c:v>58.15</c:v>
                </c:pt>
                <c:pt idx="203">
                  <c:v>57.14</c:v>
                </c:pt>
                <c:pt idx="204">
                  <c:v>56.12</c:v>
                </c:pt>
                <c:pt idx="205">
                  <c:v>54.99</c:v>
                </c:pt>
                <c:pt idx="206">
                  <c:v>53.83</c:v>
                </c:pt>
                <c:pt idx="207">
                  <c:v>52.65</c:v>
                </c:pt>
                <c:pt idx="208">
                  <c:v>51.48</c:v>
                </c:pt>
                <c:pt idx="209">
                  <c:v>63.22</c:v>
                </c:pt>
                <c:pt idx="210">
                  <c:v>62.78</c:v>
                </c:pt>
                <c:pt idx="211">
                  <c:v>62.29</c:v>
                </c:pt>
                <c:pt idx="212">
                  <c:v>61.76</c:v>
                </c:pt>
                <c:pt idx="213">
                  <c:v>61.16</c:v>
                </c:pt>
                <c:pt idx="214">
                  <c:v>60.49</c:v>
                </c:pt>
                <c:pt idx="215">
                  <c:v>59.71</c:v>
                </c:pt>
                <c:pt idx="216">
                  <c:v>58.85</c:v>
                </c:pt>
                <c:pt idx="217">
                  <c:v>57.92</c:v>
                </c:pt>
                <c:pt idx="218">
                  <c:v>56.92</c:v>
                </c:pt>
                <c:pt idx="219">
                  <c:v>55.84</c:v>
                </c:pt>
                <c:pt idx="220">
                  <c:v>64.95</c:v>
                </c:pt>
                <c:pt idx="221">
                  <c:v>64.36</c:v>
                </c:pt>
                <c:pt idx="222">
                  <c:v>63.91</c:v>
                </c:pt>
                <c:pt idx="223">
                  <c:v>63.51</c:v>
                </c:pt>
                <c:pt idx="224">
                  <c:v>63.14</c:v>
                </c:pt>
                <c:pt idx="225">
                  <c:v>62.74</c:v>
                </c:pt>
                <c:pt idx="226">
                  <c:v>62.28</c:v>
                </c:pt>
                <c:pt idx="227">
                  <c:v>61.76</c:v>
                </c:pt>
                <c:pt idx="228">
                  <c:v>61.14</c:v>
                </c:pt>
                <c:pt idx="229">
                  <c:v>60.43</c:v>
                </c:pt>
                <c:pt idx="230">
                  <c:v>59.38</c:v>
                </c:pt>
                <c:pt idx="231">
                  <c:v>67.17</c:v>
                </c:pt>
                <c:pt idx="232">
                  <c:v>66.2</c:v>
                </c:pt>
                <c:pt idx="233">
                  <c:v>65.44</c:v>
                </c:pt>
                <c:pt idx="234">
                  <c:v>64.87</c:v>
                </c:pt>
                <c:pt idx="235">
                  <c:v>64.45</c:v>
                </c:pt>
                <c:pt idx="236">
                  <c:v>64.12</c:v>
                </c:pt>
                <c:pt idx="237">
                  <c:v>63.83</c:v>
                </c:pt>
                <c:pt idx="238">
                  <c:v>63.54</c:v>
                </c:pt>
                <c:pt idx="239">
                  <c:v>63.2</c:v>
                </c:pt>
                <c:pt idx="240">
                  <c:v>62.76</c:v>
                </c:pt>
                <c:pt idx="241">
                  <c:v>62.21</c:v>
                </c:pt>
                <c:pt idx="242">
                  <c:v>70.290000000000006</c:v>
                </c:pt>
                <c:pt idx="243">
                  <c:v>68.89</c:v>
                </c:pt>
                <c:pt idx="244">
                  <c:v>67.680000000000007</c:v>
                </c:pt>
                <c:pt idx="245">
                  <c:v>66.650000000000006</c:v>
                </c:pt>
                <c:pt idx="246">
                  <c:v>65.89</c:v>
                </c:pt>
                <c:pt idx="247">
                  <c:v>65.31</c:v>
                </c:pt>
                <c:pt idx="248">
                  <c:v>64.92</c:v>
                </c:pt>
                <c:pt idx="249">
                  <c:v>64.66</c:v>
                </c:pt>
                <c:pt idx="250">
                  <c:v>64.45</c:v>
                </c:pt>
                <c:pt idx="251">
                  <c:v>64.23</c:v>
                </c:pt>
                <c:pt idx="252">
                  <c:v>63.73</c:v>
                </c:pt>
                <c:pt idx="253">
                  <c:v>73.72</c:v>
                </c:pt>
                <c:pt idx="254">
                  <c:v>72.52</c:v>
                </c:pt>
                <c:pt idx="255">
                  <c:v>71.349999999999994</c:v>
                </c:pt>
                <c:pt idx="256">
                  <c:v>69.260000000000005</c:v>
                </c:pt>
                <c:pt idx="257">
                  <c:v>67.89</c:v>
                </c:pt>
                <c:pt idx="258">
                  <c:v>66.430000000000007</c:v>
                </c:pt>
                <c:pt idx="259">
                  <c:v>65.599999999999994</c:v>
                </c:pt>
                <c:pt idx="260">
                  <c:v>64.87</c:v>
                </c:pt>
                <c:pt idx="261">
                  <c:v>64.5</c:v>
                </c:pt>
                <c:pt idx="262">
                  <c:v>64.400000000000006</c:v>
                </c:pt>
                <c:pt idx="263">
                  <c:v>64.2</c:v>
                </c:pt>
                <c:pt idx="264">
                  <c:v>74.8</c:v>
                </c:pt>
                <c:pt idx="265">
                  <c:v>74.56</c:v>
                </c:pt>
                <c:pt idx="266">
                  <c:v>73.62</c:v>
                </c:pt>
                <c:pt idx="267">
                  <c:v>72.569999999999993</c:v>
                </c:pt>
                <c:pt idx="268">
                  <c:v>70.959999999999994</c:v>
                </c:pt>
                <c:pt idx="269">
                  <c:v>69.41</c:v>
                </c:pt>
                <c:pt idx="270">
                  <c:v>67.95</c:v>
                </c:pt>
                <c:pt idx="271">
                  <c:v>66.73</c:v>
                </c:pt>
                <c:pt idx="272">
                  <c:v>65.819999999999993</c:v>
                </c:pt>
                <c:pt idx="273">
                  <c:v>65.290000000000006</c:v>
                </c:pt>
                <c:pt idx="274">
                  <c:v>64.81</c:v>
                </c:pt>
                <c:pt idx="275">
                  <c:v>74.94</c:v>
                </c:pt>
                <c:pt idx="276">
                  <c:v>75.44</c:v>
                </c:pt>
                <c:pt idx="277">
                  <c:v>75.22</c:v>
                </c:pt>
                <c:pt idx="278">
                  <c:v>74.53</c:v>
                </c:pt>
                <c:pt idx="279">
                  <c:v>73.510000000000005</c:v>
                </c:pt>
                <c:pt idx="280">
                  <c:v>72.17</c:v>
                </c:pt>
                <c:pt idx="281">
                  <c:v>70.7</c:v>
                </c:pt>
                <c:pt idx="282">
                  <c:v>69.2</c:v>
                </c:pt>
                <c:pt idx="283">
                  <c:v>67.819999999999993</c:v>
                </c:pt>
                <c:pt idx="284">
                  <c:v>66.760000000000005</c:v>
                </c:pt>
                <c:pt idx="285">
                  <c:v>66.03</c:v>
                </c:pt>
                <c:pt idx="286">
                  <c:v>74.33</c:v>
                </c:pt>
                <c:pt idx="287">
                  <c:v>75.23</c:v>
                </c:pt>
                <c:pt idx="288">
                  <c:v>75.73</c:v>
                </c:pt>
                <c:pt idx="289">
                  <c:v>75.739999999999995</c:v>
                </c:pt>
                <c:pt idx="290">
                  <c:v>75.27</c:v>
                </c:pt>
                <c:pt idx="291">
                  <c:v>74.400000000000006</c:v>
                </c:pt>
                <c:pt idx="292">
                  <c:v>73.180000000000007</c:v>
                </c:pt>
                <c:pt idx="293">
                  <c:v>71.75</c:v>
                </c:pt>
                <c:pt idx="294">
                  <c:v>70.239999999999995</c:v>
                </c:pt>
                <c:pt idx="295">
                  <c:v>68.78</c:v>
                </c:pt>
                <c:pt idx="296">
                  <c:v>67.349999999999994</c:v>
                </c:pt>
                <c:pt idx="297">
                  <c:v>73.53</c:v>
                </c:pt>
                <c:pt idx="298">
                  <c:v>74.87</c:v>
                </c:pt>
                <c:pt idx="299">
                  <c:v>75.83</c:v>
                </c:pt>
                <c:pt idx="300">
                  <c:v>76.33</c:v>
                </c:pt>
                <c:pt idx="301">
                  <c:v>76.38</c:v>
                </c:pt>
                <c:pt idx="302">
                  <c:v>75.97</c:v>
                </c:pt>
                <c:pt idx="303">
                  <c:v>75.14</c:v>
                </c:pt>
                <c:pt idx="304">
                  <c:v>73.97</c:v>
                </c:pt>
                <c:pt idx="305">
                  <c:v>72.53</c:v>
                </c:pt>
                <c:pt idx="306">
                  <c:v>70.959999999999994</c:v>
                </c:pt>
                <c:pt idx="307">
                  <c:v>69.510000000000005</c:v>
                </c:pt>
                <c:pt idx="308">
                  <c:v>41.94</c:v>
                </c:pt>
                <c:pt idx="309">
                  <c:v>41.9</c:v>
                </c:pt>
                <c:pt idx="310">
                  <c:v>40.31</c:v>
                </c:pt>
                <c:pt idx="311">
                  <c:v>39.47</c:v>
                </c:pt>
                <c:pt idx="312">
                  <c:v>38.35</c:v>
                </c:pt>
                <c:pt idx="313">
                  <c:v>37.29</c:v>
                </c:pt>
                <c:pt idx="314">
                  <c:v>36.21</c:v>
                </c:pt>
                <c:pt idx="315">
                  <c:v>35.15</c:v>
                </c:pt>
                <c:pt idx="316">
                  <c:v>34.130000000000003</c:v>
                </c:pt>
                <c:pt idx="317">
                  <c:v>33.130000000000003</c:v>
                </c:pt>
                <c:pt idx="318">
                  <c:v>32.229999999999997</c:v>
                </c:pt>
                <c:pt idx="319">
                  <c:v>48.3</c:v>
                </c:pt>
                <c:pt idx="320">
                  <c:v>46.34</c:v>
                </c:pt>
                <c:pt idx="321">
                  <c:v>45.5</c:v>
                </c:pt>
                <c:pt idx="322">
                  <c:v>44.15</c:v>
                </c:pt>
                <c:pt idx="323">
                  <c:v>42.88</c:v>
                </c:pt>
                <c:pt idx="324">
                  <c:v>41.87</c:v>
                </c:pt>
                <c:pt idx="325">
                  <c:v>40.659999999999997</c:v>
                </c:pt>
                <c:pt idx="326">
                  <c:v>39.520000000000003</c:v>
                </c:pt>
                <c:pt idx="327">
                  <c:v>38.42</c:v>
                </c:pt>
                <c:pt idx="328">
                  <c:v>37.380000000000003</c:v>
                </c:pt>
                <c:pt idx="329">
                  <c:v>36.119999999999997</c:v>
                </c:pt>
                <c:pt idx="330">
                  <c:v>53.77</c:v>
                </c:pt>
                <c:pt idx="331">
                  <c:v>51.51</c:v>
                </c:pt>
                <c:pt idx="332">
                  <c:v>50.22</c:v>
                </c:pt>
                <c:pt idx="333">
                  <c:v>49.01</c:v>
                </c:pt>
                <c:pt idx="334">
                  <c:v>47.59</c:v>
                </c:pt>
                <c:pt idx="335">
                  <c:v>46.47</c:v>
                </c:pt>
                <c:pt idx="336">
                  <c:v>45.3</c:v>
                </c:pt>
                <c:pt idx="337">
                  <c:v>44.14</c:v>
                </c:pt>
                <c:pt idx="338">
                  <c:v>42.99</c:v>
                </c:pt>
                <c:pt idx="339">
                  <c:v>41.88</c:v>
                </c:pt>
                <c:pt idx="340">
                  <c:v>41.08</c:v>
                </c:pt>
                <c:pt idx="341">
                  <c:v>56.23</c:v>
                </c:pt>
                <c:pt idx="342">
                  <c:v>55.15</c:v>
                </c:pt>
                <c:pt idx="343">
                  <c:v>54.24</c:v>
                </c:pt>
                <c:pt idx="344">
                  <c:v>53.16</c:v>
                </c:pt>
                <c:pt idx="345">
                  <c:v>52.16</c:v>
                </c:pt>
                <c:pt idx="346">
                  <c:v>51.06</c:v>
                </c:pt>
                <c:pt idx="347">
                  <c:v>49.98</c:v>
                </c:pt>
                <c:pt idx="348">
                  <c:v>48.84</c:v>
                </c:pt>
                <c:pt idx="349">
                  <c:v>47.7</c:v>
                </c:pt>
                <c:pt idx="350">
                  <c:v>46.58</c:v>
                </c:pt>
                <c:pt idx="351">
                  <c:v>45.71</c:v>
                </c:pt>
                <c:pt idx="352">
                  <c:v>58.91</c:v>
                </c:pt>
                <c:pt idx="353">
                  <c:v>58.73</c:v>
                </c:pt>
                <c:pt idx="354">
                  <c:v>57.97</c:v>
                </c:pt>
                <c:pt idx="355">
                  <c:v>57.27</c:v>
                </c:pt>
                <c:pt idx="356">
                  <c:v>56.39</c:v>
                </c:pt>
                <c:pt idx="357">
                  <c:v>55.45</c:v>
                </c:pt>
                <c:pt idx="358">
                  <c:v>54.58</c:v>
                </c:pt>
                <c:pt idx="359">
                  <c:v>53.57</c:v>
                </c:pt>
                <c:pt idx="360">
                  <c:v>52.54</c:v>
                </c:pt>
                <c:pt idx="361">
                  <c:v>51.49</c:v>
                </c:pt>
                <c:pt idx="362">
                  <c:v>50.53</c:v>
                </c:pt>
                <c:pt idx="363">
                  <c:v>61.29</c:v>
                </c:pt>
                <c:pt idx="364">
                  <c:v>61.05</c:v>
                </c:pt>
                <c:pt idx="365">
                  <c:v>60.62</c:v>
                </c:pt>
                <c:pt idx="366">
                  <c:v>60.14</c:v>
                </c:pt>
                <c:pt idx="367">
                  <c:v>59.62</c:v>
                </c:pt>
                <c:pt idx="368">
                  <c:v>59.05</c:v>
                </c:pt>
                <c:pt idx="369">
                  <c:v>58.37</c:v>
                </c:pt>
                <c:pt idx="370">
                  <c:v>57.62</c:v>
                </c:pt>
                <c:pt idx="371">
                  <c:v>56.79</c:v>
                </c:pt>
                <c:pt idx="372">
                  <c:v>55.9</c:v>
                </c:pt>
                <c:pt idx="373">
                  <c:v>54.71</c:v>
                </c:pt>
                <c:pt idx="374">
                  <c:v>63.4</c:v>
                </c:pt>
                <c:pt idx="375">
                  <c:v>62.79</c:v>
                </c:pt>
                <c:pt idx="376">
                  <c:v>62.34</c:v>
                </c:pt>
                <c:pt idx="377">
                  <c:v>61.99</c:v>
                </c:pt>
                <c:pt idx="378">
                  <c:v>61.68</c:v>
                </c:pt>
                <c:pt idx="379">
                  <c:v>61.35</c:v>
                </c:pt>
                <c:pt idx="380">
                  <c:v>60.97</c:v>
                </c:pt>
                <c:pt idx="381">
                  <c:v>60.52</c:v>
                </c:pt>
                <c:pt idx="382">
                  <c:v>59.98</c:v>
                </c:pt>
                <c:pt idx="383">
                  <c:v>59.35</c:v>
                </c:pt>
                <c:pt idx="384">
                  <c:v>58.75</c:v>
                </c:pt>
                <c:pt idx="385">
                  <c:v>65.73</c:v>
                </c:pt>
                <c:pt idx="386">
                  <c:v>64.72</c:v>
                </c:pt>
                <c:pt idx="387">
                  <c:v>63.97</c:v>
                </c:pt>
                <c:pt idx="388">
                  <c:v>63.42</c:v>
                </c:pt>
                <c:pt idx="389">
                  <c:v>63.02</c:v>
                </c:pt>
                <c:pt idx="390">
                  <c:v>62.73</c:v>
                </c:pt>
                <c:pt idx="391">
                  <c:v>62.49</c:v>
                </c:pt>
                <c:pt idx="392">
                  <c:v>62.24</c:v>
                </c:pt>
                <c:pt idx="393">
                  <c:v>61.93</c:v>
                </c:pt>
                <c:pt idx="394">
                  <c:v>61.52</c:v>
                </c:pt>
                <c:pt idx="395">
                  <c:v>61.06</c:v>
                </c:pt>
                <c:pt idx="396">
                  <c:v>68.709999999999994</c:v>
                </c:pt>
                <c:pt idx="397">
                  <c:v>67.42</c:v>
                </c:pt>
                <c:pt idx="398">
                  <c:v>66.239999999999995</c:v>
                </c:pt>
                <c:pt idx="399">
                  <c:v>65.27</c:v>
                </c:pt>
                <c:pt idx="400">
                  <c:v>64.53</c:v>
                </c:pt>
                <c:pt idx="401">
                  <c:v>64</c:v>
                </c:pt>
                <c:pt idx="402">
                  <c:v>63.62</c:v>
                </c:pt>
                <c:pt idx="403">
                  <c:v>63.35</c:v>
                </c:pt>
                <c:pt idx="404">
                  <c:v>63.13</c:v>
                </c:pt>
                <c:pt idx="405">
                  <c:v>62.82</c:v>
                </c:pt>
                <c:pt idx="406">
                  <c:v>62.24</c:v>
                </c:pt>
                <c:pt idx="407">
                  <c:v>72.14</c:v>
                </c:pt>
                <c:pt idx="408">
                  <c:v>70.67</c:v>
                </c:pt>
                <c:pt idx="409">
                  <c:v>69.62</c:v>
                </c:pt>
                <c:pt idx="410">
                  <c:v>68.05</c:v>
                </c:pt>
                <c:pt idx="411">
                  <c:v>66.87</c:v>
                </c:pt>
                <c:pt idx="412">
                  <c:v>65.73</c:v>
                </c:pt>
                <c:pt idx="413">
                  <c:v>64.959999999999994</c:v>
                </c:pt>
                <c:pt idx="414">
                  <c:v>64.34</c:v>
                </c:pt>
                <c:pt idx="415">
                  <c:v>63.92</c:v>
                </c:pt>
                <c:pt idx="416">
                  <c:v>63.68</c:v>
                </c:pt>
                <c:pt idx="417">
                  <c:v>63.4</c:v>
                </c:pt>
                <c:pt idx="418">
                  <c:v>73.709999999999994</c:v>
                </c:pt>
                <c:pt idx="419">
                  <c:v>73.14</c:v>
                </c:pt>
                <c:pt idx="420">
                  <c:v>71.88</c:v>
                </c:pt>
                <c:pt idx="421">
                  <c:v>70.739999999999995</c:v>
                </c:pt>
                <c:pt idx="422">
                  <c:v>69.59</c:v>
                </c:pt>
                <c:pt idx="423">
                  <c:v>68.180000000000007</c:v>
                </c:pt>
                <c:pt idx="424">
                  <c:v>67.06</c:v>
                </c:pt>
                <c:pt idx="425">
                  <c:v>66.040000000000006</c:v>
                </c:pt>
                <c:pt idx="426">
                  <c:v>65.28</c:v>
                </c:pt>
                <c:pt idx="427">
                  <c:v>64.739999999999995</c:v>
                </c:pt>
                <c:pt idx="428">
                  <c:v>64.489999999999995</c:v>
                </c:pt>
                <c:pt idx="429">
                  <c:v>74.959999999999994</c:v>
                </c:pt>
                <c:pt idx="430">
                  <c:v>74.7</c:v>
                </c:pt>
                <c:pt idx="431">
                  <c:v>73.989999999999995</c:v>
                </c:pt>
                <c:pt idx="432">
                  <c:v>73.099999999999994</c:v>
                </c:pt>
                <c:pt idx="433">
                  <c:v>71.87</c:v>
                </c:pt>
                <c:pt idx="434">
                  <c:v>70.67</c:v>
                </c:pt>
                <c:pt idx="435">
                  <c:v>69.42</c:v>
                </c:pt>
                <c:pt idx="436">
                  <c:v>68.180000000000007</c:v>
                </c:pt>
                <c:pt idx="437">
                  <c:v>67.099999999999994</c:v>
                </c:pt>
                <c:pt idx="438">
                  <c:v>66.2</c:v>
                </c:pt>
                <c:pt idx="439">
                  <c:v>65.83</c:v>
                </c:pt>
                <c:pt idx="440">
                  <c:v>75.599999999999994</c:v>
                </c:pt>
                <c:pt idx="441">
                  <c:v>75.709999999999994</c:v>
                </c:pt>
                <c:pt idx="442">
                  <c:v>75.33</c:v>
                </c:pt>
                <c:pt idx="443">
                  <c:v>74.709999999999994</c:v>
                </c:pt>
                <c:pt idx="444">
                  <c:v>73.86</c:v>
                </c:pt>
                <c:pt idx="445">
                  <c:v>72.819999999999993</c:v>
                </c:pt>
                <c:pt idx="446">
                  <c:v>71.63</c:v>
                </c:pt>
                <c:pt idx="447">
                  <c:v>70.400000000000006</c:v>
                </c:pt>
                <c:pt idx="448">
                  <c:v>69.16</c:v>
                </c:pt>
                <c:pt idx="449">
                  <c:v>68.02</c:v>
                </c:pt>
                <c:pt idx="450">
                  <c:v>67.040000000000006</c:v>
                </c:pt>
                <c:pt idx="451">
                  <c:v>76.680000000000007</c:v>
                </c:pt>
                <c:pt idx="452">
                  <c:v>76.67</c:v>
                </c:pt>
                <c:pt idx="453">
                  <c:v>76.52</c:v>
                </c:pt>
                <c:pt idx="454">
                  <c:v>76.150000000000006</c:v>
                </c:pt>
                <c:pt idx="455">
                  <c:v>75.53</c:v>
                </c:pt>
                <c:pt idx="456">
                  <c:v>74.7</c:v>
                </c:pt>
                <c:pt idx="457">
                  <c:v>73.7</c:v>
                </c:pt>
                <c:pt idx="458">
                  <c:v>72.53</c:v>
                </c:pt>
                <c:pt idx="459">
                  <c:v>71.290000000000006</c:v>
                </c:pt>
                <c:pt idx="460">
                  <c:v>70.02</c:v>
                </c:pt>
                <c:pt idx="461">
                  <c:v>68.56</c:v>
                </c:pt>
                <c:pt idx="462">
                  <c:v>40.54</c:v>
                </c:pt>
                <c:pt idx="463">
                  <c:v>41.07</c:v>
                </c:pt>
                <c:pt idx="464">
                  <c:v>39.520000000000003</c:v>
                </c:pt>
                <c:pt idx="465">
                  <c:v>38.64</c:v>
                </c:pt>
                <c:pt idx="466">
                  <c:v>37.659999999999997</c:v>
                </c:pt>
                <c:pt idx="467">
                  <c:v>36.72</c:v>
                </c:pt>
                <c:pt idx="468">
                  <c:v>35.630000000000003</c:v>
                </c:pt>
                <c:pt idx="469">
                  <c:v>34.590000000000003</c:v>
                </c:pt>
                <c:pt idx="470">
                  <c:v>33.65</c:v>
                </c:pt>
                <c:pt idx="471">
                  <c:v>32.69</c:v>
                </c:pt>
                <c:pt idx="472">
                  <c:v>31.75</c:v>
                </c:pt>
                <c:pt idx="473">
                  <c:v>46.49</c:v>
                </c:pt>
                <c:pt idx="474">
                  <c:v>45.25</c:v>
                </c:pt>
                <c:pt idx="475">
                  <c:v>44.52</c:v>
                </c:pt>
                <c:pt idx="476">
                  <c:v>43.28</c:v>
                </c:pt>
                <c:pt idx="477">
                  <c:v>42.05</c:v>
                </c:pt>
                <c:pt idx="478">
                  <c:v>41.13</c:v>
                </c:pt>
                <c:pt idx="479">
                  <c:v>39.99</c:v>
                </c:pt>
                <c:pt idx="480">
                  <c:v>38.9</c:v>
                </c:pt>
                <c:pt idx="481">
                  <c:v>37.869999999999997</c:v>
                </c:pt>
                <c:pt idx="482">
                  <c:v>36.880000000000003</c:v>
                </c:pt>
                <c:pt idx="483">
                  <c:v>35.770000000000003</c:v>
                </c:pt>
                <c:pt idx="484">
                  <c:v>52.49</c:v>
                </c:pt>
                <c:pt idx="485">
                  <c:v>50.1</c:v>
                </c:pt>
                <c:pt idx="486">
                  <c:v>49.1</c:v>
                </c:pt>
                <c:pt idx="487">
                  <c:v>47.91</c:v>
                </c:pt>
                <c:pt idx="488">
                  <c:v>46.66</c:v>
                </c:pt>
                <c:pt idx="489">
                  <c:v>45.62</c:v>
                </c:pt>
                <c:pt idx="490">
                  <c:v>44.53</c:v>
                </c:pt>
                <c:pt idx="491">
                  <c:v>43.42</c:v>
                </c:pt>
                <c:pt idx="492">
                  <c:v>42.37</c:v>
                </c:pt>
                <c:pt idx="493">
                  <c:v>41.35</c:v>
                </c:pt>
                <c:pt idx="494">
                  <c:v>40.03</c:v>
                </c:pt>
                <c:pt idx="495">
                  <c:v>54.7</c:v>
                </c:pt>
                <c:pt idx="496">
                  <c:v>53.69</c:v>
                </c:pt>
                <c:pt idx="497">
                  <c:v>52.88</c:v>
                </c:pt>
                <c:pt idx="498">
                  <c:v>52.04</c:v>
                </c:pt>
                <c:pt idx="499">
                  <c:v>51.13</c:v>
                </c:pt>
                <c:pt idx="500">
                  <c:v>50.16</c:v>
                </c:pt>
                <c:pt idx="501">
                  <c:v>49.16</c:v>
                </c:pt>
                <c:pt idx="502">
                  <c:v>48.06</c:v>
                </c:pt>
                <c:pt idx="503">
                  <c:v>47.02</c:v>
                </c:pt>
                <c:pt idx="504">
                  <c:v>45.98</c:v>
                </c:pt>
                <c:pt idx="505">
                  <c:v>44.95</c:v>
                </c:pt>
                <c:pt idx="506">
                  <c:v>56.94</c:v>
                </c:pt>
                <c:pt idx="507">
                  <c:v>57.04</c:v>
                </c:pt>
                <c:pt idx="508">
                  <c:v>56.48</c:v>
                </c:pt>
                <c:pt idx="509">
                  <c:v>55.97</c:v>
                </c:pt>
                <c:pt idx="510">
                  <c:v>55.25</c:v>
                </c:pt>
                <c:pt idx="511">
                  <c:v>54.47</c:v>
                </c:pt>
                <c:pt idx="512">
                  <c:v>53.65</c:v>
                </c:pt>
                <c:pt idx="513">
                  <c:v>52.73</c:v>
                </c:pt>
                <c:pt idx="514">
                  <c:v>51.8</c:v>
                </c:pt>
                <c:pt idx="515">
                  <c:v>50.8</c:v>
                </c:pt>
                <c:pt idx="516">
                  <c:v>49.51</c:v>
                </c:pt>
                <c:pt idx="517">
                  <c:v>58.77</c:v>
                </c:pt>
                <c:pt idx="518">
                  <c:v>58.94</c:v>
                </c:pt>
                <c:pt idx="519">
                  <c:v>58.79</c:v>
                </c:pt>
                <c:pt idx="520">
                  <c:v>58.56</c:v>
                </c:pt>
                <c:pt idx="521">
                  <c:v>58.26</c:v>
                </c:pt>
                <c:pt idx="522">
                  <c:v>57.86</c:v>
                </c:pt>
                <c:pt idx="523">
                  <c:v>57.33</c:v>
                </c:pt>
                <c:pt idx="524">
                  <c:v>56.69</c:v>
                </c:pt>
                <c:pt idx="525">
                  <c:v>55.96</c:v>
                </c:pt>
                <c:pt idx="526">
                  <c:v>55.15</c:v>
                </c:pt>
                <c:pt idx="527">
                  <c:v>54.09</c:v>
                </c:pt>
                <c:pt idx="528">
                  <c:v>60.39</c:v>
                </c:pt>
                <c:pt idx="529">
                  <c:v>60.02</c:v>
                </c:pt>
                <c:pt idx="530">
                  <c:v>59.87</c:v>
                </c:pt>
                <c:pt idx="531">
                  <c:v>59.83</c:v>
                </c:pt>
                <c:pt idx="532">
                  <c:v>59.81</c:v>
                </c:pt>
                <c:pt idx="533">
                  <c:v>59.74</c:v>
                </c:pt>
                <c:pt idx="534">
                  <c:v>59.58</c:v>
                </c:pt>
                <c:pt idx="535">
                  <c:v>59.31</c:v>
                </c:pt>
                <c:pt idx="536">
                  <c:v>58.92</c:v>
                </c:pt>
                <c:pt idx="537">
                  <c:v>58.41</c:v>
                </c:pt>
                <c:pt idx="538">
                  <c:v>57.64</c:v>
                </c:pt>
                <c:pt idx="539">
                  <c:v>62.67</c:v>
                </c:pt>
                <c:pt idx="540">
                  <c:v>61.63</c:v>
                </c:pt>
                <c:pt idx="541">
                  <c:v>60.98</c:v>
                </c:pt>
                <c:pt idx="542">
                  <c:v>60.64</c:v>
                </c:pt>
                <c:pt idx="543">
                  <c:v>60.53</c:v>
                </c:pt>
                <c:pt idx="544">
                  <c:v>60.55</c:v>
                </c:pt>
                <c:pt idx="545">
                  <c:v>60.61</c:v>
                </c:pt>
                <c:pt idx="546">
                  <c:v>60.63</c:v>
                </c:pt>
                <c:pt idx="547">
                  <c:v>60.57</c:v>
                </c:pt>
                <c:pt idx="548">
                  <c:v>60.4</c:v>
                </c:pt>
                <c:pt idx="549">
                  <c:v>60.19</c:v>
                </c:pt>
                <c:pt idx="550">
                  <c:v>66.27</c:v>
                </c:pt>
                <c:pt idx="551">
                  <c:v>64.599999999999994</c:v>
                </c:pt>
                <c:pt idx="552">
                  <c:v>63.23</c:v>
                </c:pt>
                <c:pt idx="553">
                  <c:v>62.23</c:v>
                </c:pt>
                <c:pt idx="554">
                  <c:v>61.56</c:v>
                </c:pt>
                <c:pt idx="555">
                  <c:v>61.24</c:v>
                </c:pt>
                <c:pt idx="556">
                  <c:v>61.18</c:v>
                </c:pt>
                <c:pt idx="557">
                  <c:v>61.24</c:v>
                </c:pt>
                <c:pt idx="558">
                  <c:v>61.36</c:v>
                </c:pt>
                <c:pt idx="559">
                  <c:v>61.44</c:v>
                </c:pt>
                <c:pt idx="560">
                  <c:v>61.13</c:v>
                </c:pt>
                <c:pt idx="561">
                  <c:v>68.66</c:v>
                </c:pt>
                <c:pt idx="562">
                  <c:v>67.42</c:v>
                </c:pt>
                <c:pt idx="563">
                  <c:v>66.22</c:v>
                </c:pt>
                <c:pt idx="564">
                  <c:v>65.25</c:v>
                </c:pt>
                <c:pt idx="565">
                  <c:v>63.93</c:v>
                </c:pt>
                <c:pt idx="566">
                  <c:v>62.93</c:v>
                </c:pt>
                <c:pt idx="567">
                  <c:v>62.1</c:v>
                </c:pt>
                <c:pt idx="568">
                  <c:v>61.59</c:v>
                </c:pt>
                <c:pt idx="569">
                  <c:v>61.33</c:v>
                </c:pt>
                <c:pt idx="570">
                  <c:v>61.3</c:v>
                </c:pt>
                <c:pt idx="571">
                  <c:v>61.63</c:v>
                </c:pt>
                <c:pt idx="572">
                  <c:v>70.39</c:v>
                </c:pt>
                <c:pt idx="573">
                  <c:v>70.010000000000005</c:v>
                </c:pt>
                <c:pt idx="574">
                  <c:v>69.27</c:v>
                </c:pt>
                <c:pt idx="575">
                  <c:v>67.66</c:v>
                </c:pt>
                <c:pt idx="576">
                  <c:v>66.61</c:v>
                </c:pt>
                <c:pt idx="577">
                  <c:v>65.209999999999994</c:v>
                </c:pt>
                <c:pt idx="578">
                  <c:v>64.16</c:v>
                </c:pt>
                <c:pt idx="579">
                  <c:v>63.15</c:v>
                </c:pt>
                <c:pt idx="580">
                  <c:v>62.45</c:v>
                </c:pt>
                <c:pt idx="581">
                  <c:v>62.04</c:v>
                </c:pt>
                <c:pt idx="582">
                  <c:v>62.12</c:v>
                </c:pt>
                <c:pt idx="583">
                  <c:v>70.540000000000006</c:v>
                </c:pt>
                <c:pt idx="584">
                  <c:v>70.92</c:v>
                </c:pt>
                <c:pt idx="585">
                  <c:v>70.5</c:v>
                </c:pt>
                <c:pt idx="586">
                  <c:v>69.989999999999995</c:v>
                </c:pt>
                <c:pt idx="587">
                  <c:v>68.91</c:v>
                </c:pt>
                <c:pt idx="588">
                  <c:v>67.67</c:v>
                </c:pt>
                <c:pt idx="589">
                  <c:v>66.459999999999994</c:v>
                </c:pt>
                <c:pt idx="590">
                  <c:v>65.22</c:v>
                </c:pt>
                <c:pt idx="591">
                  <c:v>64.16</c:v>
                </c:pt>
                <c:pt idx="592">
                  <c:v>63.33</c:v>
                </c:pt>
                <c:pt idx="593">
                  <c:v>62.63</c:v>
                </c:pt>
                <c:pt idx="594">
                  <c:v>70.25</c:v>
                </c:pt>
                <c:pt idx="595">
                  <c:v>71.19</c:v>
                </c:pt>
                <c:pt idx="596">
                  <c:v>71.39</c:v>
                </c:pt>
                <c:pt idx="597">
                  <c:v>71.150000000000006</c:v>
                </c:pt>
                <c:pt idx="598">
                  <c:v>70.650000000000006</c:v>
                </c:pt>
                <c:pt idx="599">
                  <c:v>69.790000000000006</c:v>
                </c:pt>
                <c:pt idx="600">
                  <c:v>68.67</c:v>
                </c:pt>
                <c:pt idx="601">
                  <c:v>67.459999999999994</c:v>
                </c:pt>
                <c:pt idx="602">
                  <c:v>66.239999999999995</c:v>
                </c:pt>
                <c:pt idx="603">
                  <c:v>65.09</c:v>
                </c:pt>
                <c:pt idx="604">
                  <c:v>63.84</c:v>
                </c:pt>
                <c:pt idx="605">
                  <c:v>70.55</c:v>
                </c:pt>
                <c:pt idx="606">
                  <c:v>71.430000000000007</c:v>
                </c:pt>
                <c:pt idx="607">
                  <c:v>71.959999999999994</c:v>
                </c:pt>
                <c:pt idx="608">
                  <c:v>72.14</c:v>
                </c:pt>
                <c:pt idx="609">
                  <c:v>71.95</c:v>
                </c:pt>
                <c:pt idx="610">
                  <c:v>71.430000000000007</c:v>
                </c:pt>
                <c:pt idx="611">
                  <c:v>70.61</c:v>
                </c:pt>
                <c:pt idx="612">
                  <c:v>69.56</c:v>
                </c:pt>
                <c:pt idx="613">
                  <c:v>68.349999999999994</c:v>
                </c:pt>
                <c:pt idx="614">
                  <c:v>67.08</c:v>
                </c:pt>
                <c:pt idx="615">
                  <c:v>66.06</c:v>
                </c:pt>
                <c:pt idx="616">
                  <c:v>40.9</c:v>
                </c:pt>
                <c:pt idx="617">
                  <c:v>41.19</c:v>
                </c:pt>
                <c:pt idx="618">
                  <c:v>39.71</c:v>
                </c:pt>
                <c:pt idx="619">
                  <c:v>38.76</c:v>
                </c:pt>
                <c:pt idx="620">
                  <c:v>37.72</c:v>
                </c:pt>
                <c:pt idx="621">
                  <c:v>36.700000000000003</c:v>
                </c:pt>
                <c:pt idx="622">
                  <c:v>35.590000000000003</c:v>
                </c:pt>
                <c:pt idx="623">
                  <c:v>34.520000000000003</c:v>
                </c:pt>
                <c:pt idx="624">
                  <c:v>33.53</c:v>
                </c:pt>
                <c:pt idx="625">
                  <c:v>32.549999999999997</c:v>
                </c:pt>
                <c:pt idx="626">
                  <c:v>31.49</c:v>
                </c:pt>
                <c:pt idx="627">
                  <c:v>47.44</c:v>
                </c:pt>
                <c:pt idx="628">
                  <c:v>45.62</c:v>
                </c:pt>
                <c:pt idx="629">
                  <c:v>44.91</c:v>
                </c:pt>
                <c:pt idx="630">
                  <c:v>43.57</c:v>
                </c:pt>
                <c:pt idx="631">
                  <c:v>42.32</c:v>
                </c:pt>
                <c:pt idx="632">
                  <c:v>41.34</c:v>
                </c:pt>
                <c:pt idx="633">
                  <c:v>40.119999999999997</c:v>
                </c:pt>
                <c:pt idx="634">
                  <c:v>39.020000000000003</c:v>
                </c:pt>
                <c:pt idx="635">
                  <c:v>37.93</c:v>
                </c:pt>
                <c:pt idx="636">
                  <c:v>36.880000000000003</c:v>
                </c:pt>
                <c:pt idx="637">
                  <c:v>35.81</c:v>
                </c:pt>
                <c:pt idx="638">
                  <c:v>52.99</c:v>
                </c:pt>
                <c:pt idx="639">
                  <c:v>50.84</c:v>
                </c:pt>
                <c:pt idx="640">
                  <c:v>49.58</c:v>
                </c:pt>
                <c:pt idx="641">
                  <c:v>48.47</c:v>
                </c:pt>
                <c:pt idx="642">
                  <c:v>47.07</c:v>
                </c:pt>
                <c:pt idx="643">
                  <c:v>45.99</c:v>
                </c:pt>
                <c:pt idx="644">
                  <c:v>44.84</c:v>
                </c:pt>
                <c:pt idx="645">
                  <c:v>43.72</c:v>
                </c:pt>
                <c:pt idx="646">
                  <c:v>42.58</c:v>
                </c:pt>
                <c:pt idx="647">
                  <c:v>41.47</c:v>
                </c:pt>
                <c:pt idx="648">
                  <c:v>40.71</c:v>
                </c:pt>
                <c:pt idx="649">
                  <c:v>55.47</c:v>
                </c:pt>
                <c:pt idx="650">
                  <c:v>54.57</c:v>
                </c:pt>
                <c:pt idx="651">
                  <c:v>53.73</c:v>
                </c:pt>
                <c:pt idx="652">
                  <c:v>52.66</c:v>
                </c:pt>
                <c:pt idx="653">
                  <c:v>51.74</c:v>
                </c:pt>
                <c:pt idx="654">
                  <c:v>50.68</c:v>
                </c:pt>
                <c:pt idx="655">
                  <c:v>49.63</c:v>
                </c:pt>
                <c:pt idx="656">
                  <c:v>48.51</c:v>
                </c:pt>
                <c:pt idx="657">
                  <c:v>47.4</c:v>
                </c:pt>
                <c:pt idx="658">
                  <c:v>46.28</c:v>
                </c:pt>
                <c:pt idx="659">
                  <c:v>45.07</c:v>
                </c:pt>
                <c:pt idx="660">
                  <c:v>57.97</c:v>
                </c:pt>
                <c:pt idx="661">
                  <c:v>58.04</c:v>
                </c:pt>
                <c:pt idx="662">
                  <c:v>57.38</c:v>
                </c:pt>
                <c:pt idx="663">
                  <c:v>56.75</c:v>
                </c:pt>
                <c:pt idx="664">
                  <c:v>55.93</c:v>
                </c:pt>
                <c:pt idx="665">
                  <c:v>55.06</c:v>
                </c:pt>
                <c:pt idx="666">
                  <c:v>54.19</c:v>
                </c:pt>
                <c:pt idx="667">
                  <c:v>53.21</c:v>
                </c:pt>
                <c:pt idx="668">
                  <c:v>52.24</c:v>
                </c:pt>
                <c:pt idx="669">
                  <c:v>51.2</c:v>
                </c:pt>
                <c:pt idx="670">
                  <c:v>50.14</c:v>
                </c:pt>
                <c:pt idx="671">
                  <c:v>60.43</c:v>
                </c:pt>
                <c:pt idx="672">
                  <c:v>60.25</c:v>
                </c:pt>
                <c:pt idx="673">
                  <c:v>59.91</c:v>
                </c:pt>
                <c:pt idx="674">
                  <c:v>59.52</c:v>
                </c:pt>
                <c:pt idx="675">
                  <c:v>59.05</c:v>
                </c:pt>
                <c:pt idx="676">
                  <c:v>58.53</c:v>
                </c:pt>
                <c:pt idx="677">
                  <c:v>57.89</c:v>
                </c:pt>
                <c:pt idx="678">
                  <c:v>57.16</c:v>
                </c:pt>
                <c:pt idx="679">
                  <c:v>56.36</c:v>
                </c:pt>
                <c:pt idx="680">
                  <c:v>55.5</c:v>
                </c:pt>
                <c:pt idx="681">
                  <c:v>54.71</c:v>
                </c:pt>
                <c:pt idx="682">
                  <c:v>62.3</c:v>
                </c:pt>
                <c:pt idx="683">
                  <c:v>61.81</c:v>
                </c:pt>
                <c:pt idx="684">
                  <c:v>61.47</c:v>
                </c:pt>
                <c:pt idx="685">
                  <c:v>61.22</c:v>
                </c:pt>
                <c:pt idx="686">
                  <c:v>60.98</c:v>
                </c:pt>
                <c:pt idx="687">
                  <c:v>60.72</c:v>
                </c:pt>
                <c:pt idx="688">
                  <c:v>60.39</c:v>
                </c:pt>
                <c:pt idx="689">
                  <c:v>59.97</c:v>
                </c:pt>
                <c:pt idx="690">
                  <c:v>59.47</c:v>
                </c:pt>
                <c:pt idx="691">
                  <c:v>58.87</c:v>
                </c:pt>
                <c:pt idx="692">
                  <c:v>58.31</c:v>
                </c:pt>
                <c:pt idx="693">
                  <c:v>64.52</c:v>
                </c:pt>
                <c:pt idx="694">
                  <c:v>63.6</c:v>
                </c:pt>
                <c:pt idx="695">
                  <c:v>62.92</c:v>
                </c:pt>
                <c:pt idx="696">
                  <c:v>62.48</c:v>
                </c:pt>
                <c:pt idx="697">
                  <c:v>62.19</c:v>
                </c:pt>
                <c:pt idx="698">
                  <c:v>61.99</c:v>
                </c:pt>
                <c:pt idx="699">
                  <c:v>61.82</c:v>
                </c:pt>
                <c:pt idx="700">
                  <c:v>61.63</c:v>
                </c:pt>
                <c:pt idx="701">
                  <c:v>61.39</c:v>
                </c:pt>
                <c:pt idx="702">
                  <c:v>61.04</c:v>
                </c:pt>
                <c:pt idx="703">
                  <c:v>60.57</c:v>
                </c:pt>
                <c:pt idx="704">
                  <c:v>67.5</c:v>
                </c:pt>
                <c:pt idx="705">
                  <c:v>66.209999999999994</c:v>
                </c:pt>
                <c:pt idx="706">
                  <c:v>65.08</c:v>
                </c:pt>
                <c:pt idx="707">
                  <c:v>64.19</c:v>
                </c:pt>
                <c:pt idx="708">
                  <c:v>63.54</c:v>
                </c:pt>
                <c:pt idx="709">
                  <c:v>63.12</c:v>
                </c:pt>
                <c:pt idx="710">
                  <c:v>62.87</c:v>
                </c:pt>
                <c:pt idx="711">
                  <c:v>62.71</c:v>
                </c:pt>
                <c:pt idx="712">
                  <c:v>62.59</c:v>
                </c:pt>
                <c:pt idx="713">
                  <c:v>62.42</c:v>
                </c:pt>
                <c:pt idx="714">
                  <c:v>61.96</c:v>
                </c:pt>
                <c:pt idx="715">
                  <c:v>71.58</c:v>
                </c:pt>
                <c:pt idx="716">
                  <c:v>70.08</c:v>
                </c:pt>
                <c:pt idx="717">
                  <c:v>68.989999999999995</c:v>
                </c:pt>
                <c:pt idx="718">
                  <c:v>67.77</c:v>
                </c:pt>
                <c:pt idx="719">
                  <c:v>66.41</c:v>
                </c:pt>
                <c:pt idx="720">
                  <c:v>65.3</c:v>
                </c:pt>
                <c:pt idx="721">
                  <c:v>64.36</c:v>
                </c:pt>
                <c:pt idx="722">
                  <c:v>63.72</c:v>
                </c:pt>
                <c:pt idx="723">
                  <c:v>63.3</c:v>
                </c:pt>
                <c:pt idx="724">
                  <c:v>63.1</c:v>
                </c:pt>
                <c:pt idx="725">
                  <c:v>63.02</c:v>
                </c:pt>
                <c:pt idx="726">
                  <c:v>73.2</c:v>
                </c:pt>
                <c:pt idx="727">
                  <c:v>72.760000000000005</c:v>
                </c:pt>
                <c:pt idx="728">
                  <c:v>71.72</c:v>
                </c:pt>
                <c:pt idx="729">
                  <c:v>70.37</c:v>
                </c:pt>
                <c:pt idx="730">
                  <c:v>69.209999999999994</c:v>
                </c:pt>
                <c:pt idx="731">
                  <c:v>67.709999999999994</c:v>
                </c:pt>
                <c:pt idx="732">
                  <c:v>66.62</c:v>
                </c:pt>
                <c:pt idx="733">
                  <c:v>65.53</c:v>
                </c:pt>
                <c:pt idx="734">
                  <c:v>64.72</c:v>
                </c:pt>
                <c:pt idx="735">
                  <c:v>64.16</c:v>
                </c:pt>
                <c:pt idx="736">
                  <c:v>63.64</c:v>
                </c:pt>
                <c:pt idx="737">
                  <c:v>73.739999999999995</c:v>
                </c:pt>
                <c:pt idx="738">
                  <c:v>73.89</c:v>
                </c:pt>
                <c:pt idx="739">
                  <c:v>73.430000000000007</c:v>
                </c:pt>
                <c:pt idx="740">
                  <c:v>72.78</c:v>
                </c:pt>
                <c:pt idx="741">
                  <c:v>71.599999999999994</c:v>
                </c:pt>
                <c:pt idx="742">
                  <c:v>70.39</c:v>
                </c:pt>
                <c:pt idx="743">
                  <c:v>69.099999999999994</c:v>
                </c:pt>
                <c:pt idx="744">
                  <c:v>67.819999999999993</c:v>
                </c:pt>
                <c:pt idx="745">
                  <c:v>66.680000000000007</c:v>
                </c:pt>
                <c:pt idx="746">
                  <c:v>65.73</c:v>
                </c:pt>
                <c:pt idx="747">
                  <c:v>65.05</c:v>
                </c:pt>
                <c:pt idx="748">
                  <c:v>73.739999999999995</c:v>
                </c:pt>
                <c:pt idx="749">
                  <c:v>74.37</c:v>
                </c:pt>
                <c:pt idx="750">
                  <c:v>74.39</c:v>
                </c:pt>
                <c:pt idx="751">
                  <c:v>74.05</c:v>
                </c:pt>
                <c:pt idx="752">
                  <c:v>73.42</c:v>
                </c:pt>
                <c:pt idx="753">
                  <c:v>72.52</c:v>
                </c:pt>
                <c:pt idx="754">
                  <c:v>71.37</c:v>
                </c:pt>
                <c:pt idx="755">
                  <c:v>70.099999999999994</c:v>
                </c:pt>
                <c:pt idx="756">
                  <c:v>68.819999999999993</c:v>
                </c:pt>
                <c:pt idx="757">
                  <c:v>67.61</c:v>
                </c:pt>
                <c:pt idx="758">
                  <c:v>66.83</c:v>
                </c:pt>
                <c:pt idx="759">
                  <c:v>74.319999999999993</c:v>
                </c:pt>
                <c:pt idx="760">
                  <c:v>74.790000000000006</c:v>
                </c:pt>
                <c:pt idx="761">
                  <c:v>75.14</c:v>
                </c:pt>
                <c:pt idx="762">
                  <c:v>75.17</c:v>
                </c:pt>
                <c:pt idx="763">
                  <c:v>74.86</c:v>
                </c:pt>
                <c:pt idx="764">
                  <c:v>74.239999999999995</c:v>
                </c:pt>
                <c:pt idx="765">
                  <c:v>73.37</c:v>
                </c:pt>
                <c:pt idx="766">
                  <c:v>72.260000000000005</c:v>
                </c:pt>
                <c:pt idx="767">
                  <c:v>71.010000000000005</c:v>
                </c:pt>
                <c:pt idx="768">
                  <c:v>69.7</c:v>
                </c:pt>
                <c:pt idx="769">
                  <c:v>68.209999999999994</c:v>
                </c:pt>
                <c:pt idx="770">
                  <c:v>39.590000000000003</c:v>
                </c:pt>
                <c:pt idx="771">
                  <c:v>40.47</c:v>
                </c:pt>
                <c:pt idx="772">
                  <c:v>38.369999999999997</c:v>
                </c:pt>
                <c:pt idx="773">
                  <c:v>37.56</c:v>
                </c:pt>
                <c:pt idx="774">
                  <c:v>36.6</c:v>
                </c:pt>
                <c:pt idx="775">
                  <c:v>35.659999999999997</c:v>
                </c:pt>
                <c:pt idx="776">
                  <c:v>34.590000000000003</c:v>
                </c:pt>
                <c:pt idx="777">
                  <c:v>33.53</c:v>
                </c:pt>
                <c:pt idx="778">
                  <c:v>32.57</c:v>
                </c:pt>
                <c:pt idx="779">
                  <c:v>31.65</c:v>
                </c:pt>
                <c:pt idx="780">
                  <c:v>30.71</c:v>
                </c:pt>
                <c:pt idx="781">
                  <c:v>44.72</c:v>
                </c:pt>
                <c:pt idx="782">
                  <c:v>44.5</c:v>
                </c:pt>
                <c:pt idx="783">
                  <c:v>43.52</c:v>
                </c:pt>
                <c:pt idx="784">
                  <c:v>42.34</c:v>
                </c:pt>
                <c:pt idx="785">
                  <c:v>41.12</c:v>
                </c:pt>
                <c:pt idx="786">
                  <c:v>40.130000000000003</c:v>
                </c:pt>
                <c:pt idx="787">
                  <c:v>39</c:v>
                </c:pt>
                <c:pt idx="788">
                  <c:v>37.9</c:v>
                </c:pt>
                <c:pt idx="789">
                  <c:v>36.89</c:v>
                </c:pt>
                <c:pt idx="790">
                  <c:v>35.909999999999997</c:v>
                </c:pt>
                <c:pt idx="791">
                  <c:v>35.119999999999997</c:v>
                </c:pt>
                <c:pt idx="792">
                  <c:v>52.05</c:v>
                </c:pt>
                <c:pt idx="793">
                  <c:v>49.04</c:v>
                </c:pt>
                <c:pt idx="794">
                  <c:v>48.48</c:v>
                </c:pt>
                <c:pt idx="795">
                  <c:v>47.01</c:v>
                </c:pt>
                <c:pt idx="796">
                  <c:v>45.81</c:v>
                </c:pt>
                <c:pt idx="797">
                  <c:v>44.75</c:v>
                </c:pt>
                <c:pt idx="798">
                  <c:v>43.6</c:v>
                </c:pt>
                <c:pt idx="799">
                  <c:v>42.51</c:v>
                </c:pt>
                <c:pt idx="800">
                  <c:v>41.41</c:v>
                </c:pt>
                <c:pt idx="801">
                  <c:v>40.340000000000003</c:v>
                </c:pt>
                <c:pt idx="802">
                  <c:v>39.35</c:v>
                </c:pt>
                <c:pt idx="803">
                  <c:v>55.02</c:v>
                </c:pt>
                <c:pt idx="804">
                  <c:v>53.54</c:v>
                </c:pt>
                <c:pt idx="805">
                  <c:v>52.35</c:v>
                </c:pt>
                <c:pt idx="806">
                  <c:v>51.68</c:v>
                </c:pt>
                <c:pt idx="807">
                  <c:v>50.48</c:v>
                </c:pt>
                <c:pt idx="808">
                  <c:v>49.49</c:v>
                </c:pt>
                <c:pt idx="809">
                  <c:v>48.36</c:v>
                </c:pt>
                <c:pt idx="810">
                  <c:v>47.26</c:v>
                </c:pt>
                <c:pt idx="811">
                  <c:v>46.15</c:v>
                </c:pt>
                <c:pt idx="812">
                  <c:v>45.06</c:v>
                </c:pt>
                <c:pt idx="813">
                  <c:v>43.8</c:v>
                </c:pt>
                <c:pt idx="814">
                  <c:v>57.8</c:v>
                </c:pt>
                <c:pt idx="815">
                  <c:v>57.51</c:v>
                </c:pt>
                <c:pt idx="816">
                  <c:v>56.73</c:v>
                </c:pt>
                <c:pt idx="817">
                  <c:v>55.81</c:v>
                </c:pt>
                <c:pt idx="818">
                  <c:v>55.02</c:v>
                </c:pt>
                <c:pt idx="819">
                  <c:v>54.01</c:v>
                </c:pt>
                <c:pt idx="820">
                  <c:v>53.16</c:v>
                </c:pt>
                <c:pt idx="821">
                  <c:v>52.12</c:v>
                </c:pt>
                <c:pt idx="822">
                  <c:v>51.08</c:v>
                </c:pt>
                <c:pt idx="823">
                  <c:v>50.02</c:v>
                </c:pt>
                <c:pt idx="824">
                  <c:v>49.06</c:v>
                </c:pt>
                <c:pt idx="825">
                  <c:v>60.32</c:v>
                </c:pt>
                <c:pt idx="826">
                  <c:v>60.3</c:v>
                </c:pt>
                <c:pt idx="827">
                  <c:v>59.81</c:v>
                </c:pt>
                <c:pt idx="828">
                  <c:v>59.24</c:v>
                </c:pt>
                <c:pt idx="829">
                  <c:v>58.65</c:v>
                </c:pt>
                <c:pt idx="830">
                  <c:v>57.97</c:v>
                </c:pt>
                <c:pt idx="831">
                  <c:v>57.19</c:v>
                </c:pt>
                <c:pt idx="832">
                  <c:v>56.37</c:v>
                </c:pt>
                <c:pt idx="833">
                  <c:v>55.47</c:v>
                </c:pt>
                <c:pt idx="834">
                  <c:v>54.52</c:v>
                </c:pt>
                <c:pt idx="835">
                  <c:v>53.24</c:v>
                </c:pt>
                <c:pt idx="836">
                  <c:v>62.74</c:v>
                </c:pt>
                <c:pt idx="837">
                  <c:v>62.22</c:v>
                </c:pt>
                <c:pt idx="838">
                  <c:v>61.87</c:v>
                </c:pt>
                <c:pt idx="839">
                  <c:v>61.52</c:v>
                </c:pt>
                <c:pt idx="840">
                  <c:v>61.14</c:v>
                </c:pt>
                <c:pt idx="841">
                  <c:v>60.73</c:v>
                </c:pt>
                <c:pt idx="842">
                  <c:v>60.24</c:v>
                </c:pt>
                <c:pt idx="843">
                  <c:v>59.66</c:v>
                </c:pt>
                <c:pt idx="844">
                  <c:v>59</c:v>
                </c:pt>
                <c:pt idx="845">
                  <c:v>58.26</c:v>
                </c:pt>
                <c:pt idx="846">
                  <c:v>57.57</c:v>
                </c:pt>
                <c:pt idx="847">
                  <c:v>64.930000000000007</c:v>
                </c:pt>
                <c:pt idx="848">
                  <c:v>64.11</c:v>
                </c:pt>
                <c:pt idx="849">
                  <c:v>63.51</c:v>
                </c:pt>
                <c:pt idx="850">
                  <c:v>63.07</c:v>
                </c:pt>
                <c:pt idx="851">
                  <c:v>62.74</c:v>
                </c:pt>
                <c:pt idx="852">
                  <c:v>62.45</c:v>
                </c:pt>
                <c:pt idx="853">
                  <c:v>62.15</c:v>
                </c:pt>
                <c:pt idx="854">
                  <c:v>61.81</c:v>
                </c:pt>
                <c:pt idx="855">
                  <c:v>61.38</c:v>
                </c:pt>
                <c:pt idx="856">
                  <c:v>60.87</c:v>
                </c:pt>
                <c:pt idx="857">
                  <c:v>60.39</c:v>
                </c:pt>
                <c:pt idx="858">
                  <c:v>68.02</c:v>
                </c:pt>
                <c:pt idx="859">
                  <c:v>66.709999999999994</c:v>
                </c:pt>
                <c:pt idx="860">
                  <c:v>65.650000000000006</c:v>
                </c:pt>
                <c:pt idx="861">
                  <c:v>64.84</c:v>
                </c:pt>
                <c:pt idx="862">
                  <c:v>64.260000000000005</c:v>
                </c:pt>
                <c:pt idx="863">
                  <c:v>63.84</c:v>
                </c:pt>
                <c:pt idx="864">
                  <c:v>63.55</c:v>
                </c:pt>
                <c:pt idx="865">
                  <c:v>63.3</c:v>
                </c:pt>
                <c:pt idx="866">
                  <c:v>63.05</c:v>
                </c:pt>
                <c:pt idx="867">
                  <c:v>62.72</c:v>
                </c:pt>
                <c:pt idx="868">
                  <c:v>62</c:v>
                </c:pt>
                <c:pt idx="869">
                  <c:v>71.42</c:v>
                </c:pt>
                <c:pt idx="870">
                  <c:v>69.77</c:v>
                </c:pt>
                <c:pt idx="871">
                  <c:v>68.38</c:v>
                </c:pt>
                <c:pt idx="872">
                  <c:v>67.319999999999993</c:v>
                </c:pt>
                <c:pt idx="873">
                  <c:v>66.17</c:v>
                </c:pt>
                <c:pt idx="874">
                  <c:v>65.16</c:v>
                </c:pt>
                <c:pt idx="875">
                  <c:v>64.569999999999993</c:v>
                </c:pt>
                <c:pt idx="876">
                  <c:v>64.12</c:v>
                </c:pt>
                <c:pt idx="877">
                  <c:v>63.85</c:v>
                </c:pt>
                <c:pt idx="878">
                  <c:v>63.68</c:v>
                </c:pt>
                <c:pt idx="879">
                  <c:v>63.49</c:v>
                </c:pt>
                <c:pt idx="880">
                  <c:v>74.59</c:v>
                </c:pt>
                <c:pt idx="881">
                  <c:v>73.489999999999995</c:v>
                </c:pt>
                <c:pt idx="882">
                  <c:v>72.23</c:v>
                </c:pt>
                <c:pt idx="883">
                  <c:v>70.180000000000007</c:v>
                </c:pt>
                <c:pt idx="884">
                  <c:v>68.92</c:v>
                </c:pt>
                <c:pt idx="885">
                  <c:v>67.45</c:v>
                </c:pt>
                <c:pt idx="886">
                  <c:v>66.52</c:v>
                </c:pt>
                <c:pt idx="887">
                  <c:v>65.62</c:v>
                </c:pt>
                <c:pt idx="888">
                  <c:v>65.03</c:v>
                </c:pt>
                <c:pt idx="889">
                  <c:v>64.680000000000007</c:v>
                </c:pt>
                <c:pt idx="890">
                  <c:v>64.77</c:v>
                </c:pt>
                <c:pt idx="891">
                  <c:v>76.33</c:v>
                </c:pt>
                <c:pt idx="892">
                  <c:v>75.66</c:v>
                </c:pt>
                <c:pt idx="893">
                  <c:v>74.52</c:v>
                </c:pt>
                <c:pt idx="894">
                  <c:v>73.42</c:v>
                </c:pt>
                <c:pt idx="895">
                  <c:v>71.81</c:v>
                </c:pt>
                <c:pt idx="896">
                  <c:v>70.34</c:v>
                </c:pt>
                <c:pt idx="897">
                  <c:v>68.94</c:v>
                </c:pt>
                <c:pt idx="898">
                  <c:v>67.7</c:v>
                </c:pt>
                <c:pt idx="899">
                  <c:v>66.709999999999994</c:v>
                </c:pt>
                <c:pt idx="900">
                  <c:v>65.98</c:v>
                </c:pt>
                <c:pt idx="901">
                  <c:v>65.22</c:v>
                </c:pt>
                <c:pt idx="902">
                  <c:v>77.72</c:v>
                </c:pt>
                <c:pt idx="903">
                  <c:v>77.39</c:v>
                </c:pt>
                <c:pt idx="904">
                  <c:v>76.59</c:v>
                </c:pt>
                <c:pt idx="905">
                  <c:v>75.59</c:v>
                </c:pt>
                <c:pt idx="906">
                  <c:v>74.41</c:v>
                </c:pt>
                <c:pt idx="907">
                  <c:v>73.040000000000006</c:v>
                </c:pt>
                <c:pt idx="908">
                  <c:v>71.599999999999994</c:v>
                </c:pt>
                <c:pt idx="909">
                  <c:v>70.19</c:v>
                </c:pt>
                <c:pt idx="910">
                  <c:v>68.89</c:v>
                </c:pt>
                <c:pt idx="911">
                  <c:v>67.760000000000005</c:v>
                </c:pt>
                <c:pt idx="912">
                  <c:v>66.75</c:v>
                </c:pt>
                <c:pt idx="913">
                  <c:v>79.38</c:v>
                </c:pt>
                <c:pt idx="914">
                  <c:v>78.849999999999994</c:v>
                </c:pt>
                <c:pt idx="915">
                  <c:v>78.33</c:v>
                </c:pt>
                <c:pt idx="916">
                  <c:v>77.59</c:v>
                </c:pt>
                <c:pt idx="917">
                  <c:v>76.63</c:v>
                </c:pt>
                <c:pt idx="918">
                  <c:v>75.44</c:v>
                </c:pt>
                <c:pt idx="919">
                  <c:v>74.12</c:v>
                </c:pt>
                <c:pt idx="920">
                  <c:v>72.69</c:v>
                </c:pt>
                <c:pt idx="921">
                  <c:v>71.239999999999995</c:v>
                </c:pt>
                <c:pt idx="922">
                  <c:v>69.87</c:v>
                </c:pt>
                <c:pt idx="923">
                  <c:v>68.55</c:v>
                </c:pt>
                <c:pt idx="924">
                  <c:v>39.21</c:v>
                </c:pt>
                <c:pt idx="925">
                  <c:v>39.700000000000003</c:v>
                </c:pt>
                <c:pt idx="926">
                  <c:v>37.549999999999997</c:v>
                </c:pt>
                <c:pt idx="927">
                  <c:v>36.54</c:v>
                </c:pt>
                <c:pt idx="928">
                  <c:v>35.56</c:v>
                </c:pt>
                <c:pt idx="929">
                  <c:v>34.61</c:v>
                </c:pt>
                <c:pt idx="930">
                  <c:v>33.520000000000003</c:v>
                </c:pt>
                <c:pt idx="931">
                  <c:v>32.49</c:v>
                </c:pt>
                <c:pt idx="932">
                  <c:v>31.54</c:v>
                </c:pt>
                <c:pt idx="933">
                  <c:v>30.64</c:v>
                </c:pt>
                <c:pt idx="934">
                  <c:v>29.64</c:v>
                </c:pt>
                <c:pt idx="935">
                  <c:v>44.3</c:v>
                </c:pt>
                <c:pt idx="936">
                  <c:v>43.99</c:v>
                </c:pt>
                <c:pt idx="937">
                  <c:v>42.42</c:v>
                </c:pt>
                <c:pt idx="938">
                  <c:v>41.5</c:v>
                </c:pt>
                <c:pt idx="939">
                  <c:v>40.270000000000003</c:v>
                </c:pt>
                <c:pt idx="940">
                  <c:v>39.18</c:v>
                </c:pt>
                <c:pt idx="941">
                  <c:v>37.99</c:v>
                </c:pt>
                <c:pt idx="942">
                  <c:v>36.840000000000003</c:v>
                </c:pt>
                <c:pt idx="943">
                  <c:v>35.79</c:v>
                </c:pt>
                <c:pt idx="944">
                  <c:v>34.770000000000003</c:v>
                </c:pt>
                <c:pt idx="945">
                  <c:v>33.96</c:v>
                </c:pt>
                <c:pt idx="946">
                  <c:v>51.66</c:v>
                </c:pt>
                <c:pt idx="947">
                  <c:v>48.84</c:v>
                </c:pt>
                <c:pt idx="948">
                  <c:v>48.26</c:v>
                </c:pt>
                <c:pt idx="949">
                  <c:v>46.6</c:v>
                </c:pt>
                <c:pt idx="950">
                  <c:v>45.25</c:v>
                </c:pt>
                <c:pt idx="951">
                  <c:v>44.09</c:v>
                </c:pt>
                <c:pt idx="952">
                  <c:v>42.85</c:v>
                </c:pt>
                <c:pt idx="953">
                  <c:v>41.65</c:v>
                </c:pt>
                <c:pt idx="954">
                  <c:v>40.47</c:v>
                </c:pt>
                <c:pt idx="955">
                  <c:v>39.36</c:v>
                </c:pt>
                <c:pt idx="956">
                  <c:v>38.06</c:v>
                </c:pt>
                <c:pt idx="957">
                  <c:v>55.82</c:v>
                </c:pt>
                <c:pt idx="958">
                  <c:v>54.43</c:v>
                </c:pt>
                <c:pt idx="959">
                  <c:v>52.67</c:v>
                </c:pt>
                <c:pt idx="960">
                  <c:v>51.88</c:v>
                </c:pt>
                <c:pt idx="961">
                  <c:v>50.32</c:v>
                </c:pt>
                <c:pt idx="962">
                  <c:v>49.15</c:v>
                </c:pt>
                <c:pt idx="963">
                  <c:v>47.89</c:v>
                </c:pt>
                <c:pt idx="964">
                  <c:v>46.65</c:v>
                </c:pt>
                <c:pt idx="965">
                  <c:v>45.43</c:v>
                </c:pt>
                <c:pt idx="966">
                  <c:v>44.21</c:v>
                </c:pt>
                <c:pt idx="967">
                  <c:v>43.35</c:v>
                </c:pt>
                <c:pt idx="968">
                  <c:v>59.01</c:v>
                </c:pt>
                <c:pt idx="969">
                  <c:v>58.33</c:v>
                </c:pt>
                <c:pt idx="970">
                  <c:v>57.45</c:v>
                </c:pt>
                <c:pt idx="971">
                  <c:v>56.1</c:v>
                </c:pt>
                <c:pt idx="972">
                  <c:v>55.17</c:v>
                </c:pt>
                <c:pt idx="973">
                  <c:v>53.97</c:v>
                </c:pt>
                <c:pt idx="974">
                  <c:v>52.93</c:v>
                </c:pt>
                <c:pt idx="975">
                  <c:v>51.72</c:v>
                </c:pt>
                <c:pt idx="976">
                  <c:v>50.52</c:v>
                </c:pt>
                <c:pt idx="977">
                  <c:v>49.32</c:v>
                </c:pt>
                <c:pt idx="978">
                  <c:v>48.26</c:v>
                </c:pt>
                <c:pt idx="979">
                  <c:v>61.51</c:v>
                </c:pt>
                <c:pt idx="980">
                  <c:v>61.37</c:v>
                </c:pt>
                <c:pt idx="981">
                  <c:v>60.67</c:v>
                </c:pt>
                <c:pt idx="982">
                  <c:v>59.92</c:v>
                </c:pt>
                <c:pt idx="983">
                  <c:v>59.04</c:v>
                </c:pt>
                <c:pt idx="984">
                  <c:v>58.12</c:v>
                </c:pt>
                <c:pt idx="985">
                  <c:v>57.19</c:v>
                </c:pt>
                <c:pt idx="986">
                  <c:v>56.15</c:v>
                </c:pt>
                <c:pt idx="987">
                  <c:v>55.09</c:v>
                </c:pt>
                <c:pt idx="988">
                  <c:v>53.98</c:v>
                </c:pt>
                <c:pt idx="989">
                  <c:v>52.66</c:v>
                </c:pt>
                <c:pt idx="990">
                  <c:v>64.040000000000006</c:v>
                </c:pt>
                <c:pt idx="991">
                  <c:v>63.57</c:v>
                </c:pt>
                <c:pt idx="992">
                  <c:v>63.09</c:v>
                </c:pt>
                <c:pt idx="993">
                  <c:v>62.56</c:v>
                </c:pt>
                <c:pt idx="994">
                  <c:v>61.97</c:v>
                </c:pt>
                <c:pt idx="995">
                  <c:v>61.32</c:v>
                </c:pt>
                <c:pt idx="996">
                  <c:v>60.59</c:v>
                </c:pt>
                <c:pt idx="997">
                  <c:v>59.79</c:v>
                </c:pt>
                <c:pt idx="998">
                  <c:v>58.93</c:v>
                </c:pt>
                <c:pt idx="999">
                  <c:v>58</c:v>
                </c:pt>
                <c:pt idx="1000">
                  <c:v>56.84</c:v>
                </c:pt>
                <c:pt idx="1001">
                  <c:v>65.599999999999994</c:v>
                </c:pt>
                <c:pt idx="1002">
                  <c:v>65.209999999999994</c:v>
                </c:pt>
                <c:pt idx="1003">
                  <c:v>64.849999999999994</c:v>
                </c:pt>
                <c:pt idx="1004">
                  <c:v>64.459999999999994</c:v>
                </c:pt>
                <c:pt idx="1005">
                  <c:v>64.05</c:v>
                </c:pt>
                <c:pt idx="1006">
                  <c:v>63.61</c:v>
                </c:pt>
                <c:pt idx="1007">
                  <c:v>63.1</c:v>
                </c:pt>
                <c:pt idx="1008">
                  <c:v>62.54</c:v>
                </c:pt>
                <c:pt idx="1009">
                  <c:v>61.89</c:v>
                </c:pt>
                <c:pt idx="1010">
                  <c:v>61.18</c:v>
                </c:pt>
                <c:pt idx="1011">
                  <c:v>60.12</c:v>
                </c:pt>
                <c:pt idx="1012">
                  <c:v>67.239999999999995</c:v>
                </c:pt>
                <c:pt idx="1013">
                  <c:v>66.8</c:v>
                </c:pt>
                <c:pt idx="1014">
                  <c:v>66.42</c:v>
                </c:pt>
                <c:pt idx="1015">
                  <c:v>66.069999999999993</c:v>
                </c:pt>
                <c:pt idx="1016">
                  <c:v>65.75</c:v>
                </c:pt>
                <c:pt idx="1017">
                  <c:v>65.41</c:v>
                </c:pt>
                <c:pt idx="1018">
                  <c:v>65.05</c:v>
                </c:pt>
                <c:pt idx="1019">
                  <c:v>64.66</c:v>
                </c:pt>
                <c:pt idx="1020">
                  <c:v>64.22</c:v>
                </c:pt>
                <c:pt idx="1021">
                  <c:v>63.7</c:v>
                </c:pt>
                <c:pt idx="1022">
                  <c:v>62.9</c:v>
                </c:pt>
                <c:pt idx="1023">
                  <c:v>68.39</c:v>
                </c:pt>
                <c:pt idx="1024">
                  <c:v>68.14</c:v>
                </c:pt>
                <c:pt idx="1025">
                  <c:v>66.930000000000007</c:v>
                </c:pt>
                <c:pt idx="1026">
                  <c:v>67.25</c:v>
                </c:pt>
                <c:pt idx="1027">
                  <c:v>66.650000000000006</c:v>
                </c:pt>
                <c:pt idx="1028">
                  <c:v>66.33</c:v>
                </c:pt>
                <c:pt idx="1029">
                  <c:v>66.03</c:v>
                </c:pt>
                <c:pt idx="1030">
                  <c:v>65.760000000000005</c:v>
                </c:pt>
                <c:pt idx="1031">
                  <c:v>65.47</c:v>
                </c:pt>
                <c:pt idx="1032">
                  <c:v>65.16</c:v>
                </c:pt>
                <c:pt idx="1033">
                  <c:v>65.040000000000006</c:v>
                </c:pt>
                <c:pt idx="1034">
                  <c:v>70.760000000000005</c:v>
                </c:pt>
                <c:pt idx="1035">
                  <c:v>69.849999999999994</c:v>
                </c:pt>
                <c:pt idx="1036">
                  <c:v>69.44</c:v>
                </c:pt>
                <c:pt idx="1037">
                  <c:v>68.52</c:v>
                </c:pt>
                <c:pt idx="1038">
                  <c:v>68.16</c:v>
                </c:pt>
                <c:pt idx="1039">
                  <c:v>67.680000000000007</c:v>
                </c:pt>
                <c:pt idx="1040">
                  <c:v>67.47</c:v>
                </c:pt>
                <c:pt idx="1041">
                  <c:v>67.17</c:v>
                </c:pt>
                <c:pt idx="1042">
                  <c:v>66.900000000000006</c:v>
                </c:pt>
                <c:pt idx="1043">
                  <c:v>66.66</c:v>
                </c:pt>
                <c:pt idx="1044">
                  <c:v>66.599999999999994</c:v>
                </c:pt>
                <c:pt idx="1045">
                  <c:v>72.989999999999995</c:v>
                </c:pt>
                <c:pt idx="1046">
                  <c:v>72.290000000000006</c:v>
                </c:pt>
                <c:pt idx="1047">
                  <c:v>71.209999999999994</c:v>
                </c:pt>
                <c:pt idx="1048">
                  <c:v>70.599999999999994</c:v>
                </c:pt>
                <c:pt idx="1049">
                  <c:v>70</c:v>
                </c:pt>
                <c:pt idx="1050">
                  <c:v>69.41</c:v>
                </c:pt>
                <c:pt idx="1051">
                  <c:v>68.88</c:v>
                </c:pt>
                <c:pt idx="1052">
                  <c:v>68.59</c:v>
                </c:pt>
                <c:pt idx="1053">
                  <c:v>68.28</c:v>
                </c:pt>
                <c:pt idx="1054">
                  <c:v>68.02</c:v>
                </c:pt>
                <c:pt idx="1055">
                  <c:v>67.52</c:v>
                </c:pt>
                <c:pt idx="1056">
                  <c:v>76.010000000000005</c:v>
                </c:pt>
                <c:pt idx="1057">
                  <c:v>75</c:v>
                </c:pt>
                <c:pt idx="1058">
                  <c:v>73.900000000000006</c:v>
                </c:pt>
                <c:pt idx="1059">
                  <c:v>72.91</c:v>
                </c:pt>
                <c:pt idx="1060">
                  <c:v>72.010000000000005</c:v>
                </c:pt>
                <c:pt idx="1061">
                  <c:v>71.27</c:v>
                </c:pt>
                <c:pt idx="1062">
                  <c:v>70.62</c:v>
                </c:pt>
                <c:pt idx="1063">
                  <c:v>70.08</c:v>
                </c:pt>
                <c:pt idx="1064">
                  <c:v>69.64</c:v>
                </c:pt>
                <c:pt idx="1065">
                  <c:v>69.290000000000006</c:v>
                </c:pt>
                <c:pt idx="1066">
                  <c:v>68.95</c:v>
                </c:pt>
                <c:pt idx="1067">
                  <c:v>78.95</c:v>
                </c:pt>
                <c:pt idx="1068">
                  <c:v>77.88</c:v>
                </c:pt>
                <c:pt idx="1069">
                  <c:v>76.63</c:v>
                </c:pt>
                <c:pt idx="1070">
                  <c:v>75.47</c:v>
                </c:pt>
                <c:pt idx="1071">
                  <c:v>74.39</c:v>
                </c:pt>
                <c:pt idx="1072">
                  <c:v>73.42</c:v>
                </c:pt>
                <c:pt idx="1073">
                  <c:v>72.56</c:v>
                </c:pt>
                <c:pt idx="1074">
                  <c:v>71.83</c:v>
                </c:pt>
                <c:pt idx="1075">
                  <c:v>71.22</c:v>
                </c:pt>
                <c:pt idx="1076">
                  <c:v>70.7</c:v>
                </c:pt>
                <c:pt idx="1077">
                  <c:v>70.33</c:v>
                </c:pt>
                <c:pt idx="1078">
                  <c:v>44.51</c:v>
                </c:pt>
                <c:pt idx="1079">
                  <c:v>43.66</c:v>
                </c:pt>
                <c:pt idx="1080">
                  <c:v>42.59</c:v>
                </c:pt>
                <c:pt idx="1081">
                  <c:v>41.34</c:v>
                </c:pt>
                <c:pt idx="1082">
                  <c:v>40.08</c:v>
                </c:pt>
                <c:pt idx="1083">
                  <c:v>38.97</c:v>
                </c:pt>
                <c:pt idx="1084">
                  <c:v>37.79</c:v>
                </c:pt>
                <c:pt idx="1085">
                  <c:v>36.67</c:v>
                </c:pt>
                <c:pt idx="1086">
                  <c:v>35.61</c:v>
                </c:pt>
                <c:pt idx="1087">
                  <c:v>34.6</c:v>
                </c:pt>
                <c:pt idx="1088">
                  <c:v>33.42</c:v>
                </c:pt>
                <c:pt idx="1089">
                  <c:v>51.52</c:v>
                </c:pt>
                <c:pt idx="1090">
                  <c:v>48.5</c:v>
                </c:pt>
                <c:pt idx="1091">
                  <c:v>47.66</c:v>
                </c:pt>
                <c:pt idx="1092">
                  <c:v>46.14</c:v>
                </c:pt>
                <c:pt idx="1093">
                  <c:v>44.74</c:v>
                </c:pt>
                <c:pt idx="1094">
                  <c:v>43.57</c:v>
                </c:pt>
                <c:pt idx="1095">
                  <c:v>42.29</c:v>
                </c:pt>
                <c:pt idx="1096">
                  <c:v>41.13</c:v>
                </c:pt>
                <c:pt idx="1097">
                  <c:v>39.979999999999997</c:v>
                </c:pt>
                <c:pt idx="1098">
                  <c:v>38.880000000000003</c:v>
                </c:pt>
                <c:pt idx="1099">
                  <c:v>38.090000000000003</c:v>
                </c:pt>
                <c:pt idx="1100">
                  <c:v>54.11</c:v>
                </c:pt>
                <c:pt idx="1101">
                  <c:v>52.7</c:v>
                </c:pt>
                <c:pt idx="1102">
                  <c:v>51.46</c:v>
                </c:pt>
                <c:pt idx="1103">
                  <c:v>50.64</c:v>
                </c:pt>
                <c:pt idx="1104">
                  <c:v>49.35</c:v>
                </c:pt>
                <c:pt idx="1105">
                  <c:v>48.18</c:v>
                </c:pt>
                <c:pt idx="1106">
                  <c:v>46.94</c:v>
                </c:pt>
                <c:pt idx="1107">
                  <c:v>45.73</c:v>
                </c:pt>
                <c:pt idx="1108">
                  <c:v>44.53</c:v>
                </c:pt>
                <c:pt idx="1109">
                  <c:v>43.37</c:v>
                </c:pt>
                <c:pt idx="1110">
                  <c:v>42.11</c:v>
                </c:pt>
                <c:pt idx="1111">
                  <c:v>56.74</c:v>
                </c:pt>
                <c:pt idx="1112">
                  <c:v>56.33</c:v>
                </c:pt>
                <c:pt idx="1113">
                  <c:v>55.46</c:v>
                </c:pt>
                <c:pt idx="1114">
                  <c:v>54.44</c:v>
                </c:pt>
                <c:pt idx="1115">
                  <c:v>53.52</c:v>
                </c:pt>
                <c:pt idx="1116">
                  <c:v>52.37</c:v>
                </c:pt>
                <c:pt idx="1117">
                  <c:v>51.38</c:v>
                </c:pt>
                <c:pt idx="1118">
                  <c:v>50.22</c:v>
                </c:pt>
                <c:pt idx="1119">
                  <c:v>49.06</c:v>
                </c:pt>
                <c:pt idx="1120">
                  <c:v>47.91</c:v>
                </c:pt>
                <c:pt idx="1121">
                  <c:v>46.56</c:v>
                </c:pt>
                <c:pt idx="1122">
                  <c:v>58.79</c:v>
                </c:pt>
                <c:pt idx="1123">
                  <c:v>58.9</c:v>
                </c:pt>
                <c:pt idx="1124">
                  <c:v>58.39</c:v>
                </c:pt>
                <c:pt idx="1125">
                  <c:v>57.76</c:v>
                </c:pt>
                <c:pt idx="1126">
                  <c:v>57.06</c:v>
                </c:pt>
                <c:pt idx="1127">
                  <c:v>56.28</c:v>
                </c:pt>
                <c:pt idx="1128">
                  <c:v>55.41</c:v>
                </c:pt>
                <c:pt idx="1129">
                  <c:v>54.44</c:v>
                </c:pt>
                <c:pt idx="1130">
                  <c:v>53.44</c:v>
                </c:pt>
                <c:pt idx="1131">
                  <c:v>52.39</c:v>
                </c:pt>
                <c:pt idx="1132">
                  <c:v>51.21</c:v>
                </c:pt>
                <c:pt idx="1133">
                  <c:v>60.52</c:v>
                </c:pt>
                <c:pt idx="1134">
                  <c:v>60.36</c:v>
                </c:pt>
                <c:pt idx="1135">
                  <c:v>60.2</c:v>
                </c:pt>
                <c:pt idx="1136">
                  <c:v>59.93</c:v>
                </c:pt>
                <c:pt idx="1137">
                  <c:v>59.55</c:v>
                </c:pt>
                <c:pt idx="1138">
                  <c:v>59.08</c:v>
                </c:pt>
                <c:pt idx="1139">
                  <c:v>58.5</c:v>
                </c:pt>
                <c:pt idx="1140">
                  <c:v>57.82</c:v>
                </c:pt>
                <c:pt idx="1141">
                  <c:v>57.06</c:v>
                </c:pt>
                <c:pt idx="1142">
                  <c:v>56.2</c:v>
                </c:pt>
                <c:pt idx="1143">
                  <c:v>55.18</c:v>
                </c:pt>
                <c:pt idx="1144">
                  <c:v>61.25</c:v>
                </c:pt>
                <c:pt idx="1145">
                  <c:v>61.08</c:v>
                </c:pt>
                <c:pt idx="1146">
                  <c:v>61.06</c:v>
                </c:pt>
                <c:pt idx="1147">
                  <c:v>61.05</c:v>
                </c:pt>
                <c:pt idx="1148">
                  <c:v>60.98</c:v>
                </c:pt>
                <c:pt idx="1149">
                  <c:v>60.84</c:v>
                </c:pt>
                <c:pt idx="1150">
                  <c:v>60.58</c:v>
                </c:pt>
                <c:pt idx="1151">
                  <c:v>60.22</c:v>
                </c:pt>
                <c:pt idx="1152">
                  <c:v>59.74</c:v>
                </c:pt>
                <c:pt idx="1153">
                  <c:v>59.15</c:v>
                </c:pt>
                <c:pt idx="1154">
                  <c:v>58.17</c:v>
                </c:pt>
                <c:pt idx="1155">
                  <c:v>63.02</c:v>
                </c:pt>
                <c:pt idx="1156">
                  <c:v>62.21</c:v>
                </c:pt>
                <c:pt idx="1157">
                  <c:v>61.75</c:v>
                </c:pt>
                <c:pt idx="1158">
                  <c:v>61.6</c:v>
                </c:pt>
                <c:pt idx="1159">
                  <c:v>61.58</c:v>
                </c:pt>
                <c:pt idx="1160">
                  <c:v>61.64</c:v>
                </c:pt>
                <c:pt idx="1161">
                  <c:v>61.64</c:v>
                </c:pt>
                <c:pt idx="1162">
                  <c:v>61.55</c:v>
                </c:pt>
                <c:pt idx="1163">
                  <c:v>61.34</c:v>
                </c:pt>
                <c:pt idx="1164">
                  <c:v>60.97</c:v>
                </c:pt>
                <c:pt idx="1165">
                  <c:v>60.35</c:v>
                </c:pt>
                <c:pt idx="1166">
                  <c:v>66.239999999999995</c:v>
                </c:pt>
                <c:pt idx="1167">
                  <c:v>64.77</c:v>
                </c:pt>
                <c:pt idx="1168">
                  <c:v>63.54</c:v>
                </c:pt>
                <c:pt idx="1169">
                  <c:v>62.7</c:v>
                </c:pt>
                <c:pt idx="1170">
                  <c:v>62.26</c:v>
                </c:pt>
                <c:pt idx="1171">
                  <c:v>62.07</c:v>
                </c:pt>
                <c:pt idx="1172">
                  <c:v>62.07</c:v>
                </c:pt>
                <c:pt idx="1173">
                  <c:v>62.1</c:v>
                </c:pt>
                <c:pt idx="1174">
                  <c:v>62.04</c:v>
                </c:pt>
                <c:pt idx="1175">
                  <c:v>61.88</c:v>
                </c:pt>
                <c:pt idx="1176">
                  <c:v>61.25</c:v>
                </c:pt>
                <c:pt idx="1177">
                  <c:v>68.59</c:v>
                </c:pt>
                <c:pt idx="1178">
                  <c:v>68.739999999999995</c:v>
                </c:pt>
                <c:pt idx="1179">
                  <c:v>68.52</c:v>
                </c:pt>
                <c:pt idx="1180">
                  <c:v>67.349999999999994</c:v>
                </c:pt>
                <c:pt idx="1181">
                  <c:v>66.53</c:v>
                </c:pt>
                <c:pt idx="1182">
                  <c:v>65.349999999999994</c:v>
                </c:pt>
                <c:pt idx="1183">
                  <c:v>64.489999999999995</c:v>
                </c:pt>
                <c:pt idx="1184">
                  <c:v>63.62</c:v>
                </c:pt>
                <c:pt idx="1185">
                  <c:v>63.03</c:v>
                </c:pt>
                <c:pt idx="1186">
                  <c:v>62.67</c:v>
                </c:pt>
                <c:pt idx="1187">
                  <c:v>62.26</c:v>
                </c:pt>
                <c:pt idx="1188">
                  <c:v>66.819999999999993</c:v>
                </c:pt>
                <c:pt idx="1189">
                  <c:v>68.39</c:v>
                </c:pt>
                <c:pt idx="1190">
                  <c:v>68.84</c:v>
                </c:pt>
                <c:pt idx="1191">
                  <c:v>68.94</c:v>
                </c:pt>
                <c:pt idx="1192">
                  <c:v>68.400000000000006</c:v>
                </c:pt>
                <c:pt idx="1193">
                  <c:v>67.540000000000006</c:v>
                </c:pt>
                <c:pt idx="1194">
                  <c:v>66.569999999999993</c:v>
                </c:pt>
                <c:pt idx="1195">
                  <c:v>65.53</c:v>
                </c:pt>
                <c:pt idx="1196">
                  <c:v>64.61</c:v>
                </c:pt>
                <c:pt idx="1197">
                  <c:v>63.94</c:v>
                </c:pt>
                <c:pt idx="1198">
                  <c:v>63.47</c:v>
                </c:pt>
                <c:pt idx="1199">
                  <c:v>63.79</c:v>
                </c:pt>
                <c:pt idx="1200">
                  <c:v>66.45</c:v>
                </c:pt>
                <c:pt idx="1201">
                  <c:v>68</c:v>
                </c:pt>
                <c:pt idx="1202">
                  <c:v>68.87</c:v>
                </c:pt>
                <c:pt idx="1203">
                  <c:v>69.17</c:v>
                </c:pt>
                <c:pt idx="1204">
                  <c:v>68.98</c:v>
                </c:pt>
                <c:pt idx="1205">
                  <c:v>68.36</c:v>
                </c:pt>
                <c:pt idx="1206">
                  <c:v>67.47</c:v>
                </c:pt>
                <c:pt idx="1207">
                  <c:v>66.48</c:v>
                </c:pt>
                <c:pt idx="1208">
                  <c:v>65.510000000000005</c:v>
                </c:pt>
                <c:pt idx="1209">
                  <c:v>64.72</c:v>
                </c:pt>
                <c:pt idx="1210">
                  <c:v>60.17</c:v>
                </c:pt>
                <c:pt idx="1211">
                  <c:v>63.42</c:v>
                </c:pt>
                <c:pt idx="1212">
                  <c:v>65.87</c:v>
                </c:pt>
                <c:pt idx="1213">
                  <c:v>67.66</c:v>
                </c:pt>
                <c:pt idx="1214">
                  <c:v>68.81</c:v>
                </c:pt>
                <c:pt idx="1215">
                  <c:v>69.349999999999994</c:v>
                </c:pt>
                <c:pt idx="1216">
                  <c:v>69.36</c:v>
                </c:pt>
                <c:pt idx="1217">
                  <c:v>68.900000000000006</c:v>
                </c:pt>
                <c:pt idx="1218">
                  <c:v>68.13</c:v>
                </c:pt>
                <c:pt idx="1219">
                  <c:v>67.17</c:v>
                </c:pt>
                <c:pt idx="1220">
                  <c:v>65.98</c:v>
                </c:pt>
                <c:pt idx="1221">
                  <c:v>57.2</c:v>
                </c:pt>
                <c:pt idx="1222">
                  <c:v>60.48</c:v>
                </c:pt>
                <c:pt idx="1223">
                  <c:v>63.47</c:v>
                </c:pt>
                <c:pt idx="1224">
                  <c:v>65.88</c:v>
                </c:pt>
                <c:pt idx="1225">
                  <c:v>67.73</c:v>
                </c:pt>
                <c:pt idx="1226">
                  <c:v>68.95</c:v>
                </c:pt>
                <c:pt idx="1227">
                  <c:v>69.59</c:v>
                </c:pt>
                <c:pt idx="1228">
                  <c:v>69.67</c:v>
                </c:pt>
                <c:pt idx="1229">
                  <c:v>69.290000000000006</c:v>
                </c:pt>
                <c:pt idx="1230">
                  <c:v>68.55</c:v>
                </c:pt>
                <c:pt idx="1231">
                  <c:v>67.38</c:v>
                </c:pt>
                <c:pt idx="1232">
                  <c:v>45.39</c:v>
                </c:pt>
                <c:pt idx="1233">
                  <c:v>45.11</c:v>
                </c:pt>
                <c:pt idx="1234">
                  <c:v>43.62</c:v>
                </c:pt>
                <c:pt idx="1235">
                  <c:v>42.44</c:v>
                </c:pt>
                <c:pt idx="1236">
                  <c:v>41.04</c:v>
                </c:pt>
                <c:pt idx="1237">
                  <c:v>39.83</c:v>
                </c:pt>
                <c:pt idx="1238">
                  <c:v>38.47</c:v>
                </c:pt>
                <c:pt idx="1239">
                  <c:v>37.17</c:v>
                </c:pt>
                <c:pt idx="1240">
                  <c:v>35.99</c:v>
                </c:pt>
                <c:pt idx="1241">
                  <c:v>34.85</c:v>
                </c:pt>
                <c:pt idx="1242">
                  <c:v>33.96</c:v>
                </c:pt>
                <c:pt idx="1243">
                  <c:v>53.88</c:v>
                </c:pt>
                <c:pt idx="1244">
                  <c:v>50.48</c:v>
                </c:pt>
                <c:pt idx="1245">
                  <c:v>49.91</c:v>
                </c:pt>
                <c:pt idx="1246">
                  <c:v>48.04</c:v>
                </c:pt>
                <c:pt idx="1247">
                  <c:v>46.56</c:v>
                </c:pt>
                <c:pt idx="1248">
                  <c:v>45.22</c:v>
                </c:pt>
                <c:pt idx="1249">
                  <c:v>43.81</c:v>
                </c:pt>
                <c:pt idx="1250">
                  <c:v>42.46</c:v>
                </c:pt>
                <c:pt idx="1251">
                  <c:v>41.13</c:v>
                </c:pt>
                <c:pt idx="1252">
                  <c:v>39.880000000000003</c:v>
                </c:pt>
                <c:pt idx="1253">
                  <c:v>38.92</c:v>
                </c:pt>
                <c:pt idx="1254">
                  <c:v>57.49</c:v>
                </c:pt>
                <c:pt idx="1255">
                  <c:v>55.83</c:v>
                </c:pt>
                <c:pt idx="1256">
                  <c:v>54.37</c:v>
                </c:pt>
                <c:pt idx="1257">
                  <c:v>53.53</c:v>
                </c:pt>
                <c:pt idx="1258">
                  <c:v>52.07</c:v>
                </c:pt>
                <c:pt idx="1259">
                  <c:v>50.77</c:v>
                </c:pt>
                <c:pt idx="1260">
                  <c:v>49.37</c:v>
                </c:pt>
                <c:pt idx="1261">
                  <c:v>47.98</c:v>
                </c:pt>
                <c:pt idx="1262">
                  <c:v>46.59</c:v>
                </c:pt>
                <c:pt idx="1263">
                  <c:v>45.23</c:v>
                </c:pt>
                <c:pt idx="1264">
                  <c:v>44.17</c:v>
                </c:pt>
                <c:pt idx="1265">
                  <c:v>59.93</c:v>
                </c:pt>
                <c:pt idx="1266">
                  <c:v>59.67</c:v>
                </c:pt>
                <c:pt idx="1267">
                  <c:v>58.83</c:v>
                </c:pt>
                <c:pt idx="1268">
                  <c:v>57.79</c:v>
                </c:pt>
                <c:pt idx="1269">
                  <c:v>56.88</c:v>
                </c:pt>
                <c:pt idx="1270">
                  <c:v>55.71</c:v>
                </c:pt>
                <c:pt idx="1271">
                  <c:v>54.57</c:v>
                </c:pt>
                <c:pt idx="1272">
                  <c:v>53.28</c:v>
                </c:pt>
                <c:pt idx="1273">
                  <c:v>52.01</c:v>
                </c:pt>
                <c:pt idx="1274">
                  <c:v>50.7</c:v>
                </c:pt>
                <c:pt idx="1275">
                  <c:v>49.32</c:v>
                </c:pt>
                <c:pt idx="1276">
                  <c:v>61.93</c:v>
                </c:pt>
                <c:pt idx="1277">
                  <c:v>62.06</c:v>
                </c:pt>
                <c:pt idx="1278">
                  <c:v>61.64</c:v>
                </c:pt>
                <c:pt idx="1279">
                  <c:v>61.1</c:v>
                </c:pt>
                <c:pt idx="1280">
                  <c:v>60.5</c:v>
                </c:pt>
                <c:pt idx="1281">
                  <c:v>59.77</c:v>
                </c:pt>
                <c:pt idx="1282">
                  <c:v>58.91</c:v>
                </c:pt>
                <c:pt idx="1283">
                  <c:v>57.97</c:v>
                </c:pt>
                <c:pt idx="1284">
                  <c:v>56.95</c:v>
                </c:pt>
                <c:pt idx="1285">
                  <c:v>55.83</c:v>
                </c:pt>
                <c:pt idx="1286">
                  <c:v>54.38</c:v>
                </c:pt>
                <c:pt idx="1287">
                  <c:v>63.57</c:v>
                </c:pt>
                <c:pt idx="1288">
                  <c:v>63.32</c:v>
                </c:pt>
                <c:pt idx="1289">
                  <c:v>63.13</c:v>
                </c:pt>
                <c:pt idx="1290">
                  <c:v>62.89</c:v>
                </c:pt>
                <c:pt idx="1291">
                  <c:v>62.6</c:v>
                </c:pt>
                <c:pt idx="1292">
                  <c:v>62.24</c:v>
                </c:pt>
                <c:pt idx="1293">
                  <c:v>61.79</c:v>
                </c:pt>
                <c:pt idx="1294">
                  <c:v>61.23</c:v>
                </c:pt>
                <c:pt idx="1295">
                  <c:v>60.57</c:v>
                </c:pt>
                <c:pt idx="1296">
                  <c:v>59.79</c:v>
                </c:pt>
                <c:pt idx="1297">
                  <c:v>58.99</c:v>
                </c:pt>
                <c:pt idx="1298">
                  <c:v>64.7</c:v>
                </c:pt>
                <c:pt idx="1299">
                  <c:v>64.34</c:v>
                </c:pt>
                <c:pt idx="1300">
                  <c:v>64.08</c:v>
                </c:pt>
                <c:pt idx="1301">
                  <c:v>63.88</c:v>
                </c:pt>
                <c:pt idx="1302">
                  <c:v>63.69</c:v>
                </c:pt>
                <c:pt idx="1303">
                  <c:v>63.5</c:v>
                </c:pt>
                <c:pt idx="1304">
                  <c:v>63.28</c:v>
                </c:pt>
                <c:pt idx="1305">
                  <c:v>63</c:v>
                </c:pt>
                <c:pt idx="1306">
                  <c:v>62.64</c:v>
                </c:pt>
                <c:pt idx="1307">
                  <c:v>62.16</c:v>
                </c:pt>
                <c:pt idx="1308">
                  <c:v>61.39</c:v>
                </c:pt>
                <c:pt idx="1309">
                  <c:v>66.260000000000005</c:v>
                </c:pt>
                <c:pt idx="1310">
                  <c:v>65.69</c:v>
                </c:pt>
                <c:pt idx="1311">
                  <c:v>65.2</c:v>
                </c:pt>
                <c:pt idx="1312">
                  <c:v>64.819999999999993</c:v>
                </c:pt>
                <c:pt idx="1313">
                  <c:v>64.540000000000006</c:v>
                </c:pt>
                <c:pt idx="1314">
                  <c:v>64.31</c:v>
                </c:pt>
                <c:pt idx="1315">
                  <c:v>64.11</c:v>
                </c:pt>
                <c:pt idx="1316">
                  <c:v>63.9</c:v>
                </c:pt>
                <c:pt idx="1317">
                  <c:v>63.66</c:v>
                </c:pt>
                <c:pt idx="1318">
                  <c:v>63.31</c:v>
                </c:pt>
                <c:pt idx="1319">
                  <c:v>62.62</c:v>
                </c:pt>
                <c:pt idx="1320">
                  <c:v>67.98</c:v>
                </c:pt>
                <c:pt idx="1321">
                  <c:v>67.319999999999993</c:v>
                </c:pt>
                <c:pt idx="1322">
                  <c:v>66.650000000000006</c:v>
                </c:pt>
                <c:pt idx="1323">
                  <c:v>66.09</c:v>
                </c:pt>
                <c:pt idx="1324">
                  <c:v>65.59</c:v>
                </c:pt>
                <c:pt idx="1325">
                  <c:v>65.17</c:v>
                </c:pt>
                <c:pt idx="1326">
                  <c:v>64.819999999999993</c:v>
                </c:pt>
                <c:pt idx="1327">
                  <c:v>64.5</c:v>
                </c:pt>
                <c:pt idx="1328">
                  <c:v>64.16</c:v>
                </c:pt>
                <c:pt idx="1329">
                  <c:v>63.77</c:v>
                </c:pt>
                <c:pt idx="1330">
                  <c:v>62.82</c:v>
                </c:pt>
                <c:pt idx="1331">
                  <c:v>70.3</c:v>
                </c:pt>
                <c:pt idx="1332">
                  <c:v>70.56</c:v>
                </c:pt>
                <c:pt idx="1333">
                  <c:v>70.02</c:v>
                </c:pt>
                <c:pt idx="1334">
                  <c:v>69.260000000000005</c:v>
                </c:pt>
                <c:pt idx="1335">
                  <c:v>68.62</c:v>
                </c:pt>
                <c:pt idx="1336">
                  <c:v>67.599999999999994</c:v>
                </c:pt>
                <c:pt idx="1337">
                  <c:v>66.86</c:v>
                </c:pt>
                <c:pt idx="1338">
                  <c:v>66.099999999999994</c:v>
                </c:pt>
                <c:pt idx="1339">
                  <c:v>65.540000000000006</c:v>
                </c:pt>
                <c:pt idx="1340">
                  <c:v>65.13</c:v>
                </c:pt>
                <c:pt idx="1341">
                  <c:v>64.63</c:v>
                </c:pt>
                <c:pt idx="1342">
                  <c:v>69.510000000000005</c:v>
                </c:pt>
                <c:pt idx="1343">
                  <c:v>70.55</c:v>
                </c:pt>
                <c:pt idx="1344">
                  <c:v>70.78</c:v>
                </c:pt>
                <c:pt idx="1345">
                  <c:v>70.66</c:v>
                </c:pt>
                <c:pt idx="1346">
                  <c:v>70.08</c:v>
                </c:pt>
                <c:pt idx="1347">
                  <c:v>69.349999999999994</c:v>
                </c:pt>
                <c:pt idx="1348">
                  <c:v>68.459999999999994</c:v>
                </c:pt>
                <c:pt idx="1349">
                  <c:v>67.680000000000007</c:v>
                </c:pt>
                <c:pt idx="1350">
                  <c:v>66.87</c:v>
                </c:pt>
                <c:pt idx="1351">
                  <c:v>66.23</c:v>
                </c:pt>
                <c:pt idx="1352">
                  <c:v>65.56</c:v>
                </c:pt>
                <c:pt idx="1353">
                  <c:v>67.95</c:v>
                </c:pt>
                <c:pt idx="1354">
                  <c:v>69.66</c:v>
                </c:pt>
                <c:pt idx="1355">
                  <c:v>70.55</c:v>
                </c:pt>
                <c:pt idx="1356">
                  <c:v>70.930000000000007</c:v>
                </c:pt>
                <c:pt idx="1357">
                  <c:v>70.930000000000007</c:v>
                </c:pt>
                <c:pt idx="1358">
                  <c:v>70.59</c:v>
                </c:pt>
                <c:pt idx="1359">
                  <c:v>69.97</c:v>
                </c:pt>
                <c:pt idx="1360">
                  <c:v>69.19</c:v>
                </c:pt>
                <c:pt idx="1361">
                  <c:v>68.36</c:v>
                </c:pt>
                <c:pt idx="1362">
                  <c:v>67.540000000000006</c:v>
                </c:pt>
                <c:pt idx="1363">
                  <c:v>66.569999999999993</c:v>
                </c:pt>
                <c:pt idx="1364">
                  <c:v>66.66</c:v>
                </c:pt>
                <c:pt idx="1365">
                  <c:v>68.430000000000007</c:v>
                </c:pt>
                <c:pt idx="1366">
                  <c:v>69.8</c:v>
                </c:pt>
                <c:pt idx="1367">
                  <c:v>70.739999999999995</c:v>
                </c:pt>
                <c:pt idx="1368">
                  <c:v>71.25</c:v>
                </c:pt>
                <c:pt idx="1369">
                  <c:v>71.33</c:v>
                </c:pt>
                <c:pt idx="1370">
                  <c:v>71.05</c:v>
                </c:pt>
                <c:pt idx="1371">
                  <c:v>70.489999999999995</c:v>
                </c:pt>
                <c:pt idx="1372">
                  <c:v>69.78</c:v>
                </c:pt>
                <c:pt idx="1373">
                  <c:v>68.94</c:v>
                </c:pt>
                <c:pt idx="1374">
                  <c:v>67.989999999999995</c:v>
                </c:pt>
                <c:pt idx="1375">
                  <c:v>66.17</c:v>
                </c:pt>
                <c:pt idx="1376">
                  <c:v>67.849999999999994</c:v>
                </c:pt>
                <c:pt idx="1377">
                  <c:v>69.25</c:v>
                </c:pt>
                <c:pt idx="1378">
                  <c:v>70.459999999999994</c:v>
                </c:pt>
                <c:pt idx="1379">
                  <c:v>71.31</c:v>
                </c:pt>
                <c:pt idx="1380">
                  <c:v>71.760000000000005</c:v>
                </c:pt>
                <c:pt idx="1381">
                  <c:v>71.849999999999994</c:v>
                </c:pt>
                <c:pt idx="1382">
                  <c:v>71.58</c:v>
                </c:pt>
                <c:pt idx="1383">
                  <c:v>71.03</c:v>
                </c:pt>
                <c:pt idx="1384">
                  <c:v>70.260000000000005</c:v>
                </c:pt>
                <c:pt idx="1385">
                  <c:v>69.56</c:v>
                </c:pt>
                <c:pt idx="1386">
                  <c:v>48.53</c:v>
                </c:pt>
                <c:pt idx="1387">
                  <c:v>47.41</c:v>
                </c:pt>
                <c:pt idx="1388">
                  <c:v>46.22</c:v>
                </c:pt>
                <c:pt idx="1389">
                  <c:v>44.67</c:v>
                </c:pt>
                <c:pt idx="1390">
                  <c:v>43.11</c:v>
                </c:pt>
                <c:pt idx="1391">
                  <c:v>41.78</c:v>
                </c:pt>
                <c:pt idx="1392">
                  <c:v>40.42</c:v>
                </c:pt>
                <c:pt idx="1393">
                  <c:v>39.03</c:v>
                </c:pt>
                <c:pt idx="1394">
                  <c:v>37.76</c:v>
                </c:pt>
                <c:pt idx="1395">
                  <c:v>36.5</c:v>
                </c:pt>
                <c:pt idx="1396">
                  <c:v>35.299999999999997</c:v>
                </c:pt>
                <c:pt idx="1397">
                  <c:v>56.18</c:v>
                </c:pt>
                <c:pt idx="1398">
                  <c:v>53.31</c:v>
                </c:pt>
                <c:pt idx="1399">
                  <c:v>52</c:v>
                </c:pt>
                <c:pt idx="1400">
                  <c:v>50.42</c:v>
                </c:pt>
                <c:pt idx="1401">
                  <c:v>48.74</c:v>
                </c:pt>
                <c:pt idx="1402">
                  <c:v>47.39</c:v>
                </c:pt>
                <c:pt idx="1403">
                  <c:v>45.92</c:v>
                </c:pt>
                <c:pt idx="1404">
                  <c:v>44.49</c:v>
                </c:pt>
                <c:pt idx="1405">
                  <c:v>43.12</c:v>
                </c:pt>
                <c:pt idx="1406">
                  <c:v>41.78</c:v>
                </c:pt>
                <c:pt idx="1407">
                  <c:v>40.450000000000003</c:v>
                </c:pt>
                <c:pt idx="1408">
                  <c:v>58.36</c:v>
                </c:pt>
                <c:pt idx="1409">
                  <c:v>57.26</c:v>
                </c:pt>
                <c:pt idx="1410">
                  <c:v>56.3</c:v>
                </c:pt>
                <c:pt idx="1411">
                  <c:v>55.15</c:v>
                </c:pt>
                <c:pt idx="1412">
                  <c:v>53.97</c:v>
                </c:pt>
                <c:pt idx="1413">
                  <c:v>52.66</c:v>
                </c:pt>
                <c:pt idx="1414">
                  <c:v>51.33</c:v>
                </c:pt>
                <c:pt idx="1415">
                  <c:v>49.94</c:v>
                </c:pt>
                <c:pt idx="1416">
                  <c:v>48.54</c:v>
                </c:pt>
                <c:pt idx="1417">
                  <c:v>47.16</c:v>
                </c:pt>
                <c:pt idx="1418">
                  <c:v>45.63</c:v>
                </c:pt>
                <c:pt idx="1419">
                  <c:v>60.45</c:v>
                </c:pt>
                <c:pt idx="1420">
                  <c:v>60.39</c:v>
                </c:pt>
                <c:pt idx="1421">
                  <c:v>59.69</c:v>
                </c:pt>
                <c:pt idx="1422">
                  <c:v>59.01</c:v>
                </c:pt>
                <c:pt idx="1423">
                  <c:v>58.06</c:v>
                </c:pt>
                <c:pt idx="1424">
                  <c:v>57.05</c:v>
                </c:pt>
                <c:pt idx="1425">
                  <c:v>56</c:v>
                </c:pt>
                <c:pt idx="1426">
                  <c:v>54.82</c:v>
                </c:pt>
                <c:pt idx="1427">
                  <c:v>53.59</c:v>
                </c:pt>
                <c:pt idx="1428">
                  <c:v>52.31</c:v>
                </c:pt>
                <c:pt idx="1429">
                  <c:v>51.24</c:v>
                </c:pt>
                <c:pt idx="1430">
                  <c:v>62.33</c:v>
                </c:pt>
                <c:pt idx="1431">
                  <c:v>62.21</c:v>
                </c:pt>
                <c:pt idx="1432">
                  <c:v>61.85</c:v>
                </c:pt>
                <c:pt idx="1433">
                  <c:v>61.43</c:v>
                </c:pt>
                <c:pt idx="1434">
                  <c:v>60.93</c:v>
                </c:pt>
                <c:pt idx="1435">
                  <c:v>60.35</c:v>
                </c:pt>
                <c:pt idx="1436">
                  <c:v>59.65</c:v>
                </c:pt>
                <c:pt idx="1437">
                  <c:v>58.87</c:v>
                </c:pt>
                <c:pt idx="1438">
                  <c:v>57.97</c:v>
                </c:pt>
                <c:pt idx="1439">
                  <c:v>56.97</c:v>
                </c:pt>
                <c:pt idx="1440">
                  <c:v>55.82</c:v>
                </c:pt>
                <c:pt idx="1441">
                  <c:v>63.74</c:v>
                </c:pt>
                <c:pt idx="1442">
                  <c:v>63.42</c:v>
                </c:pt>
                <c:pt idx="1443">
                  <c:v>63.14</c:v>
                </c:pt>
                <c:pt idx="1444">
                  <c:v>62.86</c:v>
                </c:pt>
                <c:pt idx="1445">
                  <c:v>62.56</c:v>
                </c:pt>
                <c:pt idx="1446">
                  <c:v>62.22</c:v>
                </c:pt>
                <c:pt idx="1447">
                  <c:v>61.85</c:v>
                </c:pt>
                <c:pt idx="1448">
                  <c:v>61.38</c:v>
                </c:pt>
                <c:pt idx="1449">
                  <c:v>60.83</c:v>
                </c:pt>
                <c:pt idx="1450">
                  <c:v>60.18</c:v>
                </c:pt>
                <c:pt idx="1451">
                  <c:v>59.51</c:v>
                </c:pt>
                <c:pt idx="1452">
                  <c:v>64.91</c:v>
                </c:pt>
                <c:pt idx="1453">
                  <c:v>64.59</c:v>
                </c:pt>
                <c:pt idx="1454">
                  <c:v>64.260000000000005</c:v>
                </c:pt>
                <c:pt idx="1455">
                  <c:v>63.98</c:v>
                </c:pt>
                <c:pt idx="1456">
                  <c:v>63.7</c:v>
                </c:pt>
                <c:pt idx="1457">
                  <c:v>63.42</c:v>
                </c:pt>
                <c:pt idx="1458">
                  <c:v>63.16</c:v>
                </c:pt>
                <c:pt idx="1459">
                  <c:v>62.86</c:v>
                </c:pt>
                <c:pt idx="1460">
                  <c:v>62.52</c:v>
                </c:pt>
                <c:pt idx="1461">
                  <c:v>62.1</c:v>
                </c:pt>
                <c:pt idx="1462">
                  <c:v>61.5</c:v>
                </c:pt>
                <c:pt idx="1463">
                  <c:v>65.760000000000005</c:v>
                </c:pt>
                <c:pt idx="1464">
                  <c:v>65.59</c:v>
                </c:pt>
                <c:pt idx="1465">
                  <c:v>65.31</c:v>
                </c:pt>
                <c:pt idx="1466">
                  <c:v>64.989999999999995</c:v>
                </c:pt>
                <c:pt idx="1467">
                  <c:v>64.680000000000007</c:v>
                </c:pt>
                <c:pt idx="1468">
                  <c:v>64.37</c:v>
                </c:pt>
                <c:pt idx="1469">
                  <c:v>64.08</c:v>
                </c:pt>
                <c:pt idx="1470">
                  <c:v>63.76</c:v>
                </c:pt>
                <c:pt idx="1471">
                  <c:v>63.43</c:v>
                </c:pt>
                <c:pt idx="1472">
                  <c:v>63.06</c:v>
                </c:pt>
                <c:pt idx="1473">
                  <c:v>62.44</c:v>
                </c:pt>
                <c:pt idx="1474">
                  <c:v>65.81</c:v>
                </c:pt>
                <c:pt idx="1475">
                  <c:v>66.08</c:v>
                </c:pt>
                <c:pt idx="1476">
                  <c:v>66.069999999999993</c:v>
                </c:pt>
                <c:pt idx="1477">
                  <c:v>65.86</c:v>
                </c:pt>
                <c:pt idx="1478">
                  <c:v>65.569999999999993</c:v>
                </c:pt>
                <c:pt idx="1479">
                  <c:v>65.23</c:v>
                </c:pt>
                <c:pt idx="1480">
                  <c:v>64.849999999999994</c:v>
                </c:pt>
                <c:pt idx="1481">
                  <c:v>64.45</c:v>
                </c:pt>
                <c:pt idx="1482">
                  <c:v>64.010000000000005</c:v>
                </c:pt>
                <c:pt idx="1483">
                  <c:v>63.52</c:v>
                </c:pt>
                <c:pt idx="1484">
                  <c:v>62.71</c:v>
                </c:pt>
                <c:pt idx="1485">
                  <c:v>69.2</c:v>
                </c:pt>
                <c:pt idx="1486">
                  <c:v>70.27</c:v>
                </c:pt>
                <c:pt idx="1487">
                  <c:v>70.430000000000007</c:v>
                </c:pt>
                <c:pt idx="1488">
                  <c:v>70.239999999999995</c:v>
                </c:pt>
                <c:pt idx="1489">
                  <c:v>69.83</c:v>
                </c:pt>
                <c:pt idx="1490">
                  <c:v>69.010000000000005</c:v>
                </c:pt>
                <c:pt idx="1491">
                  <c:v>68.28</c:v>
                </c:pt>
                <c:pt idx="1492">
                  <c:v>67.459999999999994</c:v>
                </c:pt>
                <c:pt idx="1493">
                  <c:v>66.73</c:v>
                </c:pt>
                <c:pt idx="1494">
                  <c:v>66.12</c:v>
                </c:pt>
                <c:pt idx="1495">
                  <c:v>65.67</c:v>
                </c:pt>
                <c:pt idx="1496">
                  <c:v>66.88</c:v>
                </c:pt>
                <c:pt idx="1497">
                  <c:v>68.95</c:v>
                </c:pt>
                <c:pt idx="1498">
                  <c:v>70.03</c:v>
                </c:pt>
                <c:pt idx="1499">
                  <c:v>70.61</c:v>
                </c:pt>
                <c:pt idx="1500">
                  <c:v>70.62</c:v>
                </c:pt>
                <c:pt idx="1501">
                  <c:v>70.3</c:v>
                </c:pt>
                <c:pt idx="1502">
                  <c:v>69.73</c:v>
                </c:pt>
                <c:pt idx="1503">
                  <c:v>68.97</c:v>
                </c:pt>
                <c:pt idx="1504">
                  <c:v>68.180000000000007</c:v>
                </c:pt>
                <c:pt idx="1505">
                  <c:v>67.42</c:v>
                </c:pt>
                <c:pt idx="1506">
                  <c:v>66.88</c:v>
                </c:pt>
                <c:pt idx="1507">
                  <c:v>64.03</c:v>
                </c:pt>
                <c:pt idx="1508">
                  <c:v>66.73</c:v>
                </c:pt>
                <c:pt idx="1509">
                  <c:v>68.58</c:v>
                </c:pt>
                <c:pt idx="1510">
                  <c:v>69.849999999999994</c:v>
                </c:pt>
                <c:pt idx="1511">
                  <c:v>70.599999999999994</c:v>
                </c:pt>
                <c:pt idx="1512">
                  <c:v>70.86</c:v>
                </c:pt>
                <c:pt idx="1513">
                  <c:v>70.69</c:v>
                </c:pt>
                <c:pt idx="1514">
                  <c:v>70.209999999999994</c:v>
                </c:pt>
                <c:pt idx="1515">
                  <c:v>69.540000000000006</c:v>
                </c:pt>
                <c:pt idx="1516">
                  <c:v>68.77</c:v>
                </c:pt>
                <c:pt idx="1517">
                  <c:v>67.7</c:v>
                </c:pt>
                <c:pt idx="1518">
                  <c:v>61.67</c:v>
                </c:pt>
                <c:pt idx="1519">
                  <c:v>64.31</c:v>
                </c:pt>
                <c:pt idx="1520">
                  <c:v>66.62</c:v>
                </c:pt>
                <c:pt idx="1521">
                  <c:v>68.489999999999995</c:v>
                </c:pt>
                <c:pt idx="1522">
                  <c:v>69.849999999999994</c:v>
                </c:pt>
                <c:pt idx="1523">
                  <c:v>70.69</c:v>
                </c:pt>
                <c:pt idx="1524">
                  <c:v>71.05</c:v>
                </c:pt>
                <c:pt idx="1525">
                  <c:v>70.98</c:v>
                </c:pt>
                <c:pt idx="1526">
                  <c:v>70.59</c:v>
                </c:pt>
                <c:pt idx="1527">
                  <c:v>69.95</c:v>
                </c:pt>
                <c:pt idx="1528">
                  <c:v>68.95</c:v>
                </c:pt>
                <c:pt idx="1529">
                  <c:v>60.64</c:v>
                </c:pt>
                <c:pt idx="1530">
                  <c:v>62.99</c:v>
                </c:pt>
                <c:pt idx="1531">
                  <c:v>65.2</c:v>
                </c:pt>
                <c:pt idx="1532">
                  <c:v>67.25</c:v>
                </c:pt>
                <c:pt idx="1533">
                  <c:v>68.959999999999994</c:v>
                </c:pt>
                <c:pt idx="1534">
                  <c:v>70.22</c:v>
                </c:pt>
                <c:pt idx="1535">
                  <c:v>71.03</c:v>
                </c:pt>
                <c:pt idx="1536">
                  <c:v>71.37</c:v>
                </c:pt>
                <c:pt idx="1537">
                  <c:v>71.3</c:v>
                </c:pt>
                <c:pt idx="1538">
                  <c:v>70.89</c:v>
                </c:pt>
                <c:pt idx="1539">
                  <c:v>70.13</c:v>
                </c:pt>
                <c:pt idx="1540">
                  <c:v>42.59</c:v>
                </c:pt>
                <c:pt idx="1541">
                  <c:v>42.74</c:v>
                </c:pt>
                <c:pt idx="1542">
                  <c:v>40.97</c:v>
                </c:pt>
                <c:pt idx="1543">
                  <c:v>40.020000000000003</c:v>
                </c:pt>
                <c:pt idx="1544">
                  <c:v>38.85</c:v>
                </c:pt>
                <c:pt idx="1545">
                  <c:v>37.74</c:v>
                </c:pt>
                <c:pt idx="1546">
                  <c:v>36.520000000000003</c:v>
                </c:pt>
                <c:pt idx="1547">
                  <c:v>35.35</c:v>
                </c:pt>
                <c:pt idx="1548">
                  <c:v>34.25</c:v>
                </c:pt>
                <c:pt idx="1549">
                  <c:v>33.18</c:v>
                </c:pt>
                <c:pt idx="1550">
                  <c:v>32.17</c:v>
                </c:pt>
                <c:pt idx="1551">
                  <c:v>49.11</c:v>
                </c:pt>
                <c:pt idx="1552">
                  <c:v>47.43</c:v>
                </c:pt>
                <c:pt idx="1553">
                  <c:v>46.61</c:v>
                </c:pt>
                <c:pt idx="1554">
                  <c:v>45.2</c:v>
                </c:pt>
                <c:pt idx="1555">
                  <c:v>43.92</c:v>
                </c:pt>
                <c:pt idx="1556">
                  <c:v>42.76</c:v>
                </c:pt>
                <c:pt idx="1557">
                  <c:v>41.44</c:v>
                </c:pt>
                <c:pt idx="1558">
                  <c:v>40.229999999999997</c:v>
                </c:pt>
                <c:pt idx="1559">
                  <c:v>39.03</c:v>
                </c:pt>
                <c:pt idx="1560">
                  <c:v>37.909999999999997</c:v>
                </c:pt>
                <c:pt idx="1561">
                  <c:v>36.630000000000003</c:v>
                </c:pt>
                <c:pt idx="1562">
                  <c:v>55.08</c:v>
                </c:pt>
                <c:pt idx="1563">
                  <c:v>52.93</c:v>
                </c:pt>
                <c:pt idx="1564">
                  <c:v>51.58</c:v>
                </c:pt>
                <c:pt idx="1565">
                  <c:v>50.45</c:v>
                </c:pt>
                <c:pt idx="1566">
                  <c:v>48.95</c:v>
                </c:pt>
                <c:pt idx="1567">
                  <c:v>47.81</c:v>
                </c:pt>
                <c:pt idx="1568">
                  <c:v>46.55</c:v>
                </c:pt>
                <c:pt idx="1569">
                  <c:v>45.31</c:v>
                </c:pt>
                <c:pt idx="1570">
                  <c:v>44.08</c:v>
                </c:pt>
                <c:pt idx="1571">
                  <c:v>42.85</c:v>
                </c:pt>
                <c:pt idx="1572">
                  <c:v>41.47</c:v>
                </c:pt>
                <c:pt idx="1573">
                  <c:v>57.43</c:v>
                </c:pt>
                <c:pt idx="1574">
                  <c:v>56.64</c:v>
                </c:pt>
                <c:pt idx="1575">
                  <c:v>55.86</c:v>
                </c:pt>
                <c:pt idx="1576">
                  <c:v>54.72</c:v>
                </c:pt>
                <c:pt idx="1577">
                  <c:v>53.81</c:v>
                </c:pt>
                <c:pt idx="1578">
                  <c:v>52.68</c:v>
                </c:pt>
                <c:pt idx="1579">
                  <c:v>51.6</c:v>
                </c:pt>
                <c:pt idx="1580">
                  <c:v>50.41</c:v>
                </c:pt>
                <c:pt idx="1581">
                  <c:v>49.21</c:v>
                </c:pt>
                <c:pt idx="1582">
                  <c:v>47.99</c:v>
                </c:pt>
                <c:pt idx="1583">
                  <c:v>46.63</c:v>
                </c:pt>
                <c:pt idx="1584">
                  <c:v>59.8</c:v>
                </c:pt>
                <c:pt idx="1585">
                  <c:v>59.93</c:v>
                </c:pt>
                <c:pt idx="1586">
                  <c:v>59.37</c:v>
                </c:pt>
                <c:pt idx="1587">
                  <c:v>58.79</c:v>
                </c:pt>
                <c:pt idx="1588">
                  <c:v>58</c:v>
                </c:pt>
                <c:pt idx="1589">
                  <c:v>57.15</c:v>
                </c:pt>
                <c:pt idx="1590">
                  <c:v>56.28</c:v>
                </c:pt>
                <c:pt idx="1591">
                  <c:v>55.27</c:v>
                </c:pt>
                <c:pt idx="1592">
                  <c:v>54.22</c:v>
                </c:pt>
                <c:pt idx="1593">
                  <c:v>53.12</c:v>
                </c:pt>
                <c:pt idx="1594">
                  <c:v>51.84</c:v>
                </c:pt>
                <c:pt idx="1595">
                  <c:v>61.79</c:v>
                </c:pt>
                <c:pt idx="1596">
                  <c:v>61.73</c:v>
                </c:pt>
                <c:pt idx="1597">
                  <c:v>61.57</c:v>
                </c:pt>
                <c:pt idx="1598">
                  <c:v>61.29</c:v>
                </c:pt>
                <c:pt idx="1599">
                  <c:v>60.9</c:v>
                </c:pt>
                <c:pt idx="1600">
                  <c:v>60.43</c:v>
                </c:pt>
                <c:pt idx="1601">
                  <c:v>59.81</c:v>
                </c:pt>
                <c:pt idx="1602">
                  <c:v>59.1</c:v>
                </c:pt>
                <c:pt idx="1603">
                  <c:v>58.3</c:v>
                </c:pt>
                <c:pt idx="1604">
                  <c:v>57.4</c:v>
                </c:pt>
                <c:pt idx="1605">
                  <c:v>56.16</c:v>
                </c:pt>
                <c:pt idx="1606">
                  <c:v>62.53</c:v>
                </c:pt>
                <c:pt idx="1607">
                  <c:v>62.53</c:v>
                </c:pt>
                <c:pt idx="1608">
                  <c:v>62.56</c:v>
                </c:pt>
                <c:pt idx="1609">
                  <c:v>62.55</c:v>
                </c:pt>
                <c:pt idx="1610">
                  <c:v>62.47</c:v>
                </c:pt>
                <c:pt idx="1611">
                  <c:v>62.3</c:v>
                </c:pt>
                <c:pt idx="1612">
                  <c:v>62.02</c:v>
                </c:pt>
                <c:pt idx="1613">
                  <c:v>61.65</c:v>
                </c:pt>
                <c:pt idx="1614">
                  <c:v>61.14</c:v>
                </c:pt>
                <c:pt idx="1615">
                  <c:v>60.52</c:v>
                </c:pt>
                <c:pt idx="1616">
                  <c:v>59.89</c:v>
                </c:pt>
                <c:pt idx="1617">
                  <c:v>63.31</c:v>
                </c:pt>
                <c:pt idx="1618">
                  <c:v>63.09</c:v>
                </c:pt>
                <c:pt idx="1619">
                  <c:v>63.06</c:v>
                </c:pt>
                <c:pt idx="1620">
                  <c:v>63.1</c:v>
                </c:pt>
                <c:pt idx="1621">
                  <c:v>63.17</c:v>
                </c:pt>
                <c:pt idx="1622">
                  <c:v>63.19</c:v>
                </c:pt>
                <c:pt idx="1623">
                  <c:v>63.16</c:v>
                </c:pt>
                <c:pt idx="1624">
                  <c:v>63.03</c:v>
                </c:pt>
                <c:pt idx="1625">
                  <c:v>62.78</c:v>
                </c:pt>
                <c:pt idx="1626">
                  <c:v>62.4</c:v>
                </c:pt>
                <c:pt idx="1627">
                  <c:v>61.7</c:v>
                </c:pt>
                <c:pt idx="1628">
                  <c:v>65.099999999999994</c:v>
                </c:pt>
                <c:pt idx="1629">
                  <c:v>64.3</c:v>
                </c:pt>
                <c:pt idx="1630">
                  <c:v>63.83</c:v>
                </c:pt>
                <c:pt idx="1631">
                  <c:v>63.62</c:v>
                </c:pt>
                <c:pt idx="1632">
                  <c:v>63.59</c:v>
                </c:pt>
                <c:pt idx="1633">
                  <c:v>63.63</c:v>
                </c:pt>
                <c:pt idx="1634">
                  <c:v>63.69</c:v>
                </c:pt>
                <c:pt idx="1635">
                  <c:v>63.69</c:v>
                </c:pt>
                <c:pt idx="1636">
                  <c:v>63.6</c:v>
                </c:pt>
                <c:pt idx="1637">
                  <c:v>63.38</c:v>
                </c:pt>
                <c:pt idx="1638">
                  <c:v>62.68</c:v>
                </c:pt>
                <c:pt idx="1639">
                  <c:v>71.37</c:v>
                </c:pt>
                <c:pt idx="1640">
                  <c:v>70.06</c:v>
                </c:pt>
                <c:pt idx="1641">
                  <c:v>69.12</c:v>
                </c:pt>
                <c:pt idx="1642">
                  <c:v>67.400000000000006</c:v>
                </c:pt>
                <c:pt idx="1643">
                  <c:v>66.44</c:v>
                </c:pt>
                <c:pt idx="1644">
                  <c:v>65.44</c:v>
                </c:pt>
                <c:pt idx="1645">
                  <c:v>64.91</c:v>
                </c:pt>
                <c:pt idx="1646">
                  <c:v>64.44</c:v>
                </c:pt>
                <c:pt idx="1647">
                  <c:v>64.16</c:v>
                </c:pt>
                <c:pt idx="1648">
                  <c:v>64.040000000000006</c:v>
                </c:pt>
                <c:pt idx="1649">
                  <c:v>64.010000000000005</c:v>
                </c:pt>
                <c:pt idx="1650">
                  <c:v>72.680000000000007</c:v>
                </c:pt>
                <c:pt idx="1651">
                  <c:v>72.2</c:v>
                </c:pt>
                <c:pt idx="1652">
                  <c:v>71.02</c:v>
                </c:pt>
                <c:pt idx="1653">
                  <c:v>70.03</c:v>
                </c:pt>
                <c:pt idx="1654">
                  <c:v>68.83</c:v>
                </c:pt>
                <c:pt idx="1655">
                  <c:v>67.58</c:v>
                </c:pt>
                <c:pt idx="1656">
                  <c:v>66.64</c:v>
                </c:pt>
                <c:pt idx="1657">
                  <c:v>65.8</c:v>
                </c:pt>
                <c:pt idx="1658">
                  <c:v>65.2</c:v>
                </c:pt>
                <c:pt idx="1659">
                  <c:v>64.819999999999993</c:v>
                </c:pt>
                <c:pt idx="1660">
                  <c:v>64.36</c:v>
                </c:pt>
                <c:pt idx="1661">
                  <c:v>73.67</c:v>
                </c:pt>
                <c:pt idx="1662">
                  <c:v>73.59</c:v>
                </c:pt>
                <c:pt idx="1663">
                  <c:v>72.98</c:v>
                </c:pt>
                <c:pt idx="1664">
                  <c:v>72.099999999999994</c:v>
                </c:pt>
                <c:pt idx="1665">
                  <c:v>70.989999999999995</c:v>
                </c:pt>
                <c:pt idx="1666">
                  <c:v>69.84</c:v>
                </c:pt>
                <c:pt idx="1667">
                  <c:v>68.67</c:v>
                </c:pt>
                <c:pt idx="1668">
                  <c:v>67.58</c:v>
                </c:pt>
                <c:pt idx="1669">
                  <c:v>66.67</c:v>
                </c:pt>
                <c:pt idx="1670">
                  <c:v>65.959999999999994</c:v>
                </c:pt>
                <c:pt idx="1671">
                  <c:v>65.290000000000006</c:v>
                </c:pt>
                <c:pt idx="1672">
                  <c:v>74.099999999999994</c:v>
                </c:pt>
                <c:pt idx="1673">
                  <c:v>74.42</c:v>
                </c:pt>
                <c:pt idx="1674">
                  <c:v>74.19</c:v>
                </c:pt>
                <c:pt idx="1675">
                  <c:v>73.680000000000007</c:v>
                </c:pt>
                <c:pt idx="1676">
                  <c:v>72.900000000000006</c:v>
                </c:pt>
                <c:pt idx="1677">
                  <c:v>71.91</c:v>
                </c:pt>
                <c:pt idx="1678">
                  <c:v>70.77</c:v>
                </c:pt>
                <c:pt idx="1679">
                  <c:v>69.599999999999994</c:v>
                </c:pt>
                <c:pt idx="1680">
                  <c:v>68.47</c:v>
                </c:pt>
                <c:pt idx="1681">
                  <c:v>67.48</c:v>
                </c:pt>
                <c:pt idx="1682">
                  <c:v>66.849999999999994</c:v>
                </c:pt>
                <c:pt idx="1683">
                  <c:v>75.19</c:v>
                </c:pt>
                <c:pt idx="1684">
                  <c:v>75.39</c:v>
                </c:pt>
                <c:pt idx="1685">
                  <c:v>75.489999999999995</c:v>
                </c:pt>
                <c:pt idx="1686">
                  <c:v>75.23</c:v>
                </c:pt>
                <c:pt idx="1687">
                  <c:v>74.680000000000007</c:v>
                </c:pt>
                <c:pt idx="1688">
                  <c:v>73.87</c:v>
                </c:pt>
                <c:pt idx="1689">
                  <c:v>72.86</c:v>
                </c:pt>
                <c:pt idx="1690">
                  <c:v>71.69</c:v>
                </c:pt>
                <c:pt idx="1691">
                  <c:v>70.48</c:v>
                </c:pt>
                <c:pt idx="1692">
                  <c:v>69.28</c:v>
                </c:pt>
                <c:pt idx="1693">
                  <c:v>67.91</c:v>
                </c:pt>
              </c:numCache>
            </c:numRef>
          </c:xVal>
          <c:yVal>
            <c:numRef>
              <c:f>'[A2 Recovered DSR Graphs for Report.xlsx]Black Space'!$K$7:$K$1700</c:f>
              <c:numCache>
                <c:formatCode>General</c:formatCode>
                <c:ptCount val="1694"/>
                <c:pt idx="1386">
                  <c:v>2476000.0000000023</c:v>
                </c:pt>
                <c:pt idx="1387">
                  <c:v>3188000.0000000061</c:v>
                </c:pt>
                <c:pt idx="1388">
                  <c:v>4052000.0000000028</c:v>
                </c:pt>
                <c:pt idx="1389">
                  <c:v>5114000.0000000065</c:v>
                </c:pt>
                <c:pt idx="1390">
                  <c:v>6394000.0000000084</c:v>
                </c:pt>
                <c:pt idx="1391">
                  <c:v>7934000.0000000158</c:v>
                </c:pt>
                <c:pt idx="1392">
                  <c:v>9738000.0000000093</c:v>
                </c:pt>
                <c:pt idx="1393">
                  <c:v>11910000.000000007</c:v>
                </c:pt>
                <c:pt idx="1394">
                  <c:v>14410000.000000009</c:v>
                </c:pt>
                <c:pt idx="1395">
                  <c:v>17330000.000000011</c:v>
                </c:pt>
                <c:pt idx="1396">
                  <c:v>20650000.00000003</c:v>
                </c:pt>
                <c:pt idx="1397">
                  <c:v>984600.00000000023</c:v>
                </c:pt>
                <c:pt idx="1398">
                  <c:v>1305000.0000000002</c:v>
                </c:pt>
                <c:pt idx="1399">
                  <c:v>1712000.0000000042</c:v>
                </c:pt>
                <c:pt idx="1400">
                  <c:v>2224000.0000000037</c:v>
                </c:pt>
                <c:pt idx="1401">
                  <c:v>2891000.0000000033</c:v>
                </c:pt>
                <c:pt idx="1402">
                  <c:v>3675000.0000000056</c:v>
                </c:pt>
                <c:pt idx="1403">
                  <c:v>4651000.0000000075</c:v>
                </c:pt>
                <c:pt idx="1404">
                  <c:v>5855000.0000000093</c:v>
                </c:pt>
                <c:pt idx="1405">
                  <c:v>7294000.0000000065</c:v>
                </c:pt>
                <c:pt idx="1406">
                  <c:v>9040000.0000000279</c:v>
                </c:pt>
                <c:pt idx="1407">
                  <c:v>11080000.000000022</c:v>
                </c:pt>
                <c:pt idx="1408">
                  <c:v>382500.00000000087</c:v>
                </c:pt>
                <c:pt idx="1409">
                  <c:v>515200.00000000052</c:v>
                </c:pt>
                <c:pt idx="1410">
                  <c:v>692900.00000000163</c:v>
                </c:pt>
                <c:pt idx="1411">
                  <c:v>927700.00000000105</c:v>
                </c:pt>
                <c:pt idx="1412">
                  <c:v>1225000.0000000026</c:v>
                </c:pt>
                <c:pt idx="1413">
                  <c:v>1615000.0000000026</c:v>
                </c:pt>
                <c:pt idx="1414">
                  <c:v>2106000.0000000014</c:v>
                </c:pt>
                <c:pt idx="1415">
                  <c:v>2724000.0000000061</c:v>
                </c:pt>
                <c:pt idx="1416">
                  <c:v>3499000.0000000075</c:v>
                </c:pt>
                <c:pt idx="1417">
                  <c:v>4457000.0000000047</c:v>
                </c:pt>
                <c:pt idx="1418">
                  <c:v>5633000.0000000037</c:v>
                </c:pt>
                <c:pt idx="1419">
                  <c:v>147100.00000000012</c:v>
                </c:pt>
                <c:pt idx="1420">
                  <c:v>201599.99999999997</c:v>
                </c:pt>
                <c:pt idx="1421">
                  <c:v>275900.00000000029</c:v>
                </c:pt>
                <c:pt idx="1422">
                  <c:v>375400.00000000076</c:v>
                </c:pt>
                <c:pt idx="1423">
                  <c:v>509500.00000000041</c:v>
                </c:pt>
                <c:pt idx="1424">
                  <c:v>686500.00000000151</c:v>
                </c:pt>
                <c:pt idx="1425">
                  <c:v>919100.00000000116</c:v>
                </c:pt>
                <c:pt idx="1426">
                  <c:v>1223000.0000000009</c:v>
                </c:pt>
                <c:pt idx="1427">
                  <c:v>1615000.0000000026</c:v>
                </c:pt>
                <c:pt idx="1428">
                  <c:v>2115000.0000000009</c:v>
                </c:pt>
                <c:pt idx="1429">
                  <c:v>2745000.0000000065</c:v>
                </c:pt>
                <c:pt idx="1430">
                  <c:v>55490.000000000007</c:v>
                </c:pt>
                <c:pt idx="1431">
                  <c:v>77079.999999999956</c:v>
                </c:pt>
                <c:pt idx="1432">
                  <c:v>106400.00000000007</c:v>
                </c:pt>
                <c:pt idx="1433">
                  <c:v>146300.00000000032</c:v>
                </c:pt>
                <c:pt idx="1434">
                  <c:v>200900.00000000035</c:v>
                </c:pt>
                <c:pt idx="1435">
                  <c:v>275000.00000000052</c:v>
                </c:pt>
                <c:pt idx="1436">
                  <c:v>374800.00000000017</c:v>
                </c:pt>
                <c:pt idx="1437">
                  <c:v>509200.00000000047</c:v>
                </c:pt>
                <c:pt idx="1438">
                  <c:v>687800.00000000105</c:v>
                </c:pt>
                <c:pt idx="1439">
                  <c:v>924100.00000000047</c:v>
                </c:pt>
                <c:pt idx="1440">
                  <c:v>1232000.0000000005</c:v>
                </c:pt>
                <c:pt idx="1441">
                  <c:v>23100.000000000004</c:v>
                </c:pt>
                <c:pt idx="1442">
                  <c:v>32250.000000000011</c:v>
                </c:pt>
                <c:pt idx="1443">
                  <c:v>44770.000000000036</c:v>
                </c:pt>
                <c:pt idx="1444">
                  <c:v>61920.000000000102</c:v>
                </c:pt>
                <c:pt idx="1445">
                  <c:v>85510.000000000102</c:v>
                </c:pt>
                <c:pt idx="1446">
                  <c:v>117900.00000000009</c:v>
                </c:pt>
                <c:pt idx="1447">
                  <c:v>162400.00000000023</c:v>
                </c:pt>
                <c:pt idx="1448">
                  <c:v>223100.00000000009</c:v>
                </c:pt>
                <c:pt idx="1449">
                  <c:v>305600.00000000023</c:v>
                </c:pt>
                <c:pt idx="1450">
                  <c:v>417600.00000000081</c:v>
                </c:pt>
                <c:pt idx="1451">
                  <c:v>567200.00000000081</c:v>
                </c:pt>
                <c:pt idx="1452">
                  <c:v>10149.999999999993</c:v>
                </c:pt>
                <c:pt idx="1453">
                  <c:v>14200.00000000002</c:v>
                </c:pt>
                <c:pt idx="1454">
                  <c:v>19780.000000000015</c:v>
                </c:pt>
                <c:pt idx="1455">
                  <c:v>27480.000000000004</c:v>
                </c:pt>
                <c:pt idx="1456">
                  <c:v>38130.000000000029</c:v>
                </c:pt>
                <c:pt idx="1457">
                  <c:v>52870.000000000051</c:v>
                </c:pt>
                <c:pt idx="1458">
                  <c:v>73220.000000000058</c:v>
                </c:pt>
                <c:pt idx="1459">
                  <c:v>101300.00000000012</c:v>
                </c:pt>
                <c:pt idx="1460">
                  <c:v>140000.00000000015</c:v>
                </c:pt>
                <c:pt idx="1461">
                  <c:v>193200.00000000003</c:v>
                </c:pt>
                <c:pt idx="1462">
                  <c:v>265600.00000000035</c:v>
                </c:pt>
                <c:pt idx="1463">
                  <c:v>4980.0000000000045</c:v>
                </c:pt>
                <c:pt idx="1464">
                  <c:v>6998.9999999999964</c:v>
                </c:pt>
                <c:pt idx="1465">
                  <c:v>9806.0000000000146</c:v>
                </c:pt>
                <c:pt idx="1466">
                  <c:v>13710.000000000013</c:v>
                </c:pt>
                <c:pt idx="1467">
                  <c:v>19130</c:v>
                </c:pt>
                <c:pt idx="1468">
                  <c:v>26650.000000000025</c:v>
                </c:pt>
                <c:pt idx="1469">
                  <c:v>37070.000000000036</c:v>
                </c:pt>
                <c:pt idx="1470">
                  <c:v>51530.000000000058</c:v>
                </c:pt>
                <c:pt idx="1471">
                  <c:v>71590.000000000073</c:v>
                </c:pt>
                <c:pt idx="1472">
                  <c:v>99520.000000000044</c:v>
                </c:pt>
                <c:pt idx="1473">
                  <c:v>137200.00000000038</c:v>
                </c:pt>
                <c:pt idx="1474">
                  <c:v>2619.0000000000023</c:v>
                </c:pt>
                <c:pt idx="1475">
                  <c:v>3698.0000000000032</c:v>
                </c:pt>
                <c:pt idx="1476">
                  <c:v>5205.0000000000073</c:v>
                </c:pt>
                <c:pt idx="1477">
                  <c:v>7311.0000000000127</c:v>
                </c:pt>
                <c:pt idx="1478">
                  <c:v>10250.000000000007</c:v>
                </c:pt>
                <c:pt idx="1479">
                  <c:v>14350.000000000022</c:v>
                </c:pt>
                <c:pt idx="1480">
                  <c:v>20050.000000000011</c:v>
                </c:pt>
                <c:pt idx="1481">
                  <c:v>28000.000000000051</c:v>
                </c:pt>
                <c:pt idx="1482">
                  <c:v>39119.999999999993</c:v>
                </c:pt>
                <c:pt idx="1483">
                  <c:v>54710.000000000073</c:v>
                </c:pt>
                <c:pt idx="1484">
                  <c:v>77690.000000000189</c:v>
                </c:pt>
                <c:pt idx="1485">
                  <c:v>1061.0000000000016</c:v>
                </c:pt>
                <c:pt idx="1486">
                  <c:v>1530.0000000000014</c:v>
                </c:pt>
                <c:pt idx="1487">
                  <c:v>2218.0000000000027</c:v>
                </c:pt>
                <c:pt idx="1488">
                  <c:v>3217</c:v>
                </c:pt>
                <c:pt idx="1489">
                  <c:v>4621.0000000000064</c:v>
                </c:pt>
                <c:pt idx="1490">
                  <c:v>6631.0000000000091</c:v>
                </c:pt>
                <c:pt idx="1491">
                  <c:v>9410.0000000000073</c:v>
                </c:pt>
                <c:pt idx="1492">
                  <c:v>13310.00000000002</c:v>
                </c:pt>
                <c:pt idx="1493">
                  <c:v>18790.000000000029</c:v>
                </c:pt>
                <c:pt idx="1494">
                  <c:v>26220.000000000058</c:v>
                </c:pt>
                <c:pt idx="1495">
                  <c:v>36370.000000000065</c:v>
                </c:pt>
                <c:pt idx="1496">
                  <c:v>602.49999999999989</c:v>
                </c:pt>
                <c:pt idx="1497">
                  <c:v>864.59999999999991</c:v>
                </c:pt>
                <c:pt idx="1498">
                  <c:v>1250.0000000000007</c:v>
                </c:pt>
                <c:pt idx="1499">
                  <c:v>1810.0000000000009</c:v>
                </c:pt>
                <c:pt idx="1500">
                  <c:v>2626.0000000000018</c:v>
                </c:pt>
                <c:pt idx="1501">
                  <c:v>3792.0000000000027</c:v>
                </c:pt>
                <c:pt idx="1502">
                  <c:v>5453.0000000000055</c:v>
                </c:pt>
                <c:pt idx="1503">
                  <c:v>7803.0000000000018</c:v>
                </c:pt>
                <c:pt idx="1504">
                  <c:v>11090.000000000005</c:v>
                </c:pt>
                <c:pt idx="1505">
                  <c:v>15650.000000000015</c:v>
                </c:pt>
                <c:pt idx="1506">
                  <c:v>22009.999999999985</c:v>
                </c:pt>
                <c:pt idx="1507">
                  <c:v>364.20000000000044</c:v>
                </c:pt>
                <c:pt idx="1508">
                  <c:v>517.00000000000045</c:v>
                </c:pt>
                <c:pt idx="1509">
                  <c:v>739.1</c:v>
                </c:pt>
                <c:pt idx="1510">
                  <c:v>1066.0000000000007</c:v>
                </c:pt>
                <c:pt idx="1511">
                  <c:v>1544.0000000000005</c:v>
                </c:pt>
                <c:pt idx="1512">
                  <c:v>2238.0000000000018</c:v>
                </c:pt>
                <c:pt idx="1513">
                  <c:v>3240.0000000000023</c:v>
                </c:pt>
                <c:pt idx="1514">
                  <c:v>4675.9999999999991</c:v>
                </c:pt>
                <c:pt idx="1515">
                  <c:v>6710.0000000000027</c:v>
                </c:pt>
                <c:pt idx="1516">
                  <c:v>9552.9999999999982</c:v>
                </c:pt>
                <c:pt idx="1517">
                  <c:v>13529.999999999998</c:v>
                </c:pt>
                <c:pt idx="1518">
                  <c:v>235.60000000000016</c:v>
                </c:pt>
                <c:pt idx="1519">
                  <c:v>327.60000000000008</c:v>
                </c:pt>
                <c:pt idx="1520">
                  <c:v>461.20000000000033</c:v>
                </c:pt>
                <c:pt idx="1521">
                  <c:v>657.60000000000036</c:v>
                </c:pt>
                <c:pt idx="1522">
                  <c:v>946.80000000000075</c:v>
                </c:pt>
                <c:pt idx="1523">
                  <c:v>1370.0000000000005</c:v>
                </c:pt>
                <c:pt idx="1524">
                  <c:v>1988.0000000000007</c:v>
                </c:pt>
                <c:pt idx="1525">
                  <c:v>2883.0000000000036</c:v>
                </c:pt>
                <c:pt idx="1526">
                  <c:v>4169.0000000000036</c:v>
                </c:pt>
                <c:pt idx="1527">
                  <c:v>5994.0000000000045</c:v>
                </c:pt>
                <c:pt idx="1528">
                  <c:v>8565.0000000000146</c:v>
                </c:pt>
                <c:pt idx="1529">
                  <c:v>157.39999999999998</c:v>
                </c:pt>
                <c:pt idx="1530">
                  <c:v>215.2</c:v>
                </c:pt>
                <c:pt idx="1531">
                  <c:v>298.7000000000001</c:v>
                </c:pt>
                <c:pt idx="1532">
                  <c:v>420.90000000000009</c:v>
                </c:pt>
                <c:pt idx="1533">
                  <c:v>600.5</c:v>
                </c:pt>
                <c:pt idx="1534">
                  <c:v>864.59999999999991</c:v>
                </c:pt>
                <c:pt idx="1535">
                  <c:v>1253</c:v>
                </c:pt>
                <c:pt idx="1536">
                  <c:v>1819.0000000000011</c:v>
                </c:pt>
                <c:pt idx="1537">
                  <c:v>2642.0000000000023</c:v>
                </c:pt>
                <c:pt idx="1538">
                  <c:v>3821.0000000000045</c:v>
                </c:pt>
                <c:pt idx="1539">
                  <c:v>5504.0000000000009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4FA-498F-9EE8-42B3CE142C62}"/>
            </c:ext>
          </c:extLst>
        </c:ser>
        <c:ser>
          <c:idx val="4"/>
          <c:order val="3"/>
          <c:tx>
            <c:v>Bio + 20% RA (Warm)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'[A2 Recovered DSR Graphs for Report.xlsx]Black Space'!$A$7:$A$1700</c:f>
              <c:numCache>
                <c:formatCode>General</c:formatCode>
                <c:ptCount val="1694"/>
                <c:pt idx="0">
                  <c:v>36.409999999999997</c:v>
                </c:pt>
                <c:pt idx="1">
                  <c:v>36.700000000000003</c:v>
                </c:pt>
                <c:pt idx="2">
                  <c:v>34.83</c:v>
                </c:pt>
                <c:pt idx="3">
                  <c:v>33.630000000000003</c:v>
                </c:pt>
                <c:pt idx="4">
                  <c:v>32.64</c:v>
                </c:pt>
                <c:pt idx="5">
                  <c:v>31.68</c:v>
                </c:pt>
                <c:pt idx="6">
                  <c:v>30.66</c:v>
                </c:pt>
                <c:pt idx="7">
                  <c:v>29.61</c:v>
                </c:pt>
                <c:pt idx="8">
                  <c:v>28.71</c:v>
                </c:pt>
                <c:pt idx="9">
                  <c:v>27.77</c:v>
                </c:pt>
                <c:pt idx="10">
                  <c:v>27.1</c:v>
                </c:pt>
                <c:pt idx="11">
                  <c:v>40.64</c:v>
                </c:pt>
                <c:pt idx="12">
                  <c:v>41.4</c:v>
                </c:pt>
                <c:pt idx="13">
                  <c:v>39.18</c:v>
                </c:pt>
                <c:pt idx="14">
                  <c:v>38.07</c:v>
                </c:pt>
                <c:pt idx="15">
                  <c:v>37.1</c:v>
                </c:pt>
                <c:pt idx="16">
                  <c:v>36.07</c:v>
                </c:pt>
                <c:pt idx="17">
                  <c:v>34.96</c:v>
                </c:pt>
                <c:pt idx="18">
                  <c:v>33.840000000000003</c:v>
                </c:pt>
                <c:pt idx="19">
                  <c:v>32.840000000000003</c:v>
                </c:pt>
                <c:pt idx="20">
                  <c:v>31.78</c:v>
                </c:pt>
                <c:pt idx="21">
                  <c:v>30.9</c:v>
                </c:pt>
                <c:pt idx="22">
                  <c:v>46.23</c:v>
                </c:pt>
                <c:pt idx="23">
                  <c:v>45.93</c:v>
                </c:pt>
                <c:pt idx="24">
                  <c:v>44.39</c:v>
                </c:pt>
                <c:pt idx="25">
                  <c:v>43.44</c:v>
                </c:pt>
                <c:pt idx="26">
                  <c:v>42.13</c:v>
                </c:pt>
                <c:pt idx="27">
                  <c:v>41.04</c:v>
                </c:pt>
                <c:pt idx="28">
                  <c:v>39.78</c:v>
                </c:pt>
                <c:pt idx="29">
                  <c:v>38.56</c:v>
                </c:pt>
                <c:pt idx="30">
                  <c:v>37.450000000000003</c:v>
                </c:pt>
                <c:pt idx="31">
                  <c:v>36.36</c:v>
                </c:pt>
                <c:pt idx="32">
                  <c:v>35.22</c:v>
                </c:pt>
                <c:pt idx="33">
                  <c:v>53.91</c:v>
                </c:pt>
                <c:pt idx="34">
                  <c:v>50.97</c:v>
                </c:pt>
                <c:pt idx="35">
                  <c:v>50.53</c:v>
                </c:pt>
                <c:pt idx="36">
                  <c:v>48.79</c:v>
                </c:pt>
                <c:pt idx="37">
                  <c:v>47.45</c:v>
                </c:pt>
                <c:pt idx="38">
                  <c:v>46.26</c:v>
                </c:pt>
                <c:pt idx="39">
                  <c:v>44.97</c:v>
                </c:pt>
                <c:pt idx="40">
                  <c:v>43.74</c:v>
                </c:pt>
                <c:pt idx="41">
                  <c:v>42.5</c:v>
                </c:pt>
                <c:pt idx="42">
                  <c:v>41.32</c:v>
                </c:pt>
                <c:pt idx="43">
                  <c:v>40.119999999999997</c:v>
                </c:pt>
                <c:pt idx="44">
                  <c:v>57.91</c:v>
                </c:pt>
                <c:pt idx="45">
                  <c:v>56.72</c:v>
                </c:pt>
                <c:pt idx="46">
                  <c:v>55.07</c:v>
                </c:pt>
                <c:pt idx="47">
                  <c:v>54.38</c:v>
                </c:pt>
                <c:pt idx="48">
                  <c:v>52.92</c:v>
                </c:pt>
                <c:pt idx="49">
                  <c:v>51.73</c:v>
                </c:pt>
                <c:pt idx="50">
                  <c:v>50.46</c:v>
                </c:pt>
                <c:pt idx="51">
                  <c:v>49.21</c:v>
                </c:pt>
                <c:pt idx="52">
                  <c:v>47.94</c:v>
                </c:pt>
                <c:pt idx="53">
                  <c:v>46.69</c:v>
                </c:pt>
                <c:pt idx="54">
                  <c:v>45.34</c:v>
                </c:pt>
                <c:pt idx="55">
                  <c:v>62.15</c:v>
                </c:pt>
                <c:pt idx="56">
                  <c:v>61.28</c:v>
                </c:pt>
                <c:pt idx="57">
                  <c:v>60.17</c:v>
                </c:pt>
                <c:pt idx="58">
                  <c:v>58.78</c:v>
                </c:pt>
                <c:pt idx="59">
                  <c:v>57.78</c:v>
                </c:pt>
                <c:pt idx="60">
                  <c:v>56.51</c:v>
                </c:pt>
                <c:pt idx="61">
                  <c:v>55.48</c:v>
                </c:pt>
                <c:pt idx="62">
                  <c:v>54.26</c:v>
                </c:pt>
                <c:pt idx="63">
                  <c:v>53.05</c:v>
                </c:pt>
                <c:pt idx="64">
                  <c:v>51.84</c:v>
                </c:pt>
                <c:pt idx="65">
                  <c:v>50.89</c:v>
                </c:pt>
                <c:pt idx="66">
                  <c:v>65.930000000000007</c:v>
                </c:pt>
                <c:pt idx="67">
                  <c:v>65.260000000000005</c:v>
                </c:pt>
                <c:pt idx="68">
                  <c:v>64.17</c:v>
                </c:pt>
                <c:pt idx="69">
                  <c:v>63.07</c:v>
                </c:pt>
                <c:pt idx="70">
                  <c:v>62</c:v>
                </c:pt>
                <c:pt idx="71">
                  <c:v>60.94</c:v>
                </c:pt>
                <c:pt idx="72">
                  <c:v>59.86</c:v>
                </c:pt>
                <c:pt idx="73">
                  <c:v>58.75</c:v>
                </c:pt>
                <c:pt idx="74">
                  <c:v>57.66</c:v>
                </c:pt>
                <c:pt idx="75">
                  <c:v>56.55</c:v>
                </c:pt>
                <c:pt idx="76">
                  <c:v>55.29</c:v>
                </c:pt>
                <c:pt idx="77">
                  <c:v>69.92</c:v>
                </c:pt>
                <c:pt idx="78">
                  <c:v>68.709999999999994</c:v>
                </c:pt>
                <c:pt idx="79">
                  <c:v>67.63</c:v>
                </c:pt>
                <c:pt idx="80">
                  <c:v>66.55</c:v>
                </c:pt>
                <c:pt idx="81">
                  <c:v>65.5</c:v>
                </c:pt>
                <c:pt idx="82">
                  <c:v>64.47</c:v>
                </c:pt>
                <c:pt idx="83">
                  <c:v>63.45</c:v>
                </c:pt>
                <c:pt idx="84">
                  <c:v>62.42</c:v>
                </c:pt>
                <c:pt idx="85">
                  <c:v>61.4</c:v>
                </c:pt>
                <c:pt idx="86">
                  <c:v>60.36</c:v>
                </c:pt>
                <c:pt idx="87">
                  <c:v>59.34</c:v>
                </c:pt>
                <c:pt idx="88">
                  <c:v>73.39</c:v>
                </c:pt>
                <c:pt idx="89">
                  <c:v>72.180000000000007</c:v>
                </c:pt>
                <c:pt idx="90">
                  <c:v>71.03</c:v>
                </c:pt>
                <c:pt idx="91">
                  <c:v>69.91</c:v>
                </c:pt>
                <c:pt idx="92">
                  <c:v>68.84</c:v>
                </c:pt>
                <c:pt idx="93">
                  <c:v>67.81</c:v>
                </c:pt>
                <c:pt idx="94">
                  <c:v>66.8</c:v>
                </c:pt>
                <c:pt idx="95">
                  <c:v>65.83</c:v>
                </c:pt>
                <c:pt idx="96">
                  <c:v>64.849999999999994</c:v>
                </c:pt>
                <c:pt idx="97">
                  <c:v>63.89</c:v>
                </c:pt>
                <c:pt idx="98">
                  <c:v>62.64</c:v>
                </c:pt>
                <c:pt idx="99">
                  <c:v>76.790000000000006</c:v>
                </c:pt>
                <c:pt idx="100">
                  <c:v>75.459999999999994</c:v>
                </c:pt>
                <c:pt idx="101">
                  <c:v>73.11</c:v>
                </c:pt>
                <c:pt idx="102">
                  <c:v>72.239999999999995</c:v>
                </c:pt>
                <c:pt idx="103">
                  <c:v>70.78</c:v>
                </c:pt>
                <c:pt idx="104">
                  <c:v>69.81</c:v>
                </c:pt>
                <c:pt idx="105">
                  <c:v>68.89</c:v>
                </c:pt>
                <c:pt idx="106">
                  <c:v>67.95</c:v>
                </c:pt>
                <c:pt idx="107">
                  <c:v>67.02</c:v>
                </c:pt>
                <c:pt idx="108">
                  <c:v>66.14</c:v>
                </c:pt>
                <c:pt idx="109">
                  <c:v>65.05</c:v>
                </c:pt>
                <c:pt idx="110">
                  <c:v>77.88</c:v>
                </c:pt>
                <c:pt idx="111">
                  <c:v>76.45</c:v>
                </c:pt>
                <c:pt idx="112">
                  <c:v>75.52</c:v>
                </c:pt>
                <c:pt idx="113">
                  <c:v>74.680000000000007</c:v>
                </c:pt>
                <c:pt idx="114">
                  <c:v>73.62</c:v>
                </c:pt>
                <c:pt idx="115">
                  <c:v>72.55</c:v>
                </c:pt>
                <c:pt idx="116">
                  <c:v>71.540000000000006</c:v>
                </c:pt>
                <c:pt idx="117">
                  <c:v>70.56</c:v>
                </c:pt>
                <c:pt idx="118">
                  <c:v>69.650000000000006</c:v>
                </c:pt>
                <c:pt idx="119">
                  <c:v>68.790000000000006</c:v>
                </c:pt>
                <c:pt idx="120">
                  <c:v>67.959999999999994</c:v>
                </c:pt>
                <c:pt idx="121">
                  <c:v>80.36</c:v>
                </c:pt>
                <c:pt idx="122">
                  <c:v>79.48</c:v>
                </c:pt>
                <c:pt idx="123">
                  <c:v>78.27</c:v>
                </c:pt>
                <c:pt idx="124">
                  <c:v>77.19</c:v>
                </c:pt>
                <c:pt idx="125">
                  <c:v>76.11</c:v>
                </c:pt>
                <c:pt idx="126">
                  <c:v>74.95</c:v>
                </c:pt>
                <c:pt idx="127">
                  <c:v>74.040000000000006</c:v>
                </c:pt>
                <c:pt idx="128">
                  <c:v>73.040000000000006</c:v>
                </c:pt>
                <c:pt idx="129">
                  <c:v>72.11</c:v>
                </c:pt>
                <c:pt idx="130">
                  <c:v>71.209999999999994</c:v>
                </c:pt>
                <c:pt idx="131">
                  <c:v>70.56</c:v>
                </c:pt>
                <c:pt idx="132">
                  <c:v>82.44</c:v>
                </c:pt>
                <c:pt idx="133">
                  <c:v>81.61</c:v>
                </c:pt>
                <c:pt idx="134">
                  <c:v>80.64</c:v>
                </c:pt>
                <c:pt idx="135">
                  <c:v>79.709999999999994</c:v>
                </c:pt>
                <c:pt idx="136">
                  <c:v>78.5</c:v>
                </c:pt>
                <c:pt idx="137">
                  <c:v>77.5</c:v>
                </c:pt>
                <c:pt idx="138">
                  <c:v>76.45</c:v>
                </c:pt>
                <c:pt idx="139">
                  <c:v>75.41</c:v>
                </c:pt>
                <c:pt idx="140">
                  <c:v>74.44</c:v>
                </c:pt>
                <c:pt idx="141">
                  <c:v>73.510000000000005</c:v>
                </c:pt>
                <c:pt idx="142">
                  <c:v>72.55</c:v>
                </c:pt>
                <c:pt idx="143">
                  <c:v>84.09</c:v>
                </c:pt>
                <c:pt idx="144">
                  <c:v>83.48</c:v>
                </c:pt>
                <c:pt idx="145">
                  <c:v>82.62</c:v>
                </c:pt>
                <c:pt idx="146">
                  <c:v>81.7</c:v>
                </c:pt>
                <c:pt idx="147">
                  <c:v>80.709999999999994</c:v>
                </c:pt>
                <c:pt idx="148">
                  <c:v>79.680000000000007</c:v>
                </c:pt>
                <c:pt idx="149">
                  <c:v>78.67</c:v>
                </c:pt>
                <c:pt idx="150">
                  <c:v>77.64</c:v>
                </c:pt>
                <c:pt idx="151">
                  <c:v>76.64</c:v>
                </c:pt>
                <c:pt idx="152">
                  <c:v>75.680000000000007</c:v>
                </c:pt>
                <c:pt idx="153">
                  <c:v>74.959999999999994</c:v>
                </c:pt>
                <c:pt idx="154">
                  <c:v>43.65</c:v>
                </c:pt>
                <c:pt idx="155">
                  <c:v>43.18</c:v>
                </c:pt>
                <c:pt idx="156">
                  <c:v>41.55</c:v>
                </c:pt>
                <c:pt idx="157">
                  <c:v>40.61</c:v>
                </c:pt>
                <c:pt idx="158">
                  <c:v>39.32</c:v>
                </c:pt>
                <c:pt idx="159">
                  <c:v>38.17</c:v>
                </c:pt>
                <c:pt idx="160">
                  <c:v>36.96</c:v>
                </c:pt>
                <c:pt idx="161">
                  <c:v>35.770000000000003</c:v>
                </c:pt>
                <c:pt idx="162">
                  <c:v>34.700000000000003</c:v>
                </c:pt>
                <c:pt idx="163">
                  <c:v>33.659999999999997</c:v>
                </c:pt>
                <c:pt idx="164">
                  <c:v>32.82</c:v>
                </c:pt>
                <c:pt idx="165">
                  <c:v>50.89</c:v>
                </c:pt>
                <c:pt idx="166">
                  <c:v>48.01</c:v>
                </c:pt>
                <c:pt idx="167">
                  <c:v>47.32</c:v>
                </c:pt>
                <c:pt idx="168">
                  <c:v>45.63</c:v>
                </c:pt>
                <c:pt idx="169">
                  <c:v>44.21</c:v>
                </c:pt>
                <c:pt idx="170">
                  <c:v>42.99</c:v>
                </c:pt>
                <c:pt idx="171">
                  <c:v>41.69</c:v>
                </c:pt>
                <c:pt idx="172">
                  <c:v>40.450000000000003</c:v>
                </c:pt>
                <c:pt idx="173">
                  <c:v>39.24</c:v>
                </c:pt>
                <c:pt idx="174">
                  <c:v>38.07</c:v>
                </c:pt>
                <c:pt idx="175">
                  <c:v>37</c:v>
                </c:pt>
                <c:pt idx="176">
                  <c:v>55.16</c:v>
                </c:pt>
                <c:pt idx="177">
                  <c:v>53.6</c:v>
                </c:pt>
                <c:pt idx="178">
                  <c:v>51.79</c:v>
                </c:pt>
                <c:pt idx="179">
                  <c:v>50.89</c:v>
                </c:pt>
                <c:pt idx="180">
                  <c:v>49.21</c:v>
                </c:pt>
                <c:pt idx="181">
                  <c:v>47.96</c:v>
                </c:pt>
                <c:pt idx="182">
                  <c:v>46.64</c:v>
                </c:pt>
                <c:pt idx="183">
                  <c:v>45.33</c:v>
                </c:pt>
                <c:pt idx="184">
                  <c:v>44.05</c:v>
                </c:pt>
                <c:pt idx="185">
                  <c:v>42.83</c:v>
                </c:pt>
                <c:pt idx="186">
                  <c:v>41.36</c:v>
                </c:pt>
                <c:pt idx="187">
                  <c:v>58.24</c:v>
                </c:pt>
                <c:pt idx="188">
                  <c:v>57.4</c:v>
                </c:pt>
                <c:pt idx="189">
                  <c:v>56.42</c:v>
                </c:pt>
                <c:pt idx="190">
                  <c:v>54.99</c:v>
                </c:pt>
                <c:pt idx="191">
                  <c:v>53.96</c:v>
                </c:pt>
                <c:pt idx="192">
                  <c:v>52.68</c:v>
                </c:pt>
                <c:pt idx="193">
                  <c:v>51.52</c:v>
                </c:pt>
                <c:pt idx="194">
                  <c:v>50.23</c:v>
                </c:pt>
                <c:pt idx="195">
                  <c:v>48.94</c:v>
                </c:pt>
                <c:pt idx="196">
                  <c:v>47.68</c:v>
                </c:pt>
                <c:pt idx="197">
                  <c:v>46.71</c:v>
                </c:pt>
                <c:pt idx="198">
                  <c:v>60.79</c:v>
                </c:pt>
                <c:pt idx="199">
                  <c:v>60.66</c:v>
                </c:pt>
                <c:pt idx="200">
                  <c:v>59.91</c:v>
                </c:pt>
                <c:pt idx="201">
                  <c:v>59.11</c:v>
                </c:pt>
                <c:pt idx="202">
                  <c:v>58.15</c:v>
                </c:pt>
                <c:pt idx="203">
                  <c:v>57.14</c:v>
                </c:pt>
                <c:pt idx="204">
                  <c:v>56.12</c:v>
                </c:pt>
                <c:pt idx="205">
                  <c:v>54.99</c:v>
                </c:pt>
                <c:pt idx="206">
                  <c:v>53.83</c:v>
                </c:pt>
                <c:pt idx="207">
                  <c:v>52.65</c:v>
                </c:pt>
                <c:pt idx="208">
                  <c:v>51.48</c:v>
                </c:pt>
                <c:pt idx="209">
                  <c:v>63.22</c:v>
                </c:pt>
                <c:pt idx="210">
                  <c:v>62.78</c:v>
                </c:pt>
                <c:pt idx="211">
                  <c:v>62.29</c:v>
                </c:pt>
                <c:pt idx="212">
                  <c:v>61.76</c:v>
                </c:pt>
                <c:pt idx="213">
                  <c:v>61.16</c:v>
                </c:pt>
                <c:pt idx="214">
                  <c:v>60.49</c:v>
                </c:pt>
                <c:pt idx="215">
                  <c:v>59.71</c:v>
                </c:pt>
                <c:pt idx="216">
                  <c:v>58.85</c:v>
                </c:pt>
                <c:pt idx="217">
                  <c:v>57.92</c:v>
                </c:pt>
                <c:pt idx="218">
                  <c:v>56.92</c:v>
                </c:pt>
                <c:pt idx="219">
                  <c:v>55.84</c:v>
                </c:pt>
                <c:pt idx="220">
                  <c:v>64.95</c:v>
                </c:pt>
                <c:pt idx="221">
                  <c:v>64.36</c:v>
                </c:pt>
                <c:pt idx="222">
                  <c:v>63.91</c:v>
                </c:pt>
                <c:pt idx="223">
                  <c:v>63.51</c:v>
                </c:pt>
                <c:pt idx="224">
                  <c:v>63.14</c:v>
                </c:pt>
                <c:pt idx="225">
                  <c:v>62.74</c:v>
                </c:pt>
                <c:pt idx="226">
                  <c:v>62.28</c:v>
                </c:pt>
                <c:pt idx="227">
                  <c:v>61.76</c:v>
                </c:pt>
                <c:pt idx="228">
                  <c:v>61.14</c:v>
                </c:pt>
                <c:pt idx="229">
                  <c:v>60.43</c:v>
                </c:pt>
                <c:pt idx="230">
                  <c:v>59.38</c:v>
                </c:pt>
                <c:pt idx="231">
                  <c:v>67.17</c:v>
                </c:pt>
                <c:pt idx="232">
                  <c:v>66.2</c:v>
                </c:pt>
                <c:pt idx="233">
                  <c:v>65.44</c:v>
                </c:pt>
                <c:pt idx="234">
                  <c:v>64.87</c:v>
                </c:pt>
                <c:pt idx="235">
                  <c:v>64.45</c:v>
                </c:pt>
                <c:pt idx="236">
                  <c:v>64.12</c:v>
                </c:pt>
                <c:pt idx="237">
                  <c:v>63.83</c:v>
                </c:pt>
                <c:pt idx="238">
                  <c:v>63.54</c:v>
                </c:pt>
                <c:pt idx="239">
                  <c:v>63.2</c:v>
                </c:pt>
                <c:pt idx="240">
                  <c:v>62.76</c:v>
                </c:pt>
                <c:pt idx="241">
                  <c:v>62.21</c:v>
                </c:pt>
                <c:pt idx="242">
                  <c:v>70.290000000000006</c:v>
                </c:pt>
                <c:pt idx="243">
                  <c:v>68.89</c:v>
                </c:pt>
                <c:pt idx="244">
                  <c:v>67.680000000000007</c:v>
                </c:pt>
                <c:pt idx="245">
                  <c:v>66.650000000000006</c:v>
                </c:pt>
                <c:pt idx="246">
                  <c:v>65.89</c:v>
                </c:pt>
                <c:pt idx="247">
                  <c:v>65.31</c:v>
                </c:pt>
                <c:pt idx="248">
                  <c:v>64.92</c:v>
                </c:pt>
                <c:pt idx="249">
                  <c:v>64.66</c:v>
                </c:pt>
                <c:pt idx="250">
                  <c:v>64.45</c:v>
                </c:pt>
                <c:pt idx="251">
                  <c:v>64.23</c:v>
                </c:pt>
                <c:pt idx="252">
                  <c:v>63.73</c:v>
                </c:pt>
                <c:pt idx="253">
                  <c:v>73.72</c:v>
                </c:pt>
                <c:pt idx="254">
                  <c:v>72.52</c:v>
                </c:pt>
                <c:pt idx="255">
                  <c:v>71.349999999999994</c:v>
                </c:pt>
                <c:pt idx="256">
                  <c:v>69.260000000000005</c:v>
                </c:pt>
                <c:pt idx="257">
                  <c:v>67.89</c:v>
                </c:pt>
                <c:pt idx="258">
                  <c:v>66.430000000000007</c:v>
                </c:pt>
                <c:pt idx="259">
                  <c:v>65.599999999999994</c:v>
                </c:pt>
                <c:pt idx="260">
                  <c:v>64.87</c:v>
                </c:pt>
                <c:pt idx="261">
                  <c:v>64.5</c:v>
                </c:pt>
                <c:pt idx="262">
                  <c:v>64.400000000000006</c:v>
                </c:pt>
                <c:pt idx="263">
                  <c:v>64.2</c:v>
                </c:pt>
                <c:pt idx="264">
                  <c:v>74.8</c:v>
                </c:pt>
                <c:pt idx="265">
                  <c:v>74.56</c:v>
                </c:pt>
                <c:pt idx="266">
                  <c:v>73.62</c:v>
                </c:pt>
                <c:pt idx="267">
                  <c:v>72.569999999999993</c:v>
                </c:pt>
                <c:pt idx="268">
                  <c:v>70.959999999999994</c:v>
                </c:pt>
                <c:pt idx="269">
                  <c:v>69.41</c:v>
                </c:pt>
                <c:pt idx="270">
                  <c:v>67.95</c:v>
                </c:pt>
                <c:pt idx="271">
                  <c:v>66.73</c:v>
                </c:pt>
                <c:pt idx="272">
                  <c:v>65.819999999999993</c:v>
                </c:pt>
                <c:pt idx="273">
                  <c:v>65.290000000000006</c:v>
                </c:pt>
                <c:pt idx="274">
                  <c:v>64.81</c:v>
                </c:pt>
                <c:pt idx="275">
                  <c:v>74.94</c:v>
                </c:pt>
                <c:pt idx="276">
                  <c:v>75.44</c:v>
                </c:pt>
                <c:pt idx="277">
                  <c:v>75.22</c:v>
                </c:pt>
                <c:pt idx="278">
                  <c:v>74.53</c:v>
                </c:pt>
                <c:pt idx="279">
                  <c:v>73.510000000000005</c:v>
                </c:pt>
                <c:pt idx="280">
                  <c:v>72.17</c:v>
                </c:pt>
                <c:pt idx="281">
                  <c:v>70.7</c:v>
                </c:pt>
                <c:pt idx="282">
                  <c:v>69.2</c:v>
                </c:pt>
                <c:pt idx="283">
                  <c:v>67.819999999999993</c:v>
                </c:pt>
                <c:pt idx="284">
                  <c:v>66.760000000000005</c:v>
                </c:pt>
                <c:pt idx="285">
                  <c:v>66.03</c:v>
                </c:pt>
                <c:pt idx="286">
                  <c:v>74.33</c:v>
                </c:pt>
                <c:pt idx="287">
                  <c:v>75.23</c:v>
                </c:pt>
                <c:pt idx="288">
                  <c:v>75.73</c:v>
                </c:pt>
                <c:pt idx="289">
                  <c:v>75.739999999999995</c:v>
                </c:pt>
                <c:pt idx="290">
                  <c:v>75.27</c:v>
                </c:pt>
                <c:pt idx="291">
                  <c:v>74.400000000000006</c:v>
                </c:pt>
                <c:pt idx="292">
                  <c:v>73.180000000000007</c:v>
                </c:pt>
                <c:pt idx="293">
                  <c:v>71.75</c:v>
                </c:pt>
                <c:pt idx="294">
                  <c:v>70.239999999999995</c:v>
                </c:pt>
                <c:pt idx="295">
                  <c:v>68.78</c:v>
                </c:pt>
                <c:pt idx="296">
                  <c:v>67.349999999999994</c:v>
                </c:pt>
                <c:pt idx="297">
                  <c:v>73.53</c:v>
                </c:pt>
                <c:pt idx="298">
                  <c:v>74.87</c:v>
                </c:pt>
                <c:pt idx="299">
                  <c:v>75.83</c:v>
                </c:pt>
                <c:pt idx="300">
                  <c:v>76.33</c:v>
                </c:pt>
                <c:pt idx="301">
                  <c:v>76.38</c:v>
                </c:pt>
                <c:pt idx="302">
                  <c:v>75.97</c:v>
                </c:pt>
                <c:pt idx="303">
                  <c:v>75.14</c:v>
                </c:pt>
                <c:pt idx="304">
                  <c:v>73.97</c:v>
                </c:pt>
                <c:pt idx="305">
                  <c:v>72.53</c:v>
                </c:pt>
                <c:pt idx="306">
                  <c:v>70.959999999999994</c:v>
                </c:pt>
                <c:pt idx="307">
                  <c:v>69.510000000000005</c:v>
                </c:pt>
                <c:pt idx="308">
                  <c:v>41.94</c:v>
                </c:pt>
                <c:pt idx="309">
                  <c:v>41.9</c:v>
                </c:pt>
                <c:pt idx="310">
                  <c:v>40.31</c:v>
                </c:pt>
                <c:pt idx="311">
                  <c:v>39.47</c:v>
                </c:pt>
                <c:pt idx="312">
                  <c:v>38.35</c:v>
                </c:pt>
                <c:pt idx="313">
                  <c:v>37.29</c:v>
                </c:pt>
                <c:pt idx="314">
                  <c:v>36.21</c:v>
                </c:pt>
                <c:pt idx="315">
                  <c:v>35.15</c:v>
                </c:pt>
                <c:pt idx="316">
                  <c:v>34.130000000000003</c:v>
                </c:pt>
                <c:pt idx="317">
                  <c:v>33.130000000000003</c:v>
                </c:pt>
                <c:pt idx="318">
                  <c:v>32.229999999999997</c:v>
                </c:pt>
                <c:pt idx="319">
                  <c:v>48.3</c:v>
                </c:pt>
                <c:pt idx="320">
                  <c:v>46.34</c:v>
                </c:pt>
                <c:pt idx="321">
                  <c:v>45.5</c:v>
                </c:pt>
                <c:pt idx="322">
                  <c:v>44.15</c:v>
                </c:pt>
                <c:pt idx="323">
                  <c:v>42.88</c:v>
                </c:pt>
                <c:pt idx="324">
                  <c:v>41.87</c:v>
                </c:pt>
                <c:pt idx="325">
                  <c:v>40.659999999999997</c:v>
                </c:pt>
                <c:pt idx="326">
                  <c:v>39.520000000000003</c:v>
                </c:pt>
                <c:pt idx="327">
                  <c:v>38.42</c:v>
                </c:pt>
                <c:pt idx="328">
                  <c:v>37.380000000000003</c:v>
                </c:pt>
                <c:pt idx="329">
                  <c:v>36.119999999999997</c:v>
                </c:pt>
                <c:pt idx="330">
                  <c:v>53.77</c:v>
                </c:pt>
                <c:pt idx="331">
                  <c:v>51.51</c:v>
                </c:pt>
                <c:pt idx="332">
                  <c:v>50.22</c:v>
                </c:pt>
                <c:pt idx="333">
                  <c:v>49.01</c:v>
                </c:pt>
                <c:pt idx="334">
                  <c:v>47.59</c:v>
                </c:pt>
                <c:pt idx="335">
                  <c:v>46.47</c:v>
                </c:pt>
                <c:pt idx="336">
                  <c:v>45.3</c:v>
                </c:pt>
                <c:pt idx="337">
                  <c:v>44.14</c:v>
                </c:pt>
                <c:pt idx="338">
                  <c:v>42.99</c:v>
                </c:pt>
                <c:pt idx="339">
                  <c:v>41.88</c:v>
                </c:pt>
                <c:pt idx="340">
                  <c:v>41.08</c:v>
                </c:pt>
                <c:pt idx="341">
                  <c:v>56.23</c:v>
                </c:pt>
                <c:pt idx="342">
                  <c:v>55.15</c:v>
                </c:pt>
                <c:pt idx="343">
                  <c:v>54.24</c:v>
                </c:pt>
                <c:pt idx="344">
                  <c:v>53.16</c:v>
                </c:pt>
                <c:pt idx="345">
                  <c:v>52.16</c:v>
                </c:pt>
                <c:pt idx="346">
                  <c:v>51.06</c:v>
                </c:pt>
                <c:pt idx="347">
                  <c:v>49.98</c:v>
                </c:pt>
                <c:pt idx="348">
                  <c:v>48.84</c:v>
                </c:pt>
                <c:pt idx="349">
                  <c:v>47.7</c:v>
                </c:pt>
                <c:pt idx="350">
                  <c:v>46.58</c:v>
                </c:pt>
                <c:pt idx="351">
                  <c:v>45.71</c:v>
                </c:pt>
                <c:pt idx="352">
                  <c:v>58.91</c:v>
                </c:pt>
                <c:pt idx="353">
                  <c:v>58.73</c:v>
                </c:pt>
                <c:pt idx="354">
                  <c:v>57.97</c:v>
                </c:pt>
                <c:pt idx="355">
                  <c:v>57.27</c:v>
                </c:pt>
                <c:pt idx="356">
                  <c:v>56.39</c:v>
                </c:pt>
                <c:pt idx="357">
                  <c:v>55.45</c:v>
                </c:pt>
                <c:pt idx="358">
                  <c:v>54.58</c:v>
                </c:pt>
                <c:pt idx="359">
                  <c:v>53.57</c:v>
                </c:pt>
                <c:pt idx="360">
                  <c:v>52.54</c:v>
                </c:pt>
                <c:pt idx="361">
                  <c:v>51.49</c:v>
                </c:pt>
                <c:pt idx="362">
                  <c:v>50.53</c:v>
                </c:pt>
                <c:pt idx="363">
                  <c:v>61.29</c:v>
                </c:pt>
                <c:pt idx="364">
                  <c:v>61.05</c:v>
                </c:pt>
                <c:pt idx="365">
                  <c:v>60.62</c:v>
                </c:pt>
                <c:pt idx="366">
                  <c:v>60.14</c:v>
                </c:pt>
                <c:pt idx="367">
                  <c:v>59.62</c:v>
                </c:pt>
                <c:pt idx="368">
                  <c:v>59.05</c:v>
                </c:pt>
                <c:pt idx="369">
                  <c:v>58.37</c:v>
                </c:pt>
                <c:pt idx="370">
                  <c:v>57.62</c:v>
                </c:pt>
                <c:pt idx="371">
                  <c:v>56.79</c:v>
                </c:pt>
                <c:pt idx="372">
                  <c:v>55.9</c:v>
                </c:pt>
                <c:pt idx="373">
                  <c:v>54.71</c:v>
                </c:pt>
                <c:pt idx="374">
                  <c:v>63.4</c:v>
                </c:pt>
                <c:pt idx="375">
                  <c:v>62.79</c:v>
                </c:pt>
                <c:pt idx="376">
                  <c:v>62.34</c:v>
                </c:pt>
                <c:pt idx="377">
                  <c:v>61.99</c:v>
                </c:pt>
                <c:pt idx="378">
                  <c:v>61.68</c:v>
                </c:pt>
                <c:pt idx="379">
                  <c:v>61.35</c:v>
                </c:pt>
                <c:pt idx="380">
                  <c:v>60.97</c:v>
                </c:pt>
                <c:pt idx="381">
                  <c:v>60.52</c:v>
                </c:pt>
                <c:pt idx="382">
                  <c:v>59.98</c:v>
                </c:pt>
                <c:pt idx="383">
                  <c:v>59.35</c:v>
                </c:pt>
                <c:pt idx="384">
                  <c:v>58.75</c:v>
                </c:pt>
                <c:pt idx="385">
                  <c:v>65.73</c:v>
                </c:pt>
                <c:pt idx="386">
                  <c:v>64.72</c:v>
                </c:pt>
                <c:pt idx="387">
                  <c:v>63.97</c:v>
                </c:pt>
                <c:pt idx="388">
                  <c:v>63.42</c:v>
                </c:pt>
                <c:pt idx="389">
                  <c:v>63.02</c:v>
                </c:pt>
                <c:pt idx="390">
                  <c:v>62.73</c:v>
                </c:pt>
                <c:pt idx="391">
                  <c:v>62.49</c:v>
                </c:pt>
                <c:pt idx="392">
                  <c:v>62.24</c:v>
                </c:pt>
                <c:pt idx="393">
                  <c:v>61.93</c:v>
                </c:pt>
                <c:pt idx="394">
                  <c:v>61.52</c:v>
                </c:pt>
                <c:pt idx="395">
                  <c:v>61.06</c:v>
                </c:pt>
                <c:pt idx="396">
                  <c:v>68.709999999999994</c:v>
                </c:pt>
                <c:pt idx="397">
                  <c:v>67.42</c:v>
                </c:pt>
                <c:pt idx="398">
                  <c:v>66.239999999999995</c:v>
                </c:pt>
                <c:pt idx="399">
                  <c:v>65.27</c:v>
                </c:pt>
                <c:pt idx="400">
                  <c:v>64.53</c:v>
                </c:pt>
                <c:pt idx="401">
                  <c:v>64</c:v>
                </c:pt>
                <c:pt idx="402">
                  <c:v>63.62</c:v>
                </c:pt>
                <c:pt idx="403">
                  <c:v>63.35</c:v>
                </c:pt>
                <c:pt idx="404">
                  <c:v>63.13</c:v>
                </c:pt>
                <c:pt idx="405">
                  <c:v>62.82</c:v>
                </c:pt>
                <c:pt idx="406">
                  <c:v>62.24</c:v>
                </c:pt>
                <c:pt idx="407">
                  <c:v>72.14</c:v>
                </c:pt>
                <c:pt idx="408">
                  <c:v>70.67</c:v>
                </c:pt>
                <c:pt idx="409">
                  <c:v>69.62</c:v>
                </c:pt>
                <c:pt idx="410">
                  <c:v>68.05</c:v>
                </c:pt>
                <c:pt idx="411">
                  <c:v>66.87</c:v>
                </c:pt>
                <c:pt idx="412">
                  <c:v>65.73</c:v>
                </c:pt>
                <c:pt idx="413">
                  <c:v>64.959999999999994</c:v>
                </c:pt>
                <c:pt idx="414">
                  <c:v>64.34</c:v>
                </c:pt>
                <c:pt idx="415">
                  <c:v>63.92</c:v>
                </c:pt>
                <c:pt idx="416">
                  <c:v>63.68</c:v>
                </c:pt>
                <c:pt idx="417">
                  <c:v>63.4</c:v>
                </c:pt>
                <c:pt idx="418">
                  <c:v>73.709999999999994</c:v>
                </c:pt>
                <c:pt idx="419">
                  <c:v>73.14</c:v>
                </c:pt>
                <c:pt idx="420">
                  <c:v>71.88</c:v>
                </c:pt>
                <c:pt idx="421">
                  <c:v>70.739999999999995</c:v>
                </c:pt>
                <c:pt idx="422">
                  <c:v>69.59</c:v>
                </c:pt>
                <c:pt idx="423">
                  <c:v>68.180000000000007</c:v>
                </c:pt>
                <c:pt idx="424">
                  <c:v>67.06</c:v>
                </c:pt>
                <c:pt idx="425">
                  <c:v>66.040000000000006</c:v>
                </c:pt>
                <c:pt idx="426">
                  <c:v>65.28</c:v>
                </c:pt>
                <c:pt idx="427">
                  <c:v>64.739999999999995</c:v>
                </c:pt>
                <c:pt idx="428">
                  <c:v>64.489999999999995</c:v>
                </c:pt>
                <c:pt idx="429">
                  <c:v>74.959999999999994</c:v>
                </c:pt>
                <c:pt idx="430">
                  <c:v>74.7</c:v>
                </c:pt>
                <c:pt idx="431">
                  <c:v>73.989999999999995</c:v>
                </c:pt>
                <c:pt idx="432">
                  <c:v>73.099999999999994</c:v>
                </c:pt>
                <c:pt idx="433">
                  <c:v>71.87</c:v>
                </c:pt>
                <c:pt idx="434">
                  <c:v>70.67</c:v>
                </c:pt>
                <c:pt idx="435">
                  <c:v>69.42</c:v>
                </c:pt>
                <c:pt idx="436">
                  <c:v>68.180000000000007</c:v>
                </c:pt>
                <c:pt idx="437">
                  <c:v>67.099999999999994</c:v>
                </c:pt>
                <c:pt idx="438">
                  <c:v>66.2</c:v>
                </c:pt>
                <c:pt idx="439">
                  <c:v>65.83</c:v>
                </c:pt>
                <c:pt idx="440">
                  <c:v>75.599999999999994</c:v>
                </c:pt>
                <c:pt idx="441">
                  <c:v>75.709999999999994</c:v>
                </c:pt>
                <c:pt idx="442">
                  <c:v>75.33</c:v>
                </c:pt>
                <c:pt idx="443">
                  <c:v>74.709999999999994</c:v>
                </c:pt>
                <c:pt idx="444">
                  <c:v>73.86</c:v>
                </c:pt>
                <c:pt idx="445">
                  <c:v>72.819999999999993</c:v>
                </c:pt>
                <c:pt idx="446">
                  <c:v>71.63</c:v>
                </c:pt>
                <c:pt idx="447">
                  <c:v>70.400000000000006</c:v>
                </c:pt>
                <c:pt idx="448">
                  <c:v>69.16</c:v>
                </c:pt>
                <c:pt idx="449">
                  <c:v>68.02</c:v>
                </c:pt>
                <c:pt idx="450">
                  <c:v>67.040000000000006</c:v>
                </c:pt>
                <c:pt idx="451">
                  <c:v>76.680000000000007</c:v>
                </c:pt>
                <c:pt idx="452">
                  <c:v>76.67</c:v>
                </c:pt>
                <c:pt idx="453">
                  <c:v>76.52</c:v>
                </c:pt>
                <c:pt idx="454">
                  <c:v>76.150000000000006</c:v>
                </c:pt>
                <c:pt idx="455">
                  <c:v>75.53</c:v>
                </c:pt>
                <c:pt idx="456">
                  <c:v>74.7</c:v>
                </c:pt>
                <c:pt idx="457">
                  <c:v>73.7</c:v>
                </c:pt>
                <c:pt idx="458">
                  <c:v>72.53</c:v>
                </c:pt>
                <c:pt idx="459">
                  <c:v>71.290000000000006</c:v>
                </c:pt>
                <c:pt idx="460">
                  <c:v>70.02</c:v>
                </c:pt>
                <c:pt idx="461">
                  <c:v>68.56</c:v>
                </c:pt>
                <c:pt idx="462">
                  <c:v>40.54</c:v>
                </c:pt>
                <c:pt idx="463">
                  <c:v>41.07</c:v>
                </c:pt>
                <c:pt idx="464">
                  <c:v>39.520000000000003</c:v>
                </c:pt>
                <c:pt idx="465">
                  <c:v>38.64</c:v>
                </c:pt>
                <c:pt idx="466">
                  <c:v>37.659999999999997</c:v>
                </c:pt>
                <c:pt idx="467">
                  <c:v>36.72</c:v>
                </c:pt>
                <c:pt idx="468">
                  <c:v>35.630000000000003</c:v>
                </c:pt>
                <c:pt idx="469">
                  <c:v>34.590000000000003</c:v>
                </c:pt>
                <c:pt idx="470">
                  <c:v>33.65</c:v>
                </c:pt>
                <c:pt idx="471">
                  <c:v>32.69</c:v>
                </c:pt>
                <c:pt idx="472">
                  <c:v>31.75</c:v>
                </c:pt>
                <c:pt idx="473">
                  <c:v>46.49</c:v>
                </c:pt>
                <c:pt idx="474">
                  <c:v>45.25</c:v>
                </c:pt>
                <c:pt idx="475">
                  <c:v>44.52</c:v>
                </c:pt>
                <c:pt idx="476">
                  <c:v>43.28</c:v>
                </c:pt>
                <c:pt idx="477">
                  <c:v>42.05</c:v>
                </c:pt>
                <c:pt idx="478">
                  <c:v>41.13</c:v>
                </c:pt>
                <c:pt idx="479">
                  <c:v>39.99</c:v>
                </c:pt>
                <c:pt idx="480">
                  <c:v>38.9</c:v>
                </c:pt>
                <c:pt idx="481">
                  <c:v>37.869999999999997</c:v>
                </c:pt>
                <c:pt idx="482">
                  <c:v>36.880000000000003</c:v>
                </c:pt>
                <c:pt idx="483">
                  <c:v>35.770000000000003</c:v>
                </c:pt>
                <c:pt idx="484">
                  <c:v>52.49</c:v>
                </c:pt>
                <c:pt idx="485">
                  <c:v>50.1</c:v>
                </c:pt>
                <c:pt idx="486">
                  <c:v>49.1</c:v>
                </c:pt>
                <c:pt idx="487">
                  <c:v>47.91</c:v>
                </c:pt>
                <c:pt idx="488">
                  <c:v>46.66</c:v>
                </c:pt>
                <c:pt idx="489">
                  <c:v>45.62</c:v>
                </c:pt>
                <c:pt idx="490">
                  <c:v>44.53</c:v>
                </c:pt>
                <c:pt idx="491">
                  <c:v>43.42</c:v>
                </c:pt>
                <c:pt idx="492">
                  <c:v>42.37</c:v>
                </c:pt>
                <c:pt idx="493">
                  <c:v>41.35</c:v>
                </c:pt>
                <c:pt idx="494">
                  <c:v>40.03</c:v>
                </c:pt>
                <c:pt idx="495">
                  <c:v>54.7</c:v>
                </c:pt>
                <c:pt idx="496">
                  <c:v>53.69</c:v>
                </c:pt>
                <c:pt idx="497">
                  <c:v>52.88</c:v>
                </c:pt>
                <c:pt idx="498">
                  <c:v>52.04</c:v>
                </c:pt>
                <c:pt idx="499">
                  <c:v>51.13</c:v>
                </c:pt>
                <c:pt idx="500">
                  <c:v>50.16</c:v>
                </c:pt>
                <c:pt idx="501">
                  <c:v>49.16</c:v>
                </c:pt>
                <c:pt idx="502">
                  <c:v>48.06</c:v>
                </c:pt>
                <c:pt idx="503">
                  <c:v>47.02</c:v>
                </c:pt>
                <c:pt idx="504">
                  <c:v>45.98</c:v>
                </c:pt>
                <c:pt idx="505">
                  <c:v>44.95</c:v>
                </c:pt>
                <c:pt idx="506">
                  <c:v>56.94</c:v>
                </c:pt>
                <c:pt idx="507">
                  <c:v>57.04</c:v>
                </c:pt>
                <c:pt idx="508">
                  <c:v>56.48</c:v>
                </c:pt>
                <c:pt idx="509">
                  <c:v>55.97</c:v>
                </c:pt>
                <c:pt idx="510">
                  <c:v>55.25</c:v>
                </c:pt>
                <c:pt idx="511">
                  <c:v>54.47</c:v>
                </c:pt>
                <c:pt idx="512">
                  <c:v>53.65</c:v>
                </c:pt>
                <c:pt idx="513">
                  <c:v>52.73</c:v>
                </c:pt>
                <c:pt idx="514">
                  <c:v>51.8</c:v>
                </c:pt>
                <c:pt idx="515">
                  <c:v>50.8</c:v>
                </c:pt>
                <c:pt idx="516">
                  <c:v>49.51</c:v>
                </c:pt>
                <c:pt idx="517">
                  <c:v>58.77</c:v>
                </c:pt>
                <c:pt idx="518">
                  <c:v>58.94</c:v>
                </c:pt>
                <c:pt idx="519">
                  <c:v>58.79</c:v>
                </c:pt>
                <c:pt idx="520">
                  <c:v>58.56</c:v>
                </c:pt>
                <c:pt idx="521">
                  <c:v>58.26</c:v>
                </c:pt>
                <c:pt idx="522">
                  <c:v>57.86</c:v>
                </c:pt>
                <c:pt idx="523">
                  <c:v>57.33</c:v>
                </c:pt>
                <c:pt idx="524">
                  <c:v>56.69</c:v>
                </c:pt>
                <c:pt idx="525">
                  <c:v>55.96</c:v>
                </c:pt>
                <c:pt idx="526">
                  <c:v>55.15</c:v>
                </c:pt>
                <c:pt idx="527">
                  <c:v>54.09</c:v>
                </c:pt>
                <c:pt idx="528">
                  <c:v>60.39</c:v>
                </c:pt>
                <c:pt idx="529">
                  <c:v>60.02</c:v>
                </c:pt>
                <c:pt idx="530">
                  <c:v>59.87</c:v>
                </c:pt>
                <c:pt idx="531">
                  <c:v>59.83</c:v>
                </c:pt>
                <c:pt idx="532">
                  <c:v>59.81</c:v>
                </c:pt>
                <c:pt idx="533">
                  <c:v>59.74</c:v>
                </c:pt>
                <c:pt idx="534">
                  <c:v>59.58</c:v>
                </c:pt>
                <c:pt idx="535">
                  <c:v>59.31</c:v>
                </c:pt>
                <c:pt idx="536">
                  <c:v>58.92</c:v>
                </c:pt>
                <c:pt idx="537">
                  <c:v>58.41</c:v>
                </c:pt>
                <c:pt idx="538">
                  <c:v>57.64</c:v>
                </c:pt>
                <c:pt idx="539">
                  <c:v>62.67</c:v>
                </c:pt>
                <c:pt idx="540">
                  <c:v>61.63</c:v>
                </c:pt>
                <c:pt idx="541">
                  <c:v>60.98</c:v>
                </c:pt>
                <c:pt idx="542">
                  <c:v>60.64</c:v>
                </c:pt>
                <c:pt idx="543">
                  <c:v>60.53</c:v>
                </c:pt>
                <c:pt idx="544">
                  <c:v>60.55</c:v>
                </c:pt>
                <c:pt idx="545">
                  <c:v>60.61</c:v>
                </c:pt>
                <c:pt idx="546">
                  <c:v>60.63</c:v>
                </c:pt>
                <c:pt idx="547">
                  <c:v>60.57</c:v>
                </c:pt>
                <c:pt idx="548">
                  <c:v>60.4</c:v>
                </c:pt>
                <c:pt idx="549">
                  <c:v>60.19</c:v>
                </c:pt>
                <c:pt idx="550">
                  <c:v>66.27</c:v>
                </c:pt>
                <c:pt idx="551">
                  <c:v>64.599999999999994</c:v>
                </c:pt>
                <c:pt idx="552">
                  <c:v>63.23</c:v>
                </c:pt>
                <c:pt idx="553">
                  <c:v>62.23</c:v>
                </c:pt>
                <c:pt idx="554">
                  <c:v>61.56</c:v>
                </c:pt>
                <c:pt idx="555">
                  <c:v>61.24</c:v>
                </c:pt>
                <c:pt idx="556">
                  <c:v>61.18</c:v>
                </c:pt>
                <c:pt idx="557">
                  <c:v>61.24</c:v>
                </c:pt>
                <c:pt idx="558">
                  <c:v>61.36</c:v>
                </c:pt>
                <c:pt idx="559">
                  <c:v>61.44</c:v>
                </c:pt>
                <c:pt idx="560">
                  <c:v>61.13</c:v>
                </c:pt>
                <c:pt idx="561">
                  <c:v>68.66</c:v>
                </c:pt>
                <c:pt idx="562">
                  <c:v>67.42</c:v>
                </c:pt>
                <c:pt idx="563">
                  <c:v>66.22</c:v>
                </c:pt>
                <c:pt idx="564">
                  <c:v>65.25</c:v>
                </c:pt>
                <c:pt idx="565">
                  <c:v>63.93</c:v>
                </c:pt>
                <c:pt idx="566">
                  <c:v>62.93</c:v>
                </c:pt>
                <c:pt idx="567">
                  <c:v>62.1</c:v>
                </c:pt>
                <c:pt idx="568">
                  <c:v>61.59</c:v>
                </c:pt>
                <c:pt idx="569">
                  <c:v>61.33</c:v>
                </c:pt>
                <c:pt idx="570">
                  <c:v>61.3</c:v>
                </c:pt>
                <c:pt idx="571">
                  <c:v>61.63</c:v>
                </c:pt>
                <c:pt idx="572">
                  <c:v>70.39</c:v>
                </c:pt>
                <c:pt idx="573">
                  <c:v>70.010000000000005</c:v>
                </c:pt>
                <c:pt idx="574">
                  <c:v>69.27</c:v>
                </c:pt>
                <c:pt idx="575">
                  <c:v>67.66</c:v>
                </c:pt>
                <c:pt idx="576">
                  <c:v>66.61</c:v>
                </c:pt>
                <c:pt idx="577">
                  <c:v>65.209999999999994</c:v>
                </c:pt>
                <c:pt idx="578">
                  <c:v>64.16</c:v>
                </c:pt>
                <c:pt idx="579">
                  <c:v>63.15</c:v>
                </c:pt>
                <c:pt idx="580">
                  <c:v>62.45</c:v>
                </c:pt>
                <c:pt idx="581">
                  <c:v>62.04</c:v>
                </c:pt>
                <c:pt idx="582">
                  <c:v>62.12</c:v>
                </c:pt>
                <c:pt idx="583">
                  <c:v>70.540000000000006</c:v>
                </c:pt>
                <c:pt idx="584">
                  <c:v>70.92</c:v>
                </c:pt>
                <c:pt idx="585">
                  <c:v>70.5</c:v>
                </c:pt>
                <c:pt idx="586">
                  <c:v>69.989999999999995</c:v>
                </c:pt>
                <c:pt idx="587">
                  <c:v>68.91</c:v>
                </c:pt>
                <c:pt idx="588">
                  <c:v>67.67</c:v>
                </c:pt>
                <c:pt idx="589">
                  <c:v>66.459999999999994</c:v>
                </c:pt>
                <c:pt idx="590">
                  <c:v>65.22</c:v>
                </c:pt>
                <c:pt idx="591">
                  <c:v>64.16</c:v>
                </c:pt>
                <c:pt idx="592">
                  <c:v>63.33</c:v>
                </c:pt>
                <c:pt idx="593">
                  <c:v>62.63</c:v>
                </c:pt>
                <c:pt idx="594">
                  <c:v>70.25</c:v>
                </c:pt>
                <c:pt idx="595">
                  <c:v>71.19</c:v>
                </c:pt>
                <c:pt idx="596">
                  <c:v>71.39</c:v>
                </c:pt>
                <c:pt idx="597">
                  <c:v>71.150000000000006</c:v>
                </c:pt>
                <c:pt idx="598">
                  <c:v>70.650000000000006</c:v>
                </c:pt>
                <c:pt idx="599">
                  <c:v>69.790000000000006</c:v>
                </c:pt>
                <c:pt idx="600">
                  <c:v>68.67</c:v>
                </c:pt>
                <c:pt idx="601">
                  <c:v>67.459999999999994</c:v>
                </c:pt>
                <c:pt idx="602">
                  <c:v>66.239999999999995</c:v>
                </c:pt>
                <c:pt idx="603">
                  <c:v>65.09</c:v>
                </c:pt>
                <c:pt idx="604">
                  <c:v>63.84</c:v>
                </c:pt>
                <c:pt idx="605">
                  <c:v>70.55</c:v>
                </c:pt>
                <c:pt idx="606">
                  <c:v>71.430000000000007</c:v>
                </c:pt>
                <c:pt idx="607">
                  <c:v>71.959999999999994</c:v>
                </c:pt>
                <c:pt idx="608">
                  <c:v>72.14</c:v>
                </c:pt>
                <c:pt idx="609">
                  <c:v>71.95</c:v>
                </c:pt>
                <c:pt idx="610">
                  <c:v>71.430000000000007</c:v>
                </c:pt>
                <c:pt idx="611">
                  <c:v>70.61</c:v>
                </c:pt>
                <c:pt idx="612">
                  <c:v>69.56</c:v>
                </c:pt>
                <c:pt idx="613">
                  <c:v>68.349999999999994</c:v>
                </c:pt>
                <c:pt idx="614">
                  <c:v>67.08</c:v>
                </c:pt>
                <c:pt idx="615">
                  <c:v>66.06</c:v>
                </c:pt>
                <c:pt idx="616">
                  <c:v>40.9</c:v>
                </c:pt>
                <c:pt idx="617">
                  <c:v>41.19</c:v>
                </c:pt>
                <c:pt idx="618">
                  <c:v>39.71</c:v>
                </c:pt>
                <c:pt idx="619">
                  <c:v>38.76</c:v>
                </c:pt>
                <c:pt idx="620">
                  <c:v>37.72</c:v>
                </c:pt>
                <c:pt idx="621">
                  <c:v>36.700000000000003</c:v>
                </c:pt>
                <c:pt idx="622">
                  <c:v>35.590000000000003</c:v>
                </c:pt>
                <c:pt idx="623">
                  <c:v>34.520000000000003</c:v>
                </c:pt>
                <c:pt idx="624">
                  <c:v>33.53</c:v>
                </c:pt>
                <c:pt idx="625">
                  <c:v>32.549999999999997</c:v>
                </c:pt>
                <c:pt idx="626">
                  <c:v>31.49</c:v>
                </c:pt>
                <c:pt idx="627">
                  <c:v>47.44</c:v>
                </c:pt>
                <c:pt idx="628">
                  <c:v>45.62</c:v>
                </c:pt>
                <c:pt idx="629">
                  <c:v>44.91</c:v>
                </c:pt>
                <c:pt idx="630">
                  <c:v>43.57</c:v>
                </c:pt>
                <c:pt idx="631">
                  <c:v>42.32</c:v>
                </c:pt>
                <c:pt idx="632">
                  <c:v>41.34</c:v>
                </c:pt>
                <c:pt idx="633">
                  <c:v>40.119999999999997</c:v>
                </c:pt>
                <c:pt idx="634">
                  <c:v>39.020000000000003</c:v>
                </c:pt>
                <c:pt idx="635">
                  <c:v>37.93</c:v>
                </c:pt>
                <c:pt idx="636">
                  <c:v>36.880000000000003</c:v>
                </c:pt>
                <c:pt idx="637">
                  <c:v>35.81</c:v>
                </c:pt>
                <c:pt idx="638">
                  <c:v>52.99</c:v>
                </c:pt>
                <c:pt idx="639">
                  <c:v>50.84</c:v>
                </c:pt>
                <c:pt idx="640">
                  <c:v>49.58</c:v>
                </c:pt>
                <c:pt idx="641">
                  <c:v>48.47</c:v>
                </c:pt>
                <c:pt idx="642">
                  <c:v>47.07</c:v>
                </c:pt>
                <c:pt idx="643">
                  <c:v>45.99</c:v>
                </c:pt>
                <c:pt idx="644">
                  <c:v>44.84</c:v>
                </c:pt>
                <c:pt idx="645">
                  <c:v>43.72</c:v>
                </c:pt>
                <c:pt idx="646">
                  <c:v>42.58</c:v>
                </c:pt>
                <c:pt idx="647">
                  <c:v>41.47</c:v>
                </c:pt>
                <c:pt idx="648">
                  <c:v>40.71</c:v>
                </c:pt>
                <c:pt idx="649">
                  <c:v>55.47</c:v>
                </c:pt>
                <c:pt idx="650">
                  <c:v>54.57</c:v>
                </c:pt>
                <c:pt idx="651">
                  <c:v>53.73</c:v>
                </c:pt>
                <c:pt idx="652">
                  <c:v>52.66</c:v>
                </c:pt>
                <c:pt idx="653">
                  <c:v>51.74</c:v>
                </c:pt>
                <c:pt idx="654">
                  <c:v>50.68</c:v>
                </c:pt>
                <c:pt idx="655">
                  <c:v>49.63</c:v>
                </c:pt>
                <c:pt idx="656">
                  <c:v>48.51</c:v>
                </c:pt>
                <c:pt idx="657">
                  <c:v>47.4</c:v>
                </c:pt>
                <c:pt idx="658">
                  <c:v>46.28</c:v>
                </c:pt>
                <c:pt idx="659">
                  <c:v>45.07</c:v>
                </c:pt>
                <c:pt idx="660">
                  <c:v>57.97</c:v>
                </c:pt>
                <c:pt idx="661">
                  <c:v>58.04</c:v>
                </c:pt>
                <c:pt idx="662">
                  <c:v>57.38</c:v>
                </c:pt>
                <c:pt idx="663">
                  <c:v>56.75</c:v>
                </c:pt>
                <c:pt idx="664">
                  <c:v>55.93</c:v>
                </c:pt>
                <c:pt idx="665">
                  <c:v>55.06</c:v>
                </c:pt>
                <c:pt idx="666">
                  <c:v>54.19</c:v>
                </c:pt>
                <c:pt idx="667">
                  <c:v>53.21</c:v>
                </c:pt>
                <c:pt idx="668">
                  <c:v>52.24</c:v>
                </c:pt>
                <c:pt idx="669">
                  <c:v>51.2</c:v>
                </c:pt>
                <c:pt idx="670">
                  <c:v>50.14</c:v>
                </c:pt>
                <c:pt idx="671">
                  <c:v>60.43</c:v>
                </c:pt>
                <c:pt idx="672">
                  <c:v>60.25</c:v>
                </c:pt>
                <c:pt idx="673">
                  <c:v>59.91</c:v>
                </c:pt>
                <c:pt idx="674">
                  <c:v>59.52</c:v>
                </c:pt>
                <c:pt idx="675">
                  <c:v>59.05</c:v>
                </c:pt>
                <c:pt idx="676">
                  <c:v>58.53</c:v>
                </c:pt>
                <c:pt idx="677">
                  <c:v>57.89</c:v>
                </c:pt>
                <c:pt idx="678">
                  <c:v>57.16</c:v>
                </c:pt>
                <c:pt idx="679">
                  <c:v>56.36</c:v>
                </c:pt>
                <c:pt idx="680">
                  <c:v>55.5</c:v>
                </c:pt>
                <c:pt idx="681">
                  <c:v>54.71</c:v>
                </c:pt>
                <c:pt idx="682">
                  <c:v>62.3</c:v>
                </c:pt>
                <c:pt idx="683">
                  <c:v>61.81</c:v>
                </c:pt>
                <c:pt idx="684">
                  <c:v>61.47</c:v>
                </c:pt>
                <c:pt idx="685">
                  <c:v>61.22</c:v>
                </c:pt>
                <c:pt idx="686">
                  <c:v>60.98</c:v>
                </c:pt>
                <c:pt idx="687">
                  <c:v>60.72</c:v>
                </c:pt>
                <c:pt idx="688">
                  <c:v>60.39</c:v>
                </c:pt>
                <c:pt idx="689">
                  <c:v>59.97</c:v>
                </c:pt>
                <c:pt idx="690">
                  <c:v>59.47</c:v>
                </c:pt>
                <c:pt idx="691">
                  <c:v>58.87</c:v>
                </c:pt>
                <c:pt idx="692">
                  <c:v>58.31</c:v>
                </c:pt>
                <c:pt idx="693">
                  <c:v>64.52</c:v>
                </c:pt>
                <c:pt idx="694">
                  <c:v>63.6</c:v>
                </c:pt>
                <c:pt idx="695">
                  <c:v>62.92</c:v>
                </c:pt>
                <c:pt idx="696">
                  <c:v>62.48</c:v>
                </c:pt>
                <c:pt idx="697">
                  <c:v>62.19</c:v>
                </c:pt>
                <c:pt idx="698">
                  <c:v>61.99</c:v>
                </c:pt>
                <c:pt idx="699">
                  <c:v>61.82</c:v>
                </c:pt>
                <c:pt idx="700">
                  <c:v>61.63</c:v>
                </c:pt>
                <c:pt idx="701">
                  <c:v>61.39</c:v>
                </c:pt>
                <c:pt idx="702">
                  <c:v>61.04</c:v>
                </c:pt>
                <c:pt idx="703">
                  <c:v>60.57</c:v>
                </c:pt>
                <c:pt idx="704">
                  <c:v>67.5</c:v>
                </c:pt>
                <c:pt idx="705">
                  <c:v>66.209999999999994</c:v>
                </c:pt>
                <c:pt idx="706">
                  <c:v>65.08</c:v>
                </c:pt>
                <c:pt idx="707">
                  <c:v>64.19</c:v>
                </c:pt>
                <c:pt idx="708">
                  <c:v>63.54</c:v>
                </c:pt>
                <c:pt idx="709">
                  <c:v>63.12</c:v>
                </c:pt>
                <c:pt idx="710">
                  <c:v>62.87</c:v>
                </c:pt>
                <c:pt idx="711">
                  <c:v>62.71</c:v>
                </c:pt>
                <c:pt idx="712">
                  <c:v>62.59</c:v>
                </c:pt>
                <c:pt idx="713">
                  <c:v>62.42</c:v>
                </c:pt>
                <c:pt idx="714">
                  <c:v>61.96</c:v>
                </c:pt>
                <c:pt idx="715">
                  <c:v>71.58</c:v>
                </c:pt>
                <c:pt idx="716">
                  <c:v>70.08</c:v>
                </c:pt>
                <c:pt idx="717">
                  <c:v>68.989999999999995</c:v>
                </c:pt>
                <c:pt idx="718">
                  <c:v>67.77</c:v>
                </c:pt>
                <c:pt idx="719">
                  <c:v>66.41</c:v>
                </c:pt>
                <c:pt idx="720">
                  <c:v>65.3</c:v>
                </c:pt>
                <c:pt idx="721">
                  <c:v>64.36</c:v>
                </c:pt>
                <c:pt idx="722">
                  <c:v>63.72</c:v>
                </c:pt>
                <c:pt idx="723">
                  <c:v>63.3</c:v>
                </c:pt>
                <c:pt idx="724">
                  <c:v>63.1</c:v>
                </c:pt>
                <c:pt idx="725">
                  <c:v>63.02</c:v>
                </c:pt>
                <c:pt idx="726">
                  <c:v>73.2</c:v>
                </c:pt>
                <c:pt idx="727">
                  <c:v>72.760000000000005</c:v>
                </c:pt>
                <c:pt idx="728">
                  <c:v>71.72</c:v>
                </c:pt>
                <c:pt idx="729">
                  <c:v>70.37</c:v>
                </c:pt>
                <c:pt idx="730">
                  <c:v>69.209999999999994</c:v>
                </c:pt>
                <c:pt idx="731">
                  <c:v>67.709999999999994</c:v>
                </c:pt>
                <c:pt idx="732">
                  <c:v>66.62</c:v>
                </c:pt>
                <c:pt idx="733">
                  <c:v>65.53</c:v>
                </c:pt>
                <c:pt idx="734">
                  <c:v>64.72</c:v>
                </c:pt>
                <c:pt idx="735">
                  <c:v>64.16</c:v>
                </c:pt>
                <c:pt idx="736">
                  <c:v>63.64</c:v>
                </c:pt>
                <c:pt idx="737">
                  <c:v>73.739999999999995</c:v>
                </c:pt>
                <c:pt idx="738">
                  <c:v>73.89</c:v>
                </c:pt>
                <c:pt idx="739">
                  <c:v>73.430000000000007</c:v>
                </c:pt>
                <c:pt idx="740">
                  <c:v>72.78</c:v>
                </c:pt>
                <c:pt idx="741">
                  <c:v>71.599999999999994</c:v>
                </c:pt>
                <c:pt idx="742">
                  <c:v>70.39</c:v>
                </c:pt>
                <c:pt idx="743">
                  <c:v>69.099999999999994</c:v>
                </c:pt>
                <c:pt idx="744">
                  <c:v>67.819999999999993</c:v>
                </c:pt>
                <c:pt idx="745">
                  <c:v>66.680000000000007</c:v>
                </c:pt>
                <c:pt idx="746">
                  <c:v>65.73</c:v>
                </c:pt>
                <c:pt idx="747">
                  <c:v>65.05</c:v>
                </c:pt>
                <c:pt idx="748">
                  <c:v>73.739999999999995</c:v>
                </c:pt>
                <c:pt idx="749">
                  <c:v>74.37</c:v>
                </c:pt>
                <c:pt idx="750">
                  <c:v>74.39</c:v>
                </c:pt>
                <c:pt idx="751">
                  <c:v>74.05</c:v>
                </c:pt>
                <c:pt idx="752">
                  <c:v>73.42</c:v>
                </c:pt>
                <c:pt idx="753">
                  <c:v>72.52</c:v>
                </c:pt>
                <c:pt idx="754">
                  <c:v>71.37</c:v>
                </c:pt>
                <c:pt idx="755">
                  <c:v>70.099999999999994</c:v>
                </c:pt>
                <c:pt idx="756">
                  <c:v>68.819999999999993</c:v>
                </c:pt>
                <c:pt idx="757">
                  <c:v>67.61</c:v>
                </c:pt>
                <c:pt idx="758">
                  <c:v>66.83</c:v>
                </c:pt>
                <c:pt idx="759">
                  <c:v>74.319999999999993</c:v>
                </c:pt>
                <c:pt idx="760">
                  <c:v>74.790000000000006</c:v>
                </c:pt>
                <c:pt idx="761">
                  <c:v>75.14</c:v>
                </c:pt>
                <c:pt idx="762">
                  <c:v>75.17</c:v>
                </c:pt>
                <c:pt idx="763">
                  <c:v>74.86</c:v>
                </c:pt>
                <c:pt idx="764">
                  <c:v>74.239999999999995</c:v>
                </c:pt>
                <c:pt idx="765">
                  <c:v>73.37</c:v>
                </c:pt>
                <c:pt idx="766">
                  <c:v>72.260000000000005</c:v>
                </c:pt>
                <c:pt idx="767">
                  <c:v>71.010000000000005</c:v>
                </c:pt>
                <c:pt idx="768">
                  <c:v>69.7</c:v>
                </c:pt>
                <c:pt idx="769">
                  <c:v>68.209999999999994</c:v>
                </c:pt>
                <c:pt idx="770">
                  <c:v>39.590000000000003</c:v>
                </c:pt>
                <c:pt idx="771">
                  <c:v>40.47</c:v>
                </c:pt>
                <c:pt idx="772">
                  <c:v>38.369999999999997</c:v>
                </c:pt>
                <c:pt idx="773">
                  <c:v>37.56</c:v>
                </c:pt>
                <c:pt idx="774">
                  <c:v>36.6</c:v>
                </c:pt>
                <c:pt idx="775">
                  <c:v>35.659999999999997</c:v>
                </c:pt>
                <c:pt idx="776">
                  <c:v>34.590000000000003</c:v>
                </c:pt>
                <c:pt idx="777">
                  <c:v>33.53</c:v>
                </c:pt>
                <c:pt idx="778">
                  <c:v>32.57</c:v>
                </c:pt>
                <c:pt idx="779">
                  <c:v>31.65</c:v>
                </c:pt>
                <c:pt idx="780">
                  <c:v>30.71</c:v>
                </c:pt>
                <c:pt idx="781">
                  <c:v>44.72</c:v>
                </c:pt>
                <c:pt idx="782">
                  <c:v>44.5</c:v>
                </c:pt>
                <c:pt idx="783">
                  <c:v>43.52</c:v>
                </c:pt>
                <c:pt idx="784">
                  <c:v>42.34</c:v>
                </c:pt>
                <c:pt idx="785">
                  <c:v>41.12</c:v>
                </c:pt>
                <c:pt idx="786">
                  <c:v>40.130000000000003</c:v>
                </c:pt>
                <c:pt idx="787">
                  <c:v>39</c:v>
                </c:pt>
                <c:pt idx="788">
                  <c:v>37.9</c:v>
                </c:pt>
                <c:pt idx="789">
                  <c:v>36.89</c:v>
                </c:pt>
                <c:pt idx="790">
                  <c:v>35.909999999999997</c:v>
                </c:pt>
                <c:pt idx="791">
                  <c:v>35.119999999999997</c:v>
                </c:pt>
                <c:pt idx="792">
                  <c:v>52.05</c:v>
                </c:pt>
                <c:pt idx="793">
                  <c:v>49.04</c:v>
                </c:pt>
                <c:pt idx="794">
                  <c:v>48.48</c:v>
                </c:pt>
                <c:pt idx="795">
                  <c:v>47.01</c:v>
                </c:pt>
                <c:pt idx="796">
                  <c:v>45.81</c:v>
                </c:pt>
                <c:pt idx="797">
                  <c:v>44.75</c:v>
                </c:pt>
                <c:pt idx="798">
                  <c:v>43.6</c:v>
                </c:pt>
                <c:pt idx="799">
                  <c:v>42.51</c:v>
                </c:pt>
                <c:pt idx="800">
                  <c:v>41.41</c:v>
                </c:pt>
                <c:pt idx="801">
                  <c:v>40.340000000000003</c:v>
                </c:pt>
                <c:pt idx="802">
                  <c:v>39.35</c:v>
                </c:pt>
                <c:pt idx="803">
                  <c:v>55.02</c:v>
                </c:pt>
                <c:pt idx="804">
                  <c:v>53.54</c:v>
                </c:pt>
                <c:pt idx="805">
                  <c:v>52.35</c:v>
                </c:pt>
                <c:pt idx="806">
                  <c:v>51.68</c:v>
                </c:pt>
                <c:pt idx="807">
                  <c:v>50.48</c:v>
                </c:pt>
                <c:pt idx="808">
                  <c:v>49.49</c:v>
                </c:pt>
                <c:pt idx="809">
                  <c:v>48.36</c:v>
                </c:pt>
                <c:pt idx="810">
                  <c:v>47.26</c:v>
                </c:pt>
                <c:pt idx="811">
                  <c:v>46.15</c:v>
                </c:pt>
                <c:pt idx="812">
                  <c:v>45.06</c:v>
                </c:pt>
                <c:pt idx="813">
                  <c:v>43.8</c:v>
                </c:pt>
                <c:pt idx="814">
                  <c:v>57.8</c:v>
                </c:pt>
                <c:pt idx="815">
                  <c:v>57.51</c:v>
                </c:pt>
                <c:pt idx="816">
                  <c:v>56.73</c:v>
                </c:pt>
                <c:pt idx="817">
                  <c:v>55.81</c:v>
                </c:pt>
                <c:pt idx="818">
                  <c:v>55.02</c:v>
                </c:pt>
                <c:pt idx="819">
                  <c:v>54.01</c:v>
                </c:pt>
                <c:pt idx="820">
                  <c:v>53.16</c:v>
                </c:pt>
                <c:pt idx="821">
                  <c:v>52.12</c:v>
                </c:pt>
                <c:pt idx="822">
                  <c:v>51.08</c:v>
                </c:pt>
                <c:pt idx="823">
                  <c:v>50.02</c:v>
                </c:pt>
                <c:pt idx="824">
                  <c:v>49.06</c:v>
                </c:pt>
                <c:pt idx="825">
                  <c:v>60.32</c:v>
                </c:pt>
                <c:pt idx="826">
                  <c:v>60.3</c:v>
                </c:pt>
                <c:pt idx="827">
                  <c:v>59.81</c:v>
                </c:pt>
                <c:pt idx="828">
                  <c:v>59.24</c:v>
                </c:pt>
                <c:pt idx="829">
                  <c:v>58.65</c:v>
                </c:pt>
                <c:pt idx="830">
                  <c:v>57.97</c:v>
                </c:pt>
                <c:pt idx="831">
                  <c:v>57.19</c:v>
                </c:pt>
                <c:pt idx="832">
                  <c:v>56.37</c:v>
                </c:pt>
                <c:pt idx="833">
                  <c:v>55.47</c:v>
                </c:pt>
                <c:pt idx="834">
                  <c:v>54.52</c:v>
                </c:pt>
                <c:pt idx="835">
                  <c:v>53.24</c:v>
                </c:pt>
                <c:pt idx="836">
                  <c:v>62.74</c:v>
                </c:pt>
                <c:pt idx="837">
                  <c:v>62.22</c:v>
                </c:pt>
                <c:pt idx="838">
                  <c:v>61.87</c:v>
                </c:pt>
                <c:pt idx="839">
                  <c:v>61.52</c:v>
                </c:pt>
                <c:pt idx="840">
                  <c:v>61.14</c:v>
                </c:pt>
                <c:pt idx="841">
                  <c:v>60.73</c:v>
                </c:pt>
                <c:pt idx="842">
                  <c:v>60.24</c:v>
                </c:pt>
                <c:pt idx="843">
                  <c:v>59.66</c:v>
                </c:pt>
                <c:pt idx="844">
                  <c:v>59</c:v>
                </c:pt>
                <c:pt idx="845">
                  <c:v>58.26</c:v>
                </c:pt>
                <c:pt idx="846">
                  <c:v>57.57</c:v>
                </c:pt>
                <c:pt idx="847">
                  <c:v>64.930000000000007</c:v>
                </c:pt>
                <c:pt idx="848">
                  <c:v>64.11</c:v>
                </c:pt>
                <c:pt idx="849">
                  <c:v>63.51</c:v>
                </c:pt>
                <c:pt idx="850">
                  <c:v>63.07</c:v>
                </c:pt>
                <c:pt idx="851">
                  <c:v>62.74</c:v>
                </c:pt>
                <c:pt idx="852">
                  <c:v>62.45</c:v>
                </c:pt>
                <c:pt idx="853">
                  <c:v>62.15</c:v>
                </c:pt>
                <c:pt idx="854">
                  <c:v>61.81</c:v>
                </c:pt>
                <c:pt idx="855">
                  <c:v>61.38</c:v>
                </c:pt>
                <c:pt idx="856">
                  <c:v>60.87</c:v>
                </c:pt>
                <c:pt idx="857">
                  <c:v>60.39</c:v>
                </c:pt>
                <c:pt idx="858">
                  <c:v>68.02</c:v>
                </c:pt>
                <c:pt idx="859">
                  <c:v>66.709999999999994</c:v>
                </c:pt>
                <c:pt idx="860">
                  <c:v>65.650000000000006</c:v>
                </c:pt>
                <c:pt idx="861">
                  <c:v>64.84</c:v>
                </c:pt>
                <c:pt idx="862">
                  <c:v>64.260000000000005</c:v>
                </c:pt>
                <c:pt idx="863">
                  <c:v>63.84</c:v>
                </c:pt>
                <c:pt idx="864">
                  <c:v>63.55</c:v>
                </c:pt>
                <c:pt idx="865">
                  <c:v>63.3</c:v>
                </c:pt>
                <c:pt idx="866">
                  <c:v>63.05</c:v>
                </c:pt>
                <c:pt idx="867">
                  <c:v>62.72</c:v>
                </c:pt>
                <c:pt idx="868">
                  <c:v>62</c:v>
                </c:pt>
                <c:pt idx="869">
                  <c:v>71.42</c:v>
                </c:pt>
                <c:pt idx="870">
                  <c:v>69.77</c:v>
                </c:pt>
                <c:pt idx="871">
                  <c:v>68.38</c:v>
                </c:pt>
                <c:pt idx="872">
                  <c:v>67.319999999999993</c:v>
                </c:pt>
                <c:pt idx="873">
                  <c:v>66.17</c:v>
                </c:pt>
                <c:pt idx="874">
                  <c:v>65.16</c:v>
                </c:pt>
                <c:pt idx="875">
                  <c:v>64.569999999999993</c:v>
                </c:pt>
                <c:pt idx="876">
                  <c:v>64.12</c:v>
                </c:pt>
                <c:pt idx="877">
                  <c:v>63.85</c:v>
                </c:pt>
                <c:pt idx="878">
                  <c:v>63.68</c:v>
                </c:pt>
                <c:pt idx="879">
                  <c:v>63.49</c:v>
                </c:pt>
                <c:pt idx="880">
                  <c:v>74.59</c:v>
                </c:pt>
                <c:pt idx="881">
                  <c:v>73.489999999999995</c:v>
                </c:pt>
                <c:pt idx="882">
                  <c:v>72.23</c:v>
                </c:pt>
                <c:pt idx="883">
                  <c:v>70.180000000000007</c:v>
                </c:pt>
                <c:pt idx="884">
                  <c:v>68.92</c:v>
                </c:pt>
                <c:pt idx="885">
                  <c:v>67.45</c:v>
                </c:pt>
                <c:pt idx="886">
                  <c:v>66.52</c:v>
                </c:pt>
                <c:pt idx="887">
                  <c:v>65.62</c:v>
                </c:pt>
                <c:pt idx="888">
                  <c:v>65.03</c:v>
                </c:pt>
                <c:pt idx="889">
                  <c:v>64.680000000000007</c:v>
                </c:pt>
                <c:pt idx="890">
                  <c:v>64.77</c:v>
                </c:pt>
                <c:pt idx="891">
                  <c:v>76.33</c:v>
                </c:pt>
                <c:pt idx="892">
                  <c:v>75.66</c:v>
                </c:pt>
                <c:pt idx="893">
                  <c:v>74.52</c:v>
                </c:pt>
                <c:pt idx="894">
                  <c:v>73.42</c:v>
                </c:pt>
                <c:pt idx="895">
                  <c:v>71.81</c:v>
                </c:pt>
                <c:pt idx="896">
                  <c:v>70.34</c:v>
                </c:pt>
                <c:pt idx="897">
                  <c:v>68.94</c:v>
                </c:pt>
                <c:pt idx="898">
                  <c:v>67.7</c:v>
                </c:pt>
                <c:pt idx="899">
                  <c:v>66.709999999999994</c:v>
                </c:pt>
                <c:pt idx="900">
                  <c:v>65.98</c:v>
                </c:pt>
                <c:pt idx="901">
                  <c:v>65.22</c:v>
                </c:pt>
                <c:pt idx="902">
                  <c:v>77.72</c:v>
                </c:pt>
                <c:pt idx="903">
                  <c:v>77.39</c:v>
                </c:pt>
                <c:pt idx="904">
                  <c:v>76.59</c:v>
                </c:pt>
                <c:pt idx="905">
                  <c:v>75.59</c:v>
                </c:pt>
                <c:pt idx="906">
                  <c:v>74.41</c:v>
                </c:pt>
                <c:pt idx="907">
                  <c:v>73.040000000000006</c:v>
                </c:pt>
                <c:pt idx="908">
                  <c:v>71.599999999999994</c:v>
                </c:pt>
                <c:pt idx="909">
                  <c:v>70.19</c:v>
                </c:pt>
                <c:pt idx="910">
                  <c:v>68.89</c:v>
                </c:pt>
                <c:pt idx="911">
                  <c:v>67.760000000000005</c:v>
                </c:pt>
                <c:pt idx="912">
                  <c:v>66.75</c:v>
                </c:pt>
                <c:pt idx="913">
                  <c:v>79.38</c:v>
                </c:pt>
                <c:pt idx="914">
                  <c:v>78.849999999999994</c:v>
                </c:pt>
                <c:pt idx="915">
                  <c:v>78.33</c:v>
                </c:pt>
                <c:pt idx="916">
                  <c:v>77.59</c:v>
                </c:pt>
                <c:pt idx="917">
                  <c:v>76.63</c:v>
                </c:pt>
                <c:pt idx="918">
                  <c:v>75.44</c:v>
                </c:pt>
                <c:pt idx="919">
                  <c:v>74.12</c:v>
                </c:pt>
                <c:pt idx="920">
                  <c:v>72.69</c:v>
                </c:pt>
                <c:pt idx="921">
                  <c:v>71.239999999999995</c:v>
                </c:pt>
                <c:pt idx="922">
                  <c:v>69.87</c:v>
                </c:pt>
                <c:pt idx="923">
                  <c:v>68.55</c:v>
                </c:pt>
                <c:pt idx="924">
                  <c:v>39.21</c:v>
                </c:pt>
                <c:pt idx="925">
                  <c:v>39.700000000000003</c:v>
                </c:pt>
                <c:pt idx="926">
                  <c:v>37.549999999999997</c:v>
                </c:pt>
                <c:pt idx="927">
                  <c:v>36.54</c:v>
                </c:pt>
                <c:pt idx="928">
                  <c:v>35.56</c:v>
                </c:pt>
                <c:pt idx="929">
                  <c:v>34.61</c:v>
                </c:pt>
                <c:pt idx="930">
                  <c:v>33.520000000000003</c:v>
                </c:pt>
                <c:pt idx="931">
                  <c:v>32.49</c:v>
                </c:pt>
                <c:pt idx="932">
                  <c:v>31.54</c:v>
                </c:pt>
                <c:pt idx="933">
                  <c:v>30.64</c:v>
                </c:pt>
                <c:pt idx="934">
                  <c:v>29.64</c:v>
                </c:pt>
                <c:pt idx="935">
                  <c:v>44.3</c:v>
                </c:pt>
                <c:pt idx="936">
                  <c:v>43.99</c:v>
                </c:pt>
                <c:pt idx="937">
                  <c:v>42.42</c:v>
                </c:pt>
                <c:pt idx="938">
                  <c:v>41.5</c:v>
                </c:pt>
                <c:pt idx="939">
                  <c:v>40.270000000000003</c:v>
                </c:pt>
                <c:pt idx="940">
                  <c:v>39.18</c:v>
                </c:pt>
                <c:pt idx="941">
                  <c:v>37.99</c:v>
                </c:pt>
                <c:pt idx="942">
                  <c:v>36.840000000000003</c:v>
                </c:pt>
                <c:pt idx="943">
                  <c:v>35.79</c:v>
                </c:pt>
                <c:pt idx="944">
                  <c:v>34.770000000000003</c:v>
                </c:pt>
                <c:pt idx="945">
                  <c:v>33.96</c:v>
                </c:pt>
                <c:pt idx="946">
                  <c:v>51.66</c:v>
                </c:pt>
                <c:pt idx="947">
                  <c:v>48.84</c:v>
                </c:pt>
                <c:pt idx="948">
                  <c:v>48.26</c:v>
                </c:pt>
                <c:pt idx="949">
                  <c:v>46.6</c:v>
                </c:pt>
                <c:pt idx="950">
                  <c:v>45.25</c:v>
                </c:pt>
                <c:pt idx="951">
                  <c:v>44.09</c:v>
                </c:pt>
                <c:pt idx="952">
                  <c:v>42.85</c:v>
                </c:pt>
                <c:pt idx="953">
                  <c:v>41.65</c:v>
                </c:pt>
                <c:pt idx="954">
                  <c:v>40.47</c:v>
                </c:pt>
                <c:pt idx="955">
                  <c:v>39.36</c:v>
                </c:pt>
                <c:pt idx="956">
                  <c:v>38.06</c:v>
                </c:pt>
                <c:pt idx="957">
                  <c:v>55.82</c:v>
                </c:pt>
                <c:pt idx="958">
                  <c:v>54.43</c:v>
                </c:pt>
                <c:pt idx="959">
                  <c:v>52.67</c:v>
                </c:pt>
                <c:pt idx="960">
                  <c:v>51.88</c:v>
                </c:pt>
                <c:pt idx="961">
                  <c:v>50.32</c:v>
                </c:pt>
                <c:pt idx="962">
                  <c:v>49.15</c:v>
                </c:pt>
                <c:pt idx="963">
                  <c:v>47.89</c:v>
                </c:pt>
                <c:pt idx="964">
                  <c:v>46.65</c:v>
                </c:pt>
                <c:pt idx="965">
                  <c:v>45.43</c:v>
                </c:pt>
                <c:pt idx="966">
                  <c:v>44.21</c:v>
                </c:pt>
                <c:pt idx="967">
                  <c:v>43.35</c:v>
                </c:pt>
                <c:pt idx="968">
                  <c:v>59.01</c:v>
                </c:pt>
                <c:pt idx="969">
                  <c:v>58.33</c:v>
                </c:pt>
                <c:pt idx="970">
                  <c:v>57.45</c:v>
                </c:pt>
                <c:pt idx="971">
                  <c:v>56.1</c:v>
                </c:pt>
                <c:pt idx="972">
                  <c:v>55.17</c:v>
                </c:pt>
                <c:pt idx="973">
                  <c:v>53.97</c:v>
                </c:pt>
                <c:pt idx="974">
                  <c:v>52.93</c:v>
                </c:pt>
                <c:pt idx="975">
                  <c:v>51.72</c:v>
                </c:pt>
                <c:pt idx="976">
                  <c:v>50.52</c:v>
                </c:pt>
                <c:pt idx="977">
                  <c:v>49.32</c:v>
                </c:pt>
                <c:pt idx="978">
                  <c:v>48.26</c:v>
                </c:pt>
                <c:pt idx="979">
                  <c:v>61.51</c:v>
                </c:pt>
                <c:pt idx="980">
                  <c:v>61.37</c:v>
                </c:pt>
                <c:pt idx="981">
                  <c:v>60.67</c:v>
                </c:pt>
                <c:pt idx="982">
                  <c:v>59.92</c:v>
                </c:pt>
                <c:pt idx="983">
                  <c:v>59.04</c:v>
                </c:pt>
                <c:pt idx="984">
                  <c:v>58.12</c:v>
                </c:pt>
                <c:pt idx="985">
                  <c:v>57.19</c:v>
                </c:pt>
                <c:pt idx="986">
                  <c:v>56.15</c:v>
                </c:pt>
                <c:pt idx="987">
                  <c:v>55.09</c:v>
                </c:pt>
                <c:pt idx="988">
                  <c:v>53.98</c:v>
                </c:pt>
                <c:pt idx="989">
                  <c:v>52.66</c:v>
                </c:pt>
                <c:pt idx="990">
                  <c:v>64.040000000000006</c:v>
                </c:pt>
                <c:pt idx="991">
                  <c:v>63.57</c:v>
                </c:pt>
                <c:pt idx="992">
                  <c:v>63.09</c:v>
                </c:pt>
                <c:pt idx="993">
                  <c:v>62.56</c:v>
                </c:pt>
                <c:pt idx="994">
                  <c:v>61.97</c:v>
                </c:pt>
                <c:pt idx="995">
                  <c:v>61.32</c:v>
                </c:pt>
                <c:pt idx="996">
                  <c:v>60.59</c:v>
                </c:pt>
                <c:pt idx="997">
                  <c:v>59.79</c:v>
                </c:pt>
                <c:pt idx="998">
                  <c:v>58.93</c:v>
                </c:pt>
                <c:pt idx="999">
                  <c:v>58</c:v>
                </c:pt>
                <c:pt idx="1000">
                  <c:v>56.84</c:v>
                </c:pt>
                <c:pt idx="1001">
                  <c:v>65.599999999999994</c:v>
                </c:pt>
                <c:pt idx="1002">
                  <c:v>65.209999999999994</c:v>
                </c:pt>
                <c:pt idx="1003">
                  <c:v>64.849999999999994</c:v>
                </c:pt>
                <c:pt idx="1004">
                  <c:v>64.459999999999994</c:v>
                </c:pt>
                <c:pt idx="1005">
                  <c:v>64.05</c:v>
                </c:pt>
                <c:pt idx="1006">
                  <c:v>63.61</c:v>
                </c:pt>
                <c:pt idx="1007">
                  <c:v>63.1</c:v>
                </c:pt>
                <c:pt idx="1008">
                  <c:v>62.54</c:v>
                </c:pt>
                <c:pt idx="1009">
                  <c:v>61.89</c:v>
                </c:pt>
                <c:pt idx="1010">
                  <c:v>61.18</c:v>
                </c:pt>
                <c:pt idx="1011">
                  <c:v>60.12</c:v>
                </c:pt>
                <c:pt idx="1012">
                  <c:v>67.239999999999995</c:v>
                </c:pt>
                <c:pt idx="1013">
                  <c:v>66.8</c:v>
                </c:pt>
                <c:pt idx="1014">
                  <c:v>66.42</c:v>
                </c:pt>
                <c:pt idx="1015">
                  <c:v>66.069999999999993</c:v>
                </c:pt>
                <c:pt idx="1016">
                  <c:v>65.75</c:v>
                </c:pt>
                <c:pt idx="1017">
                  <c:v>65.41</c:v>
                </c:pt>
                <c:pt idx="1018">
                  <c:v>65.05</c:v>
                </c:pt>
                <c:pt idx="1019">
                  <c:v>64.66</c:v>
                </c:pt>
                <c:pt idx="1020">
                  <c:v>64.22</c:v>
                </c:pt>
                <c:pt idx="1021">
                  <c:v>63.7</c:v>
                </c:pt>
                <c:pt idx="1022">
                  <c:v>62.9</c:v>
                </c:pt>
                <c:pt idx="1023">
                  <c:v>68.39</c:v>
                </c:pt>
                <c:pt idx="1024">
                  <c:v>68.14</c:v>
                </c:pt>
                <c:pt idx="1025">
                  <c:v>66.930000000000007</c:v>
                </c:pt>
                <c:pt idx="1026">
                  <c:v>67.25</c:v>
                </c:pt>
                <c:pt idx="1027">
                  <c:v>66.650000000000006</c:v>
                </c:pt>
                <c:pt idx="1028">
                  <c:v>66.33</c:v>
                </c:pt>
                <c:pt idx="1029">
                  <c:v>66.03</c:v>
                </c:pt>
                <c:pt idx="1030">
                  <c:v>65.760000000000005</c:v>
                </c:pt>
                <c:pt idx="1031">
                  <c:v>65.47</c:v>
                </c:pt>
                <c:pt idx="1032">
                  <c:v>65.16</c:v>
                </c:pt>
                <c:pt idx="1033">
                  <c:v>65.040000000000006</c:v>
                </c:pt>
                <c:pt idx="1034">
                  <c:v>70.760000000000005</c:v>
                </c:pt>
                <c:pt idx="1035">
                  <c:v>69.849999999999994</c:v>
                </c:pt>
                <c:pt idx="1036">
                  <c:v>69.44</c:v>
                </c:pt>
                <c:pt idx="1037">
                  <c:v>68.52</c:v>
                </c:pt>
                <c:pt idx="1038">
                  <c:v>68.16</c:v>
                </c:pt>
                <c:pt idx="1039">
                  <c:v>67.680000000000007</c:v>
                </c:pt>
                <c:pt idx="1040">
                  <c:v>67.47</c:v>
                </c:pt>
                <c:pt idx="1041">
                  <c:v>67.17</c:v>
                </c:pt>
                <c:pt idx="1042">
                  <c:v>66.900000000000006</c:v>
                </c:pt>
                <c:pt idx="1043">
                  <c:v>66.66</c:v>
                </c:pt>
                <c:pt idx="1044">
                  <c:v>66.599999999999994</c:v>
                </c:pt>
                <c:pt idx="1045">
                  <c:v>72.989999999999995</c:v>
                </c:pt>
                <c:pt idx="1046">
                  <c:v>72.290000000000006</c:v>
                </c:pt>
                <c:pt idx="1047">
                  <c:v>71.209999999999994</c:v>
                </c:pt>
                <c:pt idx="1048">
                  <c:v>70.599999999999994</c:v>
                </c:pt>
                <c:pt idx="1049">
                  <c:v>70</c:v>
                </c:pt>
                <c:pt idx="1050">
                  <c:v>69.41</c:v>
                </c:pt>
                <c:pt idx="1051">
                  <c:v>68.88</c:v>
                </c:pt>
                <c:pt idx="1052">
                  <c:v>68.59</c:v>
                </c:pt>
                <c:pt idx="1053">
                  <c:v>68.28</c:v>
                </c:pt>
                <c:pt idx="1054">
                  <c:v>68.02</c:v>
                </c:pt>
                <c:pt idx="1055">
                  <c:v>67.52</c:v>
                </c:pt>
                <c:pt idx="1056">
                  <c:v>76.010000000000005</c:v>
                </c:pt>
                <c:pt idx="1057">
                  <c:v>75</c:v>
                </c:pt>
                <c:pt idx="1058">
                  <c:v>73.900000000000006</c:v>
                </c:pt>
                <c:pt idx="1059">
                  <c:v>72.91</c:v>
                </c:pt>
                <c:pt idx="1060">
                  <c:v>72.010000000000005</c:v>
                </c:pt>
                <c:pt idx="1061">
                  <c:v>71.27</c:v>
                </c:pt>
                <c:pt idx="1062">
                  <c:v>70.62</c:v>
                </c:pt>
                <c:pt idx="1063">
                  <c:v>70.08</c:v>
                </c:pt>
                <c:pt idx="1064">
                  <c:v>69.64</c:v>
                </c:pt>
                <c:pt idx="1065">
                  <c:v>69.290000000000006</c:v>
                </c:pt>
                <c:pt idx="1066">
                  <c:v>68.95</c:v>
                </c:pt>
                <c:pt idx="1067">
                  <c:v>78.95</c:v>
                </c:pt>
                <c:pt idx="1068">
                  <c:v>77.88</c:v>
                </c:pt>
                <c:pt idx="1069">
                  <c:v>76.63</c:v>
                </c:pt>
                <c:pt idx="1070">
                  <c:v>75.47</c:v>
                </c:pt>
                <c:pt idx="1071">
                  <c:v>74.39</c:v>
                </c:pt>
                <c:pt idx="1072">
                  <c:v>73.42</c:v>
                </c:pt>
                <c:pt idx="1073">
                  <c:v>72.56</c:v>
                </c:pt>
                <c:pt idx="1074">
                  <c:v>71.83</c:v>
                </c:pt>
                <c:pt idx="1075">
                  <c:v>71.22</c:v>
                </c:pt>
                <c:pt idx="1076">
                  <c:v>70.7</c:v>
                </c:pt>
                <c:pt idx="1077">
                  <c:v>70.33</c:v>
                </c:pt>
                <c:pt idx="1078">
                  <c:v>44.51</c:v>
                </c:pt>
                <c:pt idx="1079">
                  <c:v>43.66</c:v>
                </c:pt>
                <c:pt idx="1080">
                  <c:v>42.59</c:v>
                </c:pt>
                <c:pt idx="1081">
                  <c:v>41.34</c:v>
                </c:pt>
                <c:pt idx="1082">
                  <c:v>40.08</c:v>
                </c:pt>
                <c:pt idx="1083">
                  <c:v>38.97</c:v>
                </c:pt>
                <c:pt idx="1084">
                  <c:v>37.79</c:v>
                </c:pt>
                <c:pt idx="1085">
                  <c:v>36.67</c:v>
                </c:pt>
                <c:pt idx="1086">
                  <c:v>35.61</c:v>
                </c:pt>
                <c:pt idx="1087">
                  <c:v>34.6</c:v>
                </c:pt>
                <c:pt idx="1088">
                  <c:v>33.42</c:v>
                </c:pt>
                <c:pt idx="1089">
                  <c:v>51.52</c:v>
                </c:pt>
                <c:pt idx="1090">
                  <c:v>48.5</c:v>
                </c:pt>
                <c:pt idx="1091">
                  <c:v>47.66</c:v>
                </c:pt>
                <c:pt idx="1092">
                  <c:v>46.14</c:v>
                </c:pt>
                <c:pt idx="1093">
                  <c:v>44.74</c:v>
                </c:pt>
                <c:pt idx="1094">
                  <c:v>43.57</c:v>
                </c:pt>
                <c:pt idx="1095">
                  <c:v>42.29</c:v>
                </c:pt>
                <c:pt idx="1096">
                  <c:v>41.13</c:v>
                </c:pt>
                <c:pt idx="1097">
                  <c:v>39.979999999999997</c:v>
                </c:pt>
                <c:pt idx="1098">
                  <c:v>38.880000000000003</c:v>
                </c:pt>
                <c:pt idx="1099">
                  <c:v>38.090000000000003</c:v>
                </c:pt>
                <c:pt idx="1100">
                  <c:v>54.11</c:v>
                </c:pt>
                <c:pt idx="1101">
                  <c:v>52.7</c:v>
                </c:pt>
                <c:pt idx="1102">
                  <c:v>51.46</c:v>
                </c:pt>
                <c:pt idx="1103">
                  <c:v>50.64</c:v>
                </c:pt>
                <c:pt idx="1104">
                  <c:v>49.35</c:v>
                </c:pt>
                <c:pt idx="1105">
                  <c:v>48.18</c:v>
                </c:pt>
                <c:pt idx="1106">
                  <c:v>46.94</c:v>
                </c:pt>
                <c:pt idx="1107">
                  <c:v>45.73</c:v>
                </c:pt>
                <c:pt idx="1108">
                  <c:v>44.53</c:v>
                </c:pt>
                <c:pt idx="1109">
                  <c:v>43.37</c:v>
                </c:pt>
                <c:pt idx="1110">
                  <c:v>42.11</c:v>
                </c:pt>
                <c:pt idx="1111">
                  <c:v>56.74</c:v>
                </c:pt>
                <c:pt idx="1112">
                  <c:v>56.33</c:v>
                </c:pt>
                <c:pt idx="1113">
                  <c:v>55.46</c:v>
                </c:pt>
                <c:pt idx="1114">
                  <c:v>54.44</c:v>
                </c:pt>
                <c:pt idx="1115">
                  <c:v>53.52</c:v>
                </c:pt>
                <c:pt idx="1116">
                  <c:v>52.37</c:v>
                </c:pt>
                <c:pt idx="1117">
                  <c:v>51.38</c:v>
                </c:pt>
                <c:pt idx="1118">
                  <c:v>50.22</c:v>
                </c:pt>
                <c:pt idx="1119">
                  <c:v>49.06</c:v>
                </c:pt>
                <c:pt idx="1120">
                  <c:v>47.91</c:v>
                </c:pt>
                <c:pt idx="1121">
                  <c:v>46.56</c:v>
                </c:pt>
                <c:pt idx="1122">
                  <c:v>58.79</c:v>
                </c:pt>
                <c:pt idx="1123">
                  <c:v>58.9</c:v>
                </c:pt>
                <c:pt idx="1124">
                  <c:v>58.39</c:v>
                </c:pt>
                <c:pt idx="1125">
                  <c:v>57.76</c:v>
                </c:pt>
                <c:pt idx="1126">
                  <c:v>57.06</c:v>
                </c:pt>
                <c:pt idx="1127">
                  <c:v>56.28</c:v>
                </c:pt>
                <c:pt idx="1128">
                  <c:v>55.41</c:v>
                </c:pt>
                <c:pt idx="1129">
                  <c:v>54.44</c:v>
                </c:pt>
                <c:pt idx="1130">
                  <c:v>53.44</c:v>
                </c:pt>
                <c:pt idx="1131">
                  <c:v>52.39</c:v>
                </c:pt>
                <c:pt idx="1132">
                  <c:v>51.21</c:v>
                </c:pt>
                <c:pt idx="1133">
                  <c:v>60.52</c:v>
                </c:pt>
                <c:pt idx="1134">
                  <c:v>60.36</c:v>
                </c:pt>
                <c:pt idx="1135">
                  <c:v>60.2</c:v>
                </c:pt>
                <c:pt idx="1136">
                  <c:v>59.93</c:v>
                </c:pt>
                <c:pt idx="1137">
                  <c:v>59.55</c:v>
                </c:pt>
                <c:pt idx="1138">
                  <c:v>59.08</c:v>
                </c:pt>
                <c:pt idx="1139">
                  <c:v>58.5</c:v>
                </c:pt>
                <c:pt idx="1140">
                  <c:v>57.82</c:v>
                </c:pt>
                <c:pt idx="1141">
                  <c:v>57.06</c:v>
                </c:pt>
                <c:pt idx="1142">
                  <c:v>56.2</c:v>
                </c:pt>
                <c:pt idx="1143">
                  <c:v>55.18</c:v>
                </c:pt>
                <c:pt idx="1144">
                  <c:v>61.25</c:v>
                </c:pt>
                <c:pt idx="1145">
                  <c:v>61.08</c:v>
                </c:pt>
                <c:pt idx="1146">
                  <c:v>61.06</c:v>
                </c:pt>
                <c:pt idx="1147">
                  <c:v>61.05</c:v>
                </c:pt>
                <c:pt idx="1148">
                  <c:v>60.98</c:v>
                </c:pt>
                <c:pt idx="1149">
                  <c:v>60.84</c:v>
                </c:pt>
                <c:pt idx="1150">
                  <c:v>60.58</c:v>
                </c:pt>
                <c:pt idx="1151">
                  <c:v>60.22</c:v>
                </c:pt>
                <c:pt idx="1152">
                  <c:v>59.74</c:v>
                </c:pt>
                <c:pt idx="1153">
                  <c:v>59.15</c:v>
                </c:pt>
                <c:pt idx="1154">
                  <c:v>58.17</c:v>
                </c:pt>
                <c:pt idx="1155">
                  <c:v>63.02</c:v>
                </c:pt>
                <c:pt idx="1156">
                  <c:v>62.21</c:v>
                </c:pt>
                <c:pt idx="1157">
                  <c:v>61.75</c:v>
                </c:pt>
                <c:pt idx="1158">
                  <c:v>61.6</c:v>
                </c:pt>
                <c:pt idx="1159">
                  <c:v>61.58</c:v>
                </c:pt>
                <c:pt idx="1160">
                  <c:v>61.64</c:v>
                </c:pt>
                <c:pt idx="1161">
                  <c:v>61.64</c:v>
                </c:pt>
                <c:pt idx="1162">
                  <c:v>61.55</c:v>
                </c:pt>
                <c:pt idx="1163">
                  <c:v>61.34</c:v>
                </c:pt>
                <c:pt idx="1164">
                  <c:v>60.97</c:v>
                </c:pt>
                <c:pt idx="1165">
                  <c:v>60.35</c:v>
                </c:pt>
                <c:pt idx="1166">
                  <c:v>66.239999999999995</c:v>
                </c:pt>
                <c:pt idx="1167">
                  <c:v>64.77</c:v>
                </c:pt>
                <c:pt idx="1168">
                  <c:v>63.54</c:v>
                </c:pt>
                <c:pt idx="1169">
                  <c:v>62.7</c:v>
                </c:pt>
                <c:pt idx="1170">
                  <c:v>62.26</c:v>
                </c:pt>
                <c:pt idx="1171">
                  <c:v>62.07</c:v>
                </c:pt>
                <c:pt idx="1172">
                  <c:v>62.07</c:v>
                </c:pt>
                <c:pt idx="1173">
                  <c:v>62.1</c:v>
                </c:pt>
                <c:pt idx="1174">
                  <c:v>62.04</c:v>
                </c:pt>
                <c:pt idx="1175">
                  <c:v>61.88</c:v>
                </c:pt>
                <c:pt idx="1176">
                  <c:v>61.25</c:v>
                </c:pt>
                <c:pt idx="1177">
                  <c:v>68.59</c:v>
                </c:pt>
                <c:pt idx="1178">
                  <c:v>68.739999999999995</c:v>
                </c:pt>
                <c:pt idx="1179">
                  <c:v>68.52</c:v>
                </c:pt>
                <c:pt idx="1180">
                  <c:v>67.349999999999994</c:v>
                </c:pt>
                <c:pt idx="1181">
                  <c:v>66.53</c:v>
                </c:pt>
                <c:pt idx="1182">
                  <c:v>65.349999999999994</c:v>
                </c:pt>
                <c:pt idx="1183">
                  <c:v>64.489999999999995</c:v>
                </c:pt>
                <c:pt idx="1184">
                  <c:v>63.62</c:v>
                </c:pt>
                <c:pt idx="1185">
                  <c:v>63.03</c:v>
                </c:pt>
                <c:pt idx="1186">
                  <c:v>62.67</c:v>
                </c:pt>
                <c:pt idx="1187">
                  <c:v>62.26</c:v>
                </c:pt>
                <c:pt idx="1188">
                  <c:v>66.819999999999993</c:v>
                </c:pt>
                <c:pt idx="1189">
                  <c:v>68.39</c:v>
                </c:pt>
                <c:pt idx="1190">
                  <c:v>68.84</c:v>
                </c:pt>
                <c:pt idx="1191">
                  <c:v>68.94</c:v>
                </c:pt>
                <c:pt idx="1192">
                  <c:v>68.400000000000006</c:v>
                </c:pt>
                <c:pt idx="1193">
                  <c:v>67.540000000000006</c:v>
                </c:pt>
                <c:pt idx="1194">
                  <c:v>66.569999999999993</c:v>
                </c:pt>
                <c:pt idx="1195">
                  <c:v>65.53</c:v>
                </c:pt>
                <c:pt idx="1196">
                  <c:v>64.61</c:v>
                </c:pt>
                <c:pt idx="1197">
                  <c:v>63.94</c:v>
                </c:pt>
                <c:pt idx="1198">
                  <c:v>63.47</c:v>
                </c:pt>
                <c:pt idx="1199">
                  <c:v>63.79</c:v>
                </c:pt>
                <c:pt idx="1200">
                  <c:v>66.45</c:v>
                </c:pt>
                <c:pt idx="1201">
                  <c:v>68</c:v>
                </c:pt>
                <c:pt idx="1202">
                  <c:v>68.87</c:v>
                </c:pt>
                <c:pt idx="1203">
                  <c:v>69.17</c:v>
                </c:pt>
                <c:pt idx="1204">
                  <c:v>68.98</c:v>
                </c:pt>
                <c:pt idx="1205">
                  <c:v>68.36</c:v>
                </c:pt>
                <c:pt idx="1206">
                  <c:v>67.47</c:v>
                </c:pt>
                <c:pt idx="1207">
                  <c:v>66.48</c:v>
                </c:pt>
                <c:pt idx="1208">
                  <c:v>65.510000000000005</c:v>
                </c:pt>
                <c:pt idx="1209">
                  <c:v>64.72</c:v>
                </c:pt>
                <c:pt idx="1210">
                  <c:v>60.17</c:v>
                </c:pt>
                <c:pt idx="1211">
                  <c:v>63.42</c:v>
                </c:pt>
                <c:pt idx="1212">
                  <c:v>65.87</c:v>
                </c:pt>
                <c:pt idx="1213">
                  <c:v>67.66</c:v>
                </c:pt>
                <c:pt idx="1214">
                  <c:v>68.81</c:v>
                </c:pt>
                <c:pt idx="1215">
                  <c:v>69.349999999999994</c:v>
                </c:pt>
                <c:pt idx="1216">
                  <c:v>69.36</c:v>
                </c:pt>
                <c:pt idx="1217">
                  <c:v>68.900000000000006</c:v>
                </c:pt>
                <c:pt idx="1218">
                  <c:v>68.13</c:v>
                </c:pt>
                <c:pt idx="1219">
                  <c:v>67.17</c:v>
                </c:pt>
                <c:pt idx="1220">
                  <c:v>65.98</c:v>
                </c:pt>
                <c:pt idx="1221">
                  <c:v>57.2</c:v>
                </c:pt>
                <c:pt idx="1222">
                  <c:v>60.48</c:v>
                </c:pt>
                <c:pt idx="1223">
                  <c:v>63.47</c:v>
                </c:pt>
                <c:pt idx="1224">
                  <c:v>65.88</c:v>
                </c:pt>
                <c:pt idx="1225">
                  <c:v>67.73</c:v>
                </c:pt>
                <c:pt idx="1226">
                  <c:v>68.95</c:v>
                </c:pt>
                <c:pt idx="1227">
                  <c:v>69.59</c:v>
                </c:pt>
                <c:pt idx="1228">
                  <c:v>69.67</c:v>
                </c:pt>
                <c:pt idx="1229">
                  <c:v>69.290000000000006</c:v>
                </c:pt>
                <c:pt idx="1230">
                  <c:v>68.55</c:v>
                </c:pt>
                <c:pt idx="1231">
                  <c:v>67.38</c:v>
                </c:pt>
                <c:pt idx="1232">
                  <c:v>45.39</c:v>
                </c:pt>
                <c:pt idx="1233">
                  <c:v>45.11</c:v>
                </c:pt>
                <c:pt idx="1234">
                  <c:v>43.62</c:v>
                </c:pt>
                <c:pt idx="1235">
                  <c:v>42.44</c:v>
                </c:pt>
                <c:pt idx="1236">
                  <c:v>41.04</c:v>
                </c:pt>
                <c:pt idx="1237">
                  <c:v>39.83</c:v>
                </c:pt>
                <c:pt idx="1238">
                  <c:v>38.47</c:v>
                </c:pt>
                <c:pt idx="1239">
                  <c:v>37.17</c:v>
                </c:pt>
                <c:pt idx="1240">
                  <c:v>35.99</c:v>
                </c:pt>
                <c:pt idx="1241">
                  <c:v>34.85</c:v>
                </c:pt>
                <c:pt idx="1242">
                  <c:v>33.96</c:v>
                </c:pt>
                <c:pt idx="1243">
                  <c:v>53.88</c:v>
                </c:pt>
                <c:pt idx="1244">
                  <c:v>50.48</c:v>
                </c:pt>
                <c:pt idx="1245">
                  <c:v>49.91</c:v>
                </c:pt>
                <c:pt idx="1246">
                  <c:v>48.04</c:v>
                </c:pt>
                <c:pt idx="1247">
                  <c:v>46.56</c:v>
                </c:pt>
                <c:pt idx="1248">
                  <c:v>45.22</c:v>
                </c:pt>
                <c:pt idx="1249">
                  <c:v>43.81</c:v>
                </c:pt>
                <c:pt idx="1250">
                  <c:v>42.46</c:v>
                </c:pt>
                <c:pt idx="1251">
                  <c:v>41.13</c:v>
                </c:pt>
                <c:pt idx="1252">
                  <c:v>39.880000000000003</c:v>
                </c:pt>
                <c:pt idx="1253">
                  <c:v>38.92</c:v>
                </c:pt>
                <c:pt idx="1254">
                  <c:v>57.49</c:v>
                </c:pt>
                <c:pt idx="1255">
                  <c:v>55.83</c:v>
                </c:pt>
                <c:pt idx="1256">
                  <c:v>54.37</c:v>
                </c:pt>
                <c:pt idx="1257">
                  <c:v>53.53</c:v>
                </c:pt>
                <c:pt idx="1258">
                  <c:v>52.07</c:v>
                </c:pt>
                <c:pt idx="1259">
                  <c:v>50.77</c:v>
                </c:pt>
                <c:pt idx="1260">
                  <c:v>49.37</c:v>
                </c:pt>
                <c:pt idx="1261">
                  <c:v>47.98</c:v>
                </c:pt>
                <c:pt idx="1262">
                  <c:v>46.59</c:v>
                </c:pt>
                <c:pt idx="1263">
                  <c:v>45.23</c:v>
                </c:pt>
                <c:pt idx="1264">
                  <c:v>44.17</c:v>
                </c:pt>
                <c:pt idx="1265">
                  <c:v>59.93</c:v>
                </c:pt>
                <c:pt idx="1266">
                  <c:v>59.67</c:v>
                </c:pt>
                <c:pt idx="1267">
                  <c:v>58.83</c:v>
                </c:pt>
                <c:pt idx="1268">
                  <c:v>57.79</c:v>
                </c:pt>
                <c:pt idx="1269">
                  <c:v>56.88</c:v>
                </c:pt>
                <c:pt idx="1270">
                  <c:v>55.71</c:v>
                </c:pt>
                <c:pt idx="1271">
                  <c:v>54.57</c:v>
                </c:pt>
                <c:pt idx="1272">
                  <c:v>53.28</c:v>
                </c:pt>
                <c:pt idx="1273">
                  <c:v>52.01</c:v>
                </c:pt>
                <c:pt idx="1274">
                  <c:v>50.7</c:v>
                </c:pt>
                <c:pt idx="1275">
                  <c:v>49.32</c:v>
                </c:pt>
                <c:pt idx="1276">
                  <c:v>61.93</c:v>
                </c:pt>
                <c:pt idx="1277">
                  <c:v>62.06</c:v>
                </c:pt>
                <c:pt idx="1278">
                  <c:v>61.64</c:v>
                </c:pt>
                <c:pt idx="1279">
                  <c:v>61.1</c:v>
                </c:pt>
                <c:pt idx="1280">
                  <c:v>60.5</c:v>
                </c:pt>
                <c:pt idx="1281">
                  <c:v>59.77</c:v>
                </c:pt>
                <c:pt idx="1282">
                  <c:v>58.91</c:v>
                </c:pt>
                <c:pt idx="1283">
                  <c:v>57.97</c:v>
                </c:pt>
                <c:pt idx="1284">
                  <c:v>56.95</c:v>
                </c:pt>
                <c:pt idx="1285">
                  <c:v>55.83</c:v>
                </c:pt>
                <c:pt idx="1286">
                  <c:v>54.38</c:v>
                </c:pt>
                <c:pt idx="1287">
                  <c:v>63.57</c:v>
                </c:pt>
                <c:pt idx="1288">
                  <c:v>63.32</c:v>
                </c:pt>
                <c:pt idx="1289">
                  <c:v>63.13</c:v>
                </c:pt>
                <c:pt idx="1290">
                  <c:v>62.89</c:v>
                </c:pt>
                <c:pt idx="1291">
                  <c:v>62.6</c:v>
                </c:pt>
                <c:pt idx="1292">
                  <c:v>62.24</c:v>
                </c:pt>
                <c:pt idx="1293">
                  <c:v>61.79</c:v>
                </c:pt>
                <c:pt idx="1294">
                  <c:v>61.23</c:v>
                </c:pt>
                <c:pt idx="1295">
                  <c:v>60.57</c:v>
                </c:pt>
                <c:pt idx="1296">
                  <c:v>59.79</c:v>
                </c:pt>
                <c:pt idx="1297">
                  <c:v>58.99</c:v>
                </c:pt>
                <c:pt idx="1298">
                  <c:v>64.7</c:v>
                </c:pt>
                <c:pt idx="1299">
                  <c:v>64.34</c:v>
                </c:pt>
                <c:pt idx="1300">
                  <c:v>64.08</c:v>
                </c:pt>
                <c:pt idx="1301">
                  <c:v>63.88</c:v>
                </c:pt>
                <c:pt idx="1302">
                  <c:v>63.69</c:v>
                </c:pt>
                <c:pt idx="1303">
                  <c:v>63.5</c:v>
                </c:pt>
                <c:pt idx="1304">
                  <c:v>63.28</c:v>
                </c:pt>
                <c:pt idx="1305">
                  <c:v>63</c:v>
                </c:pt>
                <c:pt idx="1306">
                  <c:v>62.64</c:v>
                </c:pt>
                <c:pt idx="1307">
                  <c:v>62.16</c:v>
                </c:pt>
                <c:pt idx="1308">
                  <c:v>61.39</c:v>
                </c:pt>
                <c:pt idx="1309">
                  <c:v>66.260000000000005</c:v>
                </c:pt>
                <c:pt idx="1310">
                  <c:v>65.69</c:v>
                </c:pt>
                <c:pt idx="1311">
                  <c:v>65.2</c:v>
                </c:pt>
                <c:pt idx="1312">
                  <c:v>64.819999999999993</c:v>
                </c:pt>
                <c:pt idx="1313">
                  <c:v>64.540000000000006</c:v>
                </c:pt>
                <c:pt idx="1314">
                  <c:v>64.31</c:v>
                </c:pt>
                <c:pt idx="1315">
                  <c:v>64.11</c:v>
                </c:pt>
                <c:pt idx="1316">
                  <c:v>63.9</c:v>
                </c:pt>
                <c:pt idx="1317">
                  <c:v>63.66</c:v>
                </c:pt>
                <c:pt idx="1318">
                  <c:v>63.31</c:v>
                </c:pt>
                <c:pt idx="1319">
                  <c:v>62.62</c:v>
                </c:pt>
                <c:pt idx="1320">
                  <c:v>67.98</c:v>
                </c:pt>
                <c:pt idx="1321">
                  <c:v>67.319999999999993</c:v>
                </c:pt>
                <c:pt idx="1322">
                  <c:v>66.650000000000006</c:v>
                </c:pt>
                <c:pt idx="1323">
                  <c:v>66.09</c:v>
                </c:pt>
                <c:pt idx="1324">
                  <c:v>65.59</c:v>
                </c:pt>
                <c:pt idx="1325">
                  <c:v>65.17</c:v>
                </c:pt>
                <c:pt idx="1326">
                  <c:v>64.819999999999993</c:v>
                </c:pt>
                <c:pt idx="1327">
                  <c:v>64.5</c:v>
                </c:pt>
                <c:pt idx="1328">
                  <c:v>64.16</c:v>
                </c:pt>
                <c:pt idx="1329">
                  <c:v>63.77</c:v>
                </c:pt>
                <c:pt idx="1330">
                  <c:v>62.82</c:v>
                </c:pt>
                <c:pt idx="1331">
                  <c:v>70.3</c:v>
                </c:pt>
                <c:pt idx="1332">
                  <c:v>70.56</c:v>
                </c:pt>
                <c:pt idx="1333">
                  <c:v>70.02</c:v>
                </c:pt>
                <c:pt idx="1334">
                  <c:v>69.260000000000005</c:v>
                </c:pt>
                <c:pt idx="1335">
                  <c:v>68.62</c:v>
                </c:pt>
                <c:pt idx="1336">
                  <c:v>67.599999999999994</c:v>
                </c:pt>
                <c:pt idx="1337">
                  <c:v>66.86</c:v>
                </c:pt>
                <c:pt idx="1338">
                  <c:v>66.099999999999994</c:v>
                </c:pt>
                <c:pt idx="1339">
                  <c:v>65.540000000000006</c:v>
                </c:pt>
                <c:pt idx="1340">
                  <c:v>65.13</c:v>
                </c:pt>
                <c:pt idx="1341">
                  <c:v>64.63</c:v>
                </c:pt>
                <c:pt idx="1342">
                  <c:v>69.510000000000005</c:v>
                </c:pt>
                <c:pt idx="1343">
                  <c:v>70.55</c:v>
                </c:pt>
                <c:pt idx="1344">
                  <c:v>70.78</c:v>
                </c:pt>
                <c:pt idx="1345">
                  <c:v>70.66</c:v>
                </c:pt>
                <c:pt idx="1346">
                  <c:v>70.08</c:v>
                </c:pt>
                <c:pt idx="1347">
                  <c:v>69.349999999999994</c:v>
                </c:pt>
                <c:pt idx="1348">
                  <c:v>68.459999999999994</c:v>
                </c:pt>
                <c:pt idx="1349">
                  <c:v>67.680000000000007</c:v>
                </c:pt>
                <c:pt idx="1350">
                  <c:v>66.87</c:v>
                </c:pt>
                <c:pt idx="1351">
                  <c:v>66.23</c:v>
                </c:pt>
                <c:pt idx="1352">
                  <c:v>65.56</c:v>
                </c:pt>
                <c:pt idx="1353">
                  <c:v>67.95</c:v>
                </c:pt>
                <c:pt idx="1354">
                  <c:v>69.66</c:v>
                </c:pt>
                <c:pt idx="1355">
                  <c:v>70.55</c:v>
                </c:pt>
                <c:pt idx="1356">
                  <c:v>70.930000000000007</c:v>
                </c:pt>
                <c:pt idx="1357">
                  <c:v>70.930000000000007</c:v>
                </c:pt>
                <c:pt idx="1358">
                  <c:v>70.59</c:v>
                </c:pt>
                <c:pt idx="1359">
                  <c:v>69.97</c:v>
                </c:pt>
                <c:pt idx="1360">
                  <c:v>69.19</c:v>
                </c:pt>
                <c:pt idx="1361">
                  <c:v>68.36</c:v>
                </c:pt>
                <c:pt idx="1362">
                  <c:v>67.540000000000006</c:v>
                </c:pt>
                <c:pt idx="1363">
                  <c:v>66.569999999999993</c:v>
                </c:pt>
                <c:pt idx="1364">
                  <c:v>66.66</c:v>
                </c:pt>
                <c:pt idx="1365">
                  <c:v>68.430000000000007</c:v>
                </c:pt>
                <c:pt idx="1366">
                  <c:v>69.8</c:v>
                </c:pt>
                <c:pt idx="1367">
                  <c:v>70.739999999999995</c:v>
                </c:pt>
                <c:pt idx="1368">
                  <c:v>71.25</c:v>
                </c:pt>
                <c:pt idx="1369">
                  <c:v>71.33</c:v>
                </c:pt>
                <c:pt idx="1370">
                  <c:v>71.05</c:v>
                </c:pt>
                <c:pt idx="1371">
                  <c:v>70.489999999999995</c:v>
                </c:pt>
                <c:pt idx="1372">
                  <c:v>69.78</c:v>
                </c:pt>
                <c:pt idx="1373">
                  <c:v>68.94</c:v>
                </c:pt>
                <c:pt idx="1374">
                  <c:v>67.989999999999995</c:v>
                </c:pt>
                <c:pt idx="1375">
                  <c:v>66.17</c:v>
                </c:pt>
                <c:pt idx="1376">
                  <c:v>67.849999999999994</c:v>
                </c:pt>
                <c:pt idx="1377">
                  <c:v>69.25</c:v>
                </c:pt>
                <c:pt idx="1378">
                  <c:v>70.459999999999994</c:v>
                </c:pt>
                <c:pt idx="1379">
                  <c:v>71.31</c:v>
                </c:pt>
                <c:pt idx="1380">
                  <c:v>71.760000000000005</c:v>
                </c:pt>
                <c:pt idx="1381">
                  <c:v>71.849999999999994</c:v>
                </c:pt>
                <c:pt idx="1382">
                  <c:v>71.58</c:v>
                </c:pt>
                <c:pt idx="1383">
                  <c:v>71.03</c:v>
                </c:pt>
                <c:pt idx="1384">
                  <c:v>70.260000000000005</c:v>
                </c:pt>
                <c:pt idx="1385">
                  <c:v>69.56</c:v>
                </c:pt>
                <c:pt idx="1386">
                  <c:v>48.53</c:v>
                </c:pt>
                <c:pt idx="1387">
                  <c:v>47.41</c:v>
                </c:pt>
                <c:pt idx="1388">
                  <c:v>46.22</c:v>
                </c:pt>
                <c:pt idx="1389">
                  <c:v>44.67</c:v>
                </c:pt>
                <c:pt idx="1390">
                  <c:v>43.11</c:v>
                </c:pt>
                <c:pt idx="1391">
                  <c:v>41.78</c:v>
                </c:pt>
                <c:pt idx="1392">
                  <c:v>40.42</c:v>
                </c:pt>
                <c:pt idx="1393">
                  <c:v>39.03</c:v>
                </c:pt>
                <c:pt idx="1394">
                  <c:v>37.76</c:v>
                </c:pt>
                <c:pt idx="1395">
                  <c:v>36.5</c:v>
                </c:pt>
                <c:pt idx="1396">
                  <c:v>35.299999999999997</c:v>
                </c:pt>
                <c:pt idx="1397">
                  <c:v>56.18</c:v>
                </c:pt>
                <c:pt idx="1398">
                  <c:v>53.31</c:v>
                </c:pt>
                <c:pt idx="1399">
                  <c:v>52</c:v>
                </c:pt>
                <c:pt idx="1400">
                  <c:v>50.42</c:v>
                </c:pt>
                <c:pt idx="1401">
                  <c:v>48.74</c:v>
                </c:pt>
                <c:pt idx="1402">
                  <c:v>47.39</c:v>
                </c:pt>
                <c:pt idx="1403">
                  <c:v>45.92</c:v>
                </c:pt>
                <c:pt idx="1404">
                  <c:v>44.49</c:v>
                </c:pt>
                <c:pt idx="1405">
                  <c:v>43.12</c:v>
                </c:pt>
                <c:pt idx="1406">
                  <c:v>41.78</c:v>
                </c:pt>
                <c:pt idx="1407">
                  <c:v>40.450000000000003</c:v>
                </c:pt>
                <c:pt idx="1408">
                  <c:v>58.36</c:v>
                </c:pt>
                <c:pt idx="1409">
                  <c:v>57.26</c:v>
                </c:pt>
                <c:pt idx="1410">
                  <c:v>56.3</c:v>
                </c:pt>
                <c:pt idx="1411">
                  <c:v>55.15</c:v>
                </c:pt>
                <c:pt idx="1412">
                  <c:v>53.97</c:v>
                </c:pt>
                <c:pt idx="1413">
                  <c:v>52.66</c:v>
                </c:pt>
                <c:pt idx="1414">
                  <c:v>51.33</c:v>
                </c:pt>
                <c:pt idx="1415">
                  <c:v>49.94</c:v>
                </c:pt>
                <c:pt idx="1416">
                  <c:v>48.54</c:v>
                </c:pt>
                <c:pt idx="1417">
                  <c:v>47.16</c:v>
                </c:pt>
                <c:pt idx="1418">
                  <c:v>45.63</c:v>
                </c:pt>
                <c:pt idx="1419">
                  <c:v>60.45</c:v>
                </c:pt>
                <c:pt idx="1420">
                  <c:v>60.39</c:v>
                </c:pt>
                <c:pt idx="1421">
                  <c:v>59.69</c:v>
                </c:pt>
                <c:pt idx="1422">
                  <c:v>59.01</c:v>
                </c:pt>
                <c:pt idx="1423">
                  <c:v>58.06</c:v>
                </c:pt>
                <c:pt idx="1424">
                  <c:v>57.05</c:v>
                </c:pt>
                <c:pt idx="1425">
                  <c:v>56</c:v>
                </c:pt>
                <c:pt idx="1426">
                  <c:v>54.82</c:v>
                </c:pt>
                <c:pt idx="1427">
                  <c:v>53.59</c:v>
                </c:pt>
                <c:pt idx="1428">
                  <c:v>52.31</c:v>
                </c:pt>
                <c:pt idx="1429">
                  <c:v>51.24</c:v>
                </c:pt>
                <c:pt idx="1430">
                  <c:v>62.33</c:v>
                </c:pt>
                <c:pt idx="1431">
                  <c:v>62.21</c:v>
                </c:pt>
                <c:pt idx="1432">
                  <c:v>61.85</c:v>
                </c:pt>
                <c:pt idx="1433">
                  <c:v>61.43</c:v>
                </c:pt>
                <c:pt idx="1434">
                  <c:v>60.93</c:v>
                </c:pt>
                <c:pt idx="1435">
                  <c:v>60.35</c:v>
                </c:pt>
                <c:pt idx="1436">
                  <c:v>59.65</c:v>
                </c:pt>
                <c:pt idx="1437">
                  <c:v>58.87</c:v>
                </c:pt>
                <c:pt idx="1438">
                  <c:v>57.97</c:v>
                </c:pt>
                <c:pt idx="1439">
                  <c:v>56.97</c:v>
                </c:pt>
                <c:pt idx="1440">
                  <c:v>55.82</c:v>
                </c:pt>
                <c:pt idx="1441">
                  <c:v>63.74</c:v>
                </c:pt>
                <c:pt idx="1442">
                  <c:v>63.42</c:v>
                </c:pt>
                <c:pt idx="1443">
                  <c:v>63.14</c:v>
                </c:pt>
                <c:pt idx="1444">
                  <c:v>62.86</c:v>
                </c:pt>
                <c:pt idx="1445">
                  <c:v>62.56</c:v>
                </c:pt>
                <c:pt idx="1446">
                  <c:v>62.22</c:v>
                </c:pt>
                <c:pt idx="1447">
                  <c:v>61.85</c:v>
                </c:pt>
                <c:pt idx="1448">
                  <c:v>61.38</c:v>
                </c:pt>
                <c:pt idx="1449">
                  <c:v>60.83</c:v>
                </c:pt>
                <c:pt idx="1450">
                  <c:v>60.18</c:v>
                </c:pt>
                <c:pt idx="1451">
                  <c:v>59.51</c:v>
                </c:pt>
                <c:pt idx="1452">
                  <c:v>64.91</c:v>
                </c:pt>
                <c:pt idx="1453">
                  <c:v>64.59</c:v>
                </c:pt>
                <c:pt idx="1454">
                  <c:v>64.260000000000005</c:v>
                </c:pt>
                <c:pt idx="1455">
                  <c:v>63.98</c:v>
                </c:pt>
                <c:pt idx="1456">
                  <c:v>63.7</c:v>
                </c:pt>
                <c:pt idx="1457">
                  <c:v>63.42</c:v>
                </c:pt>
                <c:pt idx="1458">
                  <c:v>63.16</c:v>
                </c:pt>
                <c:pt idx="1459">
                  <c:v>62.86</c:v>
                </c:pt>
                <c:pt idx="1460">
                  <c:v>62.52</c:v>
                </c:pt>
                <c:pt idx="1461">
                  <c:v>62.1</c:v>
                </c:pt>
                <c:pt idx="1462">
                  <c:v>61.5</c:v>
                </c:pt>
                <c:pt idx="1463">
                  <c:v>65.760000000000005</c:v>
                </c:pt>
                <c:pt idx="1464">
                  <c:v>65.59</c:v>
                </c:pt>
                <c:pt idx="1465">
                  <c:v>65.31</c:v>
                </c:pt>
                <c:pt idx="1466">
                  <c:v>64.989999999999995</c:v>
                </c:pt>
                <c:pt idx="1467">
                  <c:v>64.680000000000007</c:v>
                </c:pt>
                <c:pt idx="1468">
                  <c:v>64.37</c:v>
                </c:pt>
                <c:pt idx="1469">
                  <c:v>64.08</c:v>
                </c:pt>
                <c:pt idx="1470">
                  <c:v>63.76</c:v>
                </c:pt>
                <c:pt idx="1471">
                  <c:v>63.43</c:v>
                </c:pt>
                <c:pt idx="1472">
                  <c:v>63.06</c:v>
                </c:pt>
                <c:pt idx="1473">
                  <c:v>62.44</c:v>
                </c:pt>
                <c:pt idx="1474">
                  <c:v>65.81</c:v>
                </c:pt>
                <c:pt idx="1475">
                  <c:v>66.08</c:v>
                </c:pt>
                <c:pt idx="1476">
                  <c:v>66.069999999999993</c:v>
                </c:pt>
                <c:pt idx="1477">
                  <c:v>65.86</c:v>
                </c:pt>
                <c:pt idx="1478">
                  <c:v>65.569999999999993</c:v>
                </c:pt>
                <c:pt idx="1479">
                  <c:v>65.23</c:v>
                </c:pt>
                <c:pt idx="1480">
                  <c:v>64.849999999999994</c:v>
                </c:pt>
                <c:pt idx="1481">
                  <c:v>64.45</c:v>
                </c:pt>
                <c:pt idx="1482">
                  <c:v>64.010000000000005</c:v>
                </c:pt>
                <c:pt idx="1483">
                  <c:v>63.52</c:v>
                </c:pt>
                <c:pt idx="1484">
                  <c:v>62.71</c:v>
                </c:pt>
                <c:pt idx="1485">
                  <c:v>69.2</c:v>
                </c:pt>
                <c:pt idx="1486">
                  <c:v>70.27</c:v>
                </c:pt>
                <c:pt idx="1487">
                  <c:v>70.430000000000007</c:v>
                </c:pt>
                <c:pt idx="1488">
                  <c:v>70.239999999999995</c:v>
                </c:pt>
                <c:pt idx="1489">
                  <c:v>69.83</c:v>
                </c:pt>
                <c:pt idx="1490">
                  <c:v>69.010000000000005</c:v>
                </c:pt>
                <c:pt idx="1491">
                  <c:v>68.28</c:v>
                </c:pt>
                <c:pt idx="1492">
                  <c:v>67.459999999999994</c:v>
                </c:pt>
                <c:pt idx="1493">
                  <c:v>66.73</c:v>
                </c:pt>
                <c:pt idx="1494">
                  <c:v>66.12</c:v>
                </c:pt>
                <c:pt idx="1495">
                  <c:v>65.67</c:v>
                </c:pt>
                <c:pt idx="1496">
                  <c:v>66.88</c:v>
                </c:pt>
                <c:pt idx="1497">
                  <c:v>68.95</c:v>
                </c:pt>
                <c:pt idx="1498">
                  <c:v>70.03</c:v>
                </c:pt>
                <c:pt idx="1499">
                  <c:v>70.61</c:v>
                </c:pt>
                <c:pt idx="1500">
                  <c:v>70.62</c:v>
                </c:pt>
                <c:pt idx="1501">
                  <c:v>70.3</c:v>
                </c:pt>
                <c:pt idx="1502">
                  <c:v>69.73</c:v>
                </c:pt>
                <c:pt idx="1503">
                  <c:v>68.97</c:v>
                </c:pt>
                <c:pt idx="1504">
                  <c:v>68.180000000000007</c:v>
                </c:pt>
                <c:pt idx="1505">
                  <c:v>67.42</c:v>
                </c:pt>
                <c:pt idx="1506">
                  <c:v>66.88</c:v>
                </c:pt>
                <c:pt idx="1507">
                  <c:v>64.03</c:v>
                </c:pt>
                <c:pt idx="1508">
                  <c:v>66.73</c:v>
                </c:pt>
                <c:pt idx="1509">
                  <c:v>68.58</c:v>
                </c:pt>
                <c:pt idx="1510">
                  <c:v>69.849999999999994</c:v>
                </c:pt>
                <c:pt idx="1511">
                  <c:v>70.599999999999994</c:v>
                </c:pt>
                <c:pt idx="1512">
                  <c:v>70.86</c:v>
                </c:pt>
                <c:pt idx="1513">
                  <c:v>70.69</c:v>
                </c:pt>
                <c:pt idx="1514">
                  <c:v>70.209999999999994</c:v>
                </c:pt>
                <c:pt idx="1515">
                  <c:v>69.540000000000006</c:v>
                </c:pt>
                <c:pt idx="1516">
                  <c:v>68.77</c:v>
                </c:pt>
                <c:pt idx="1517">
                  <c:v>67.7</c:v>
                </c:pt>
                <c:pt idx="1518">
                  <c:v>61.67</c:v>
                </c:pt>
                <c:pt idx="1519">
                  <c:v>64.31</c:v>
                </c:pt>
                <c:pt idx="1520">
                  <c:v>66.62</c:v>
                </c:pt>
                <c:pt idx="1521">
                  <c:v>68.489999999999995</c:v>
                </c:pt>
                <c:pt idx="1522">
                  <c:v>69.849999999999994</c:v>
                </c:pt>
                <c:pt idx="1523">
                  <c:v>70.69</c:v>
                </c:pt>
                <c:pt idx="1524">
                  <c:v>71.05</c:v>
                </c:pt>
                <c:pt idx="1525">
                  <c:v>70.98</c:v>
                </c:pt>
                <c:pt idx="1526">
                  <c:v>70.59</c:v>
                </c:pt>
                <c:pt idx="1527">
                  <c:v>69.95</c:v>
                </c:pt>
                <c:pt idx="1528">
                  <c:v>68.95</c:v>
                </c:pt>
                <c:pt idx="1529">
                  <c:v>60.64</c:v>
                </c:pt>
                <c:pt idx="1530">
                  <c:v>62.99</c:v>
                </c:pt>
                <c:pt idx="1531">
                  <c:v>65.2</c:v>
                </c:pt>
                <c:pt idx="1532">
                  <c:v>67.25</c:v>
                </c:pt>
                <c:pt idx="1533">
                  <c:v>68.959999999999994</c:v>
                </c:pt>
                <c:pt idx="1534">
                  <c:v>70.22</c:v>
                </c:pt>
                <c:pt idx="1535">
                  <c:v>71.03</c:v>
                </c:pt>
                <c:pt idx="1536">
                  <c:v>71.37</c:v>
                </c:pt>
                <c:pt idx="1537">
                  <c:v>71.3</c:v>
                </c:pt>
                <c:pt idx="1538">
                  <c:v>70.89</c:v>
                </c:pt>
                <c:pt idx="1539">
                  <c:v>70.13</c:v>
                </c:pt>
                <c:pt idx="1540">
                  <c:v>42.59</c:v>
                </c:pt>
                <c:pt idx="1541">
                  <c:v>42.74</c:v>
                </c:pt>
                <c:pt idx="1542">
                  <c:v>40.97</c:v>
                </c:pt>
                <c:pt idx="1543">
                  <c:v>40.020000000000003</c:v>
                </c:pt>
                <c:pt idx="1544">
                  <c:v>38.85</c:v>
                </c:pt>
                <c:pt idx="1545">
                  <c:v>37.74</c:v>
                </c:pt>
                <c:pt idx="1546">
                  <c:v>36.520000000000003</c:v>
                </c:pt>
                <c:pt idx="1547">
                  <c:v>35.35</c:v>
                </c:pt>
                <c:pt idx="1548">
                  <c:v>34.25</c:v>
                </c:pt>
                <c:pt idx="1549">
                  <c:v>33.18</c:v>
                </c:pt>
                <c:pt idx="1550">
                  <c:v>32.17</c:v>
                </c:pt>
                <c:pt idx="1551">
                  <c:v>49.11</c:v>
                </c:pt>
                <c:pt idx="1552">
                  <c:v>47.43</c:v>
                </c:pt>
                <c:pt idx="1553">
                  <c:v>46.61</c:v>
                </c:pt>
                <c:pt idx="1554">
                  <c:v>45.2</c:v>
                </c:pt>
                <c:pt idx="1555">
                  <c:v>43.92</c:v>
                </c:pt>
                <c:pt idx="1556">
                  <c:v>42.76</c:v>
                </c:pt>
                <c:pt idx="1557">
                  <c:v>41.44</c:v>
                </c:pt>
                <c:pt idx="1558">
                  <c:v>40.229999999999997</c:v>
                </c:pt>
                <c:pt idx="1559">
                  <c:v>39.03</c:v>
                </c:pt>
                <c:pt idx="1560">
                  <c:v>37.909999999999997</c:v>
                </c:pt>
                <c:pt idx="1561">
                  <c:v>36.630000000000003</c:v>
                </c:pt>
                <c:pt idx="1562">
                  <c:v>55.08</c:v>
                </c:pt>
                <c:pt idx="1563">
                  <c:v>52.93</c:v>
                </c:pt>
                <c:pt idx="1564">
                  <c:v>51.58</c:v>
                </c:pt>
                <c:pt idx="1565">
                  <c:v>50.45</c:v>
                </c:pt>
                <c:pt idx="1566">
                  <c:v>48.95</c:v>
                </c:pt>
                <c:pt idx="1567">
                  <c:v>47.81</c:v>
                </c:pt>
                <c:pt idx="1568">
                  <c:v>46.55</c:v>
                </c:pt>
                <c:pt idx="1569">
                  <c:v>45.31</c:v>
                </c:pt>
                <c:pt idx="1570">
                  <c:v>44.08</c:v>
                </c:pt>
                <c:pt idx="1571">
                  <c:v>42.85</c:v>
                </c:pt>
                <c:pt idx="1572">
                  <c:v>41.47</c:v>
                </c:pt>
                <c:pt idx="1573">
                  <c:v>57.43</c:v>
                </c:pt>
                <c:pt idx="1574">
                  <c:v>56.64</c:v>
                </c:pt>
                <c:pt idx="1575">
                  <c:v>55.86</c:v>
                </c:pt>
                <c:pt idx="1576">
                  <c:v>54.72</c:v>
                </c:pt>
                <c:pt idx="1577">
                  <c:v>53.81</c:v>
                </c:pt>
                <c:pt idx="1578">
                  <c:v>52.68</c:v>
                </c:pt>
                <c:pt idx="1579">
                  <c:v>51.6</c:v>
                </c:pt>
                <c:pt idx="1580">
                  <c:v>50.41</c:v>
                </c:pt>
                <c:pt idx="1581">
                  <c:v>49.21</c:v>
                </c:pt>
                <c:pt idx="1582">
                  <c:v>47.99</c:v>
                </c:pt>
                <c:pt idx="1583">
                  <c:v>46.63</c:v>
                </c:pt>
                <c:pt idx="1584">
                  <c:v>59.8</c:v>
                </c:pt>
                <c:pt idx="1585">
                  <c:v>59.93</c:v>
                </c:pt>
                <c:pt idx="1586">
                  <c:v>59.37</c:v>
                </c:pt>
                <c:pt idx="1587">
                  <c:v>58.79</c:v>
                </c:pt>
                <c:pt idx="1588">
                  <c:v>58</c:v>
                </c:pt>
                <c:pt idx="1589">
                  <c:v>57.15</c:v>
                </c:pt>
                <c:pt idx="1590">
                  <c:v>56.28</c:v>
                </c:pt>
                <c:pt idx="1591">
                  <c:v>55.27</c:v>
                </c:pt>
                <c:pt idx="1592">
                  <c:v>54.22</c:v>
                </c:pt>
                <c:pt idx="1593">
                  <c:v>53.12</c:v>
                </c:pt>
                <c:pt idx="1594">
                  <c:v>51.84</c:v>
                </c:pt>
                <c:pt idx="1595">
                  <c:v>61.79</c:v>
                </c:pt>
                <c:pt idx="1596">
                  <c:v>61.73</c:v>
                </c:pt>
                <c:pt idx="1597">
                  <c:v>61.57</c:v>
                </c:pt>
                <c:pt idx="1598">
                  <c:v>61.29</c:v>
                </c:pt>
                <c:pt idx="1599">
                  <c:v>60.9</c:v>
                </c:pt>
                <c:pt idx="1600">
                  <c:v>60.43</c:v>
                </c:pt>
                <c:pt idx="1601">
                  <c:v>59.81</c:v>
                </c:pt>
                <c:pt idx="1602">
                  <c:v>59.1</c:v>
                </c:pt>
                <c:pt idx="1603">
                  <c:v>58.3</c:v>
                </c:pt>
                <c:pt idx="1604">
                  <c:v>57.4</c:v>
                </c:pt>
                <c:pt idx="1605">
                  <c:v>56.16</c:v>
                </c:pt>
                <c:pt idx="1606">
                  <c:v>62.53</c:v>
                </c:pt>
                <c:pt idx="1607">
                  <c:v>62.53</c:v>
                </c:pt>
                <c:pt idx="1608">
                  <c:v>62.56</c:v>
                </c:pt>
                <c:pt idx="1609">
                  <c:v>62.55</c:v>
                </c:pt>
                <c:pt idx="1610">
                  <c:v>62.47</c:v>
                </c:pt>
                <c:pt idx="1611">
                  <c:v>62.3</c:v>
                </c:pt>
                <c:pt idx="1612">
                  <c:v>62.02</c:v>
                </c:pt>
                <c:pt idx="1613">
                  <c:v>61.65</c:v>
                </c:pt>
                <c:pt idx="1614">
                  <c:v>61.14</c:v>
                </c:pt>
                <c:pt idx="1615">
                  <c:v>60.52</c:v>
                </c:pt>
                <c:pt idx="1616">
                  <c:v>59.89</c:v>
                </c:pt>
                <c:pt idx="1617">
                  <c:v>63.31</c:v>
                </c:pt>
                <c:pt idx="1618">
                  <c:v>63.09</c:v>
                </c:pt>
                <c:pt idx="1619">
                  <c:v>63.06</c:v>
                </c:pt>
                <c:pt idx="1620">
                  <c:v>63.1</c:v>
                </c:pt>
                <c:pt idx="1621">
                  <c:v>63.17</c:v>
                </c:pt>
                <c:pt idx="1622">
                  <c:v>63.19</c:v>
                </c:pt>
                <c:pt idx="1623">
                  <c:v>63.16</c:v>
                </c:pt>
                <c:pt idx="1624">
                  <c:v>63.03</c:v>
                </c:pt>
                <c:pt idx="1625">
                  <c:v>62.78</c:v>
                </c:pt>
                <c:pt idx="1626">
                  <c:v>62.4</c:v>
                </c:pt>
                <c:pt idx="1627">
                  <c:v>61.7</c:v>
                </c:pt>
                <c:pt idx="1628">
                  <c:v>65.099999999999994</c:v>
                </c:pt>
                <c:pt idx="1629">
                  <c:v>64.3</c:v>
                </c:pt>
                <c:pt idx="1630">
                  <c:v>63.83</c:v>
                </c:pt>
                <c:pt idx="1631">
                  <c:v>63.62</c:v>
                </c:pt>
                <c:pt idx="1632">
                  <c:v>63.59</c:v>
                </c:pt>
                <c:pt idx="1633">
                  <c:v>63.63</c:v>
                </c:pt>
                <c:pt idx="1634">
                  <c:v>63.69</c:v>
                </c:pt>
                <c:pt idx="1635">
                  <c:v>63.69</c:v>
                </c:pt>
                <c:pt idx="1636">
                  <c:v>63.6</c:v>
                </c:pt>
                <c:pt idx="1637">
                  <c:v>63.38</c:v>
                </c:pt>
                <c:pt idx="1638">
                  <c:v>62.68</c:v>
                </c:pt>
                <c:pt idx="1639">
                  <c:v>71.37</c:v>
                </c:pt>
                <c:pt idx="1640">
                  <c:v>70.06</c:v>
                </c:pt>
                <c:pt idx="1641">
                  <c:v>69.12</c:v>
                </c:pt>
                <c:pt idx="1642">
                  <c:v>67.400000000000006</c:v>
                </c:pt>
                <c:pt idx="1643">
                  <c:v>66.44</c:v>
                </c:pt>
                <c:pt idx="1644">
                  <c:v>65.44</c:v>
                </c:pt>
                <c:pt idx="1645">
                  <c:v>64.91</c:v>
                </c:pt>
                <c:pt idx="1646">
                  <c:v>64.44</c:v>
                </c:pt>
                <c:pt idx="1647">
                  <c:v>64.16</c:v>
                </c:pt>
                <c:pt idx="1648">
                  <c:v>64.040000000000006</c:v>
                </c:pt>
                <c:pt idx="1649">
                  <c:v>64.010000000000005</c:v>
                </c:pt>
                <c:pt idx="1650">
                  <c:v>72.680000000000007</c:v>
                </c:pt>
                <c:pt idx="1651">
                  <c:v>72.2</c:v>
                </c:pt>
                <c:pt idx="1652">
                  <c:v>71.02</c:v>
                </c:pt>
                <c:pt idx="1653">
                  <c:v>70.03</c:v>
                </c:pt>
                <c:pt idx="1654">
                  <c:v>68.83</c:v>
                </c:pt>
                <c:pt idx="1655">
                  <c:v>67.58</c:v>
                </c:pt>
                <c:pt idx="1656">
                  <c:v>66.64</c:v>
                </c:pt>
                <c:pt idx="1657">
                  <c:v>65.8</c:v>
                </c:pt>
                <c:pt idx="1658">
                  <c:v>65.2</c:v>
                </c:pt>
                <c:pt idx="1659">
                  <c:v>64.819999999999993</c:v>
                </c:pt>
                <c:pt idx="1660">
                  <c:v>64.36</c:v>
                </c:pt>
                <c:pt idx="1661">
                  <c:v>73.67</c:v>
                </c:pt>
                <c:pt idx="1662">
                  <c:v>73.59</c:v>
                </c:pt>
                <c:pt idx="1663">
                  <c:v>72.98</c:v>
                </c:pt>
                <c:pt idx="1664">
                  <c:v>72.099999999999994</c:v>
                </c:pt>
                <c:pt idx="1665">
                  <c:v>70.989999999999995</c:v>
                </c:pt>
                <c:pt idx="1666">
                  <c:v>69.84</c:v>
                </c:pt>
                <c:pt idx="1667">
                  <c:v>68.67</c:v>
                </c:pt>
                <c:pt idx="1668">
                  <c:v>67.58</c:v>
                </c:pt>
                <c:pt idx="1669">
                  <c:v>66.67</c:v>
                </c:pt>
                <c:pt idx="1670">
                  <c:v>65.959999999999994</c:v>
                </c:pt>
                <c:pt idx="1671">
                  <c:v>65.290000000000006</c:v>
                </c:pt>
                <c:pt idx="1672">
                  <c:v>74.099999999999994</c:v>
                </c:pt>
                <c:pt idx="1673">
                  <c:v>74.42</c:v>
                </c:pt>
                <c:pt idx="1674">
                  <c:v>74.19</c:v>
                </c:pt>
                <c:pt idx="1675">
                  <c:v>73.680000000000007</c:v>
                </c:pt>
                <c:pt idx="1676">
                  <c:v>72.900000000000006</c:v>
                </c:pt>
                <c:pt idx="1677">
                  <c:v>71.91</c:v>
                </c:pt>
                <c:pt idx="1678">
                  <c:v>70.77</c:v>
                </c:pt>
                <c:pt idx="1679">
                  <c:v>69.599999999999994</c:v>
                </c:pt>
                <c:pt idx="1680">
                  <c:v>68.47</c:v>
                </c:pt>
                <c:pt idx="1681">
                  <c:v>67.48</c:v>
                </c:pt>
                <c:pt idx="1682">
                  <c:v>66.849999999999994</c:v>
                </c:pt>
                <c:pt idx="1683">
                  <c:v>75.19</c:v>
                </c:pt>
                <c:pt idx="1684">
                  <c:v>75.39</c:v>
                </c:pt>
                <c:pt idx="1685">
                  <c:v>75.489999999999995</c:v>
                </c:pt>
                <c:pt idx="1686">
                  <c:v>75.23</c:v>
                </c:pt>
                <c:pt idx="1687">
                  <c:v>74.680000000000007</c:v>
                </c:pt>
                <c:pt idx="1688">
                  <c:v>73.87</c:v>
                </c:pt>
                <c:pt idx="1689">
                  <c:v>72.86</c:v>
                </c:pt>
                <c:pt idx="1690">
                  <c:v>71.69</c:v>
                </c:pt>
                <c:pt idx="1691">
                  <c:v>70.48</c:v>
                </c:pt>
                <c:pt idx="1692">
                  <c:v>69.28</c:v>
                </c:pt>
                <c:pt idx="1693">
                  <c:v>67.91</c:v>
                </c:pt>
              </c:numCache>
            </c:numRef>
          </c:xVal>
          <c:yVal>
            <c:numRef>
              <c:f>'[A2 Recovered DSR Graphs for Report.xlsx]Black Space'!$L$7:$L$1700</c:f>
              <c:numCache>
                <c:formatCode>General</c:formatCode>
                <c:ptCount val="1694"/>
                <c:pt idx="1540">
                  <c:v>4782000.0000000056</c:v>
                </c:pt>
                <c:pt idx="1541">
                  <c:v>5992000.0000000149</c:v>
                </c:pt>
                <c:pt idx="1542">
                  <c:v>7417000.0000000037</c:v>
                </c:pt>
                <c:pt idx="1543">
                  <c:v>9121000.0000000317</c:v>
                </c:pt>
                <c:pt idx="1544">
                  <c:v>11130000.000000032</c:v>
                </c:pt>
                <c:pt idx="1545">
                  <c:v>13490000.000000022</c:v>
                </c:pt>
                <c:pt idx="1546">
                  <c:v>16200000.000000024</c:v>
                </c:pt>
                <c:pt idx="1547">
                  <c:v>19400000.000000075</c:v>
                </c:pt>
                <c:pt idx="1548">
                  <c:v>23070000.000000078</c:v>
                </c:pt>
                <c:pt idx="1549">
                  <c:v>27280000.000000011</c:v>
                </c:pt>
                <c:pt idx="1550">
                  <c:v>31990000.000000101</c:v>
                </c:pt>
                <c:pt idx="1551">
                  <c:v>2057999.9999999995</c:v>
                </c:pt>
                <c:pt idx="1552">
                  <c:v>2674000.0000000047</c:v>
                </c:pt>
                <c:pt idx="1553">
                  <c:v>3404000.0000000098</c:v>
                </c:pt>
                <c:pt idx="1554">
                  <c:v>4295000.0000000056</c:v>
                </c:pt>
                <c:pt idx="1555">
                  <c:v>5416000.0000000047</c:v>
                </c:pt>
                <c:pt idx="1556">
                  <c:v>6721000.000000013</c:v>
                </c:pt>
                <c:pt idx="1557">
                  <c:v>8297000</c:v>
                </c:pt>
                <c:pt idx="1558">
                  <c:v>10190000.000000002</c:v>
                </c:pt>
                <c:pt idx="1559">
                  <c:v>12429999.999999993</c:v>
                </c:pt>
                <c:pt idx="1560">
                  <c:v>15040000.000000004</c:v>
                </c:pt>
                <c:pt idx="1561">
                  <c:v>18100000.000000056</c:v>
                </c:pt>
                <c:pt idx="1562">
                  <c:v>848600.00000000035</c:v>
                </c:pt>
                <c:pt idx="1563">
                  <c:v>1117000.0000000019</c:v>
                </c:pt>
                <c:pt idx="1564">
                  <c:v>1464000.0000000007</c:v>
                </c:pt>
                <c:pt idx="1565">
                  <c:v>1894000.0000000014</c:v>
                </c:pt>
                <c:pt idx="1566">
                  <c:v>2464000.0000000014</c:v>
                </c:pt>
                <c:pt idx="1567">
                  <c:v>3142000.0000000051</c:v>
                </c:pt>
                <c:pt idx="1568">
                  <c:v>3990000.0000000079</c:v>
                </c:pt>
                <c:pt idx="1569">
                  <c:v>5038000.0000000056</c:v>
                </c:pt>
                <c:pt idx="1570">
                  <c:v>6311000.000000014</c:v>
                </c:pt>
                <c:pt idx="1571">
                  <c:v>7869000.0000000112</c:v>
                </c:pt>
                <c:pt idx="1572">
                  <c:v>9700999.9999999925</c:v>
                </c:pt>
                <c:pt idx="1573">
                  <c:v>332700.00000000035</c:v>
                </c:pt>
                <c:pt idx="1574">
                  <c:v>445900.00000000017</c:v>
                </c:pt>
                <c:pt idx="1575">
                  <c:v>597200.00000000081</c:v>
                </c:pt>
                <c:pt idx="1576">
                  <c:v>799500.00000000116</c:v>
                </c:pt>
                <c:pt idx="1577">
                  <c:v>1052000.000000003</c:v>
                </c:pt>
                <c:pt idx="1578">
                  <c:v>1387000.0000000016</c:v>
                </c:pt>
                <c:pt idx="1579">
                  <c:v>1811000.0000000007</c:v>
                </c:pt>
                <c:pt idx="1580">
                  <c:v>2347000.0000000042</c:v>
                </c:pt>
                <c:pt idx="1581">
                  <c:v>3025000.0000000009</c:v>
                </c:pt>
                <c:pt idx="1582">
                  <c:v>3870000.0000000037</c:v>
                </c:pt>
                <c:pt idx="1583">
                  <c:v>4920000.0000000075</c:v>
                </c:pt>
                <c:pt idx="1584">
                  <c:v>122800.00000000003</c:v>
                </c:pt>
                <c:pt idx="1585">
                  <c:v>168100.00000000012</c:v>
                </c:pt>
                <c:pt idx="1586">
                  <c:v>229400.0000000002</c:v>
                </c:pt>
                <c:pt idx="1587">
                  <c:v>311200.00000000035</c:v>
                </c:pt>
                <c:pt idx="1588">
                  <c:v>421699.99999999994</c:v>
                </c:pt>
                <c:pt idx="1589">
                  <c:v>567500</c:v>
                </c:pt>
                <c:pt idx="1590">
                  <c:v>760300.00000000116</c:v>
                </c:pt>
                <c:pt idx="1591">
                  <c:v>1013000.0000000023</c:v>
                </c:pt>
                <c:pt idx="1592">
                  <c:v>1341000.0000000019</c:v>
                </c:pt>
                <c:pt idx="1593">
                  <c:v>1764000.0000000016</c:v>
                </c:pt>
                <c:pt idx="1594">
                  <c:v>2302000.0000000061</c:v>
                </c:pt>
                <c:pt idx="1595">
                  <c:v>47440</c:v>
                </c:pt>
                <c:pt idx="1596">
                  <c:v>65870.000000000058</c:v>
                </c:pt>
                <c:pt idx="1597">
                  <c:v>90940.000000000029</c:v>
                </c:pt>
                <c:pt idx="1598">
                  <c:v>125200.00000000016</c:v>
                </c:pt>
                <c:pt idx="1599">
                  <c:v>172000.0000000002</c:v>
                </c:pt>
                <c:pt idx="1600">
                  <c:v>235699.99999999997</c:v>
                </c:pt>
                <c:pt idx="1601">
                  <c:v>321600.00000000023</c:v>
                </c:pt>
                <c:pt idx="1602">
                  <c:v>437400.00000000081</c:v>
                </c:pt>
                <c:pt idx="1603">
                  <c:v>592000.00000000081</c:v>
                </c:pt>
                <c:pt idx="1604">
                  <c:v>797700</c:v>
                </c:pt>
                <c:pt idx="1605">
                  <c:v>1068000.0000000009</c:v>
                </c:pt>
                <c:pt idx="1606">
                  <c:v>20550.000000000018</c:v>
                </c:pt>
                <c:pt idx="1607">
                  <c:v>28380.000000000058</c:v>
                </c:pt>
                <c:pt idx="1608">
                  <c:v>39210.000000000015</c:v>
                </c:pt>
                <c:pt idx="1609">
                  <c:v>54190.000000000058</c:v>
                </c:pt>
                <c:pt idx="1610">
                  <c:v>74880.000000000131</c:v>
                </c:pt>
                <c:pt idx="1611">
                  <c:v>103400.00000000015</c:v>
                </c:pt>
                <c:pt idx="1612">
                  <c:v>142600.0000000002</c:v>
                </c:pt>
                <c:pt idx="1613">
                  <c:v>196400.00000000026</c:v>
                </c:pt>
                <c:pt idx="1614">
                  <c:v>269800.00000000035</c:v>
                </c:pt>
                <c:pt idx="1615">
                  <c:v>369500.00000000041</c:v>
                </c:pt>
                <c:pt idx="1616">
                  <c:v>503100.00000000099</c:v>
                </c:pt>
                <c:pt idx="1617">
                  <c:v>10020.000000000018</c:v>
                </c:pt>
                <c:pt idx="1618">
                  <c:v>13820.000000000022</c:v>
                </c:pt>
                <c:pt idx="1619">
                  <c:v>19090.000000000029</c:v>
                </c:pt>
                <c:pt idx="1620">
                  <c:v>26380.000000000007</c:v>
                </c:pt>
                <c:pt idx="1621">
                  <c:v>36500.000000000044</c:v>
                </c:pt>
                <c:pt idx="1622">
                  <c:v>50560.000000000036</c:v>
                </c:pt>
                <c:pt idx="1623">
                  <c:v>70080.000000000058</c:v>
                </c:pt>
                <c:pt idx="1624">
                  <c:v>97120.000000000058</c:v>
                </c:pt>
                <c:pt idx="1625">
                  <c:v>134500.00000000006</c:v>
                </c:pt>
                <c:pt idx="1626">
                  <c:v>186200.00000000012</c:v>
                </c:pt>
                <c:pt idx="1627">
                  <c:v>257900.00000000026</c:v>
                </c:pt>
                <c:pt idx="1628">
                  <c:v>5049.0000000000055</c:v>
                </c:pt>
                <c:pt idx="1629">
                  <c:v>6982.0000000000045</c:v>
                </c:pt>
                <c:pt idx="1630">
                  <c:v>9666</c:v>
                </c:pt>
                <c:pt idx="1631">
                  <c:v>13369.999999999993</c:v>
                </c:pt>
                <c:pt idx="1632">
                  <c:v>18530.000000000033</c:v>
                </c:pt>
                <c:pt idx="1633">
                  <c:v>25690.000000000018</c:v>
                </c:pt>
                <c:pt idx="1634">
                  <c:v>35690.000000000095</c:v>
                </c:pt>
                <c:pt idx="1635">
                  <c:v>49650.000000000073</c:v>
                </c:pt>
                <c:pt idx="1636">
                  <c:v>69170.000000000058</c:v>
                </c:pt>
                <c:pt idx="1637">
                  <c:v>96530.000000000044</c:v>
                </c:pt>
                <c:pt idx="1638">
                  <c:v>134400.00000000006</c:v>
                </c:pt>
                <c:pt idx="1639">
                  <c:v>1899.0000000000014</c:v>
                </c:pt>
                <c:pt idx="1640">
                  <c:v>2742.0000000000023</c:v>
                </c:pt>
                <c:pt idx="1641">
                  <c:v>3907</c:v>
                </c:pt>
                <c:pt idx="1642">
                  <c:v>5583.0000000000073</c:v>
                </c:pt>
                <c:pt idx="1643">
                  <c:v>7816.0000000000055</c:v>
                </c:pt>
                <c:pt idx="1644">
                  <c:v>10940.000000000022</c:v>
                </c:pt>
                <c:pt idx="1645">
                  <c:v>15200.000000000007</c:v>
                </c:pt>
                <c:pt idx="1646">
                  <c:v>21040.000000000051</c:v>
                </c:pt>
                <c:pt idx="1647">
                  <c:v>29050.000000000025</c:v>
                </c:pt>
                <c:pt idx="1648">
                  <c:v>40230.000000000015</c:v>
                </c:pt>
                <c:pt idx="1649">
                  <c:v>55660.00000000008</c:v>
                </c:pt>
                <c:pt idx="1650">
                  <c:v>1014.0000000000014</c:v>
                </c:pt>
                <c:pt idx="1651">
                  <c:v>1469.0000000000009</c:v>
                </c:pt>
                <c:pt idx="1652">
                  <c:v>2131.9999999999995</c:v>
                </c:pt>
                <c:pt idx="1653">
                  <c:v>3062.0000000000036</c:v>
                </c:pt>
                <c:pt idx="1654">
                  <c:v>4375.0000000000027</c:v>
                </c:pt>
                <c:pt idx="1655">
                  <c:v>6202.0000000000018</c:v>
                </c:pt>
                <c:pt idx="1656">
                  <c:v>8707.0000000000018</c:v>
                </c:pt>
                <c:pt idx="1657">
                  <c:v>12170.000000000009</c:v>
                </c:pt>
                <c:pt idx="1658">
                  <c:v>16989.999999999996</c:v>
                </c:pt>
                <c:pt idx="1659">
                  <c:v>23500.000000000011</c:v>
                </c:pt>
                <c:pt idx="1660">
                  <c:v>32700.000000000044</c:v>
                </c:pt>
                <c:pt idx="1661">
                  <c:v>559.4000000000002</c:v>
                </c:pt>
                <c:pt idx="1662">
                  <c:v>820.20000000000061</c:v>
                </c:pt>
                <c:pt idx="1663">
                  <c:v>1200</c:v>
                </c:pt>
                <c:pt idx="1664">
                  <c:v>1748.0000000000016</c:v>
                </c:pt>
                <c:pt idx="1665">
                  <c:v>2530.0000000000032</c:v>
                </c:pt>
                <c:pt idx="1666">
                  <c:v>3631.0000000000045</c:v>
                </c:pt>
                <c:pt idx="1667">
                  <c:v>5175.0000000000045</c:v>
                </c:pt>
                <c:pt idx="1668">
                  <c:v>7325.0000000000109</c:v>
                </c:pt>
                <c:pt idx="1669">
                  <c:v>10280.000000000007</c:v>
                </c:pt>
                <c:pt idx="1670">
                  <c:v>14360.000000000002</c:v>
                </c:pt>
                <c:pt idx="1671">
                  <c:v>20020.000000000022</c:v>
                </c:pt>
                <c:pt idx="1672">
                  <c:v>318.80000000000035</c:v>
                </c:pt>
                <c:pt idx="1673">
                  <c:v>469.79999999999995</c:v>
                </c:pt>
                <c:pt idx="1674">
                  <c:v>691.0000000000008</c:v>
                </c:pt>
                <c:pt idx="1675">
                  <c:v>1014.0000000000014</c:v>
                </c:pt>
                <c:pt idx="1676">
                  <c:v>1483.0000000000023</c:v>
                </c:pt>
                <c:pt idx="1677">
                  <c:v>2156.0000000000032</c:v>
                </c:pt>
                <c:pt idx="1678">
                  <c:v>3112.0000000000023</c:v>
                </c:pt>
                <c:pt idx="1679">
                  <c:v>4459</c:v>
                </c:pt>
                <c:pt idx="1680">
                  <c:v>6338.00000000001</c:v>
                </c:pt>
                <c:pt idx="1681">
                  <c:v>8946.0000000000164</c:v>
                </c:pt>
                <c:pt idx="1682">
                  <c:v>12550.000000000022</c:v>
                </c:pt>
                <c:pt idx="1683">
                  <c:v>187.10000000000005</c:v>
                </c:pt>
                <c:pt idx="1684">
                  <c:v>275.7</c:v>
                </c:pt>
                <c:pt idx="1685">
                  <c:v>406.60000000000042</c:v>
                </c:pt>
                <c:pt idx="1686">
                  <c:v>600.40000000000043</c:v>
                </c:pt>
                <c:pt idx="1687">
                  <c:v>885.30000000000075</c:v>
                </c:pt>
                <c:pt idx="1688">
                  <c:v>1300.0000000000011</c:v>
                </c:pt>
                <c:pt idx="1689">
                  <c:v>1899.0000000000014</c:v>
                </c:pt>
                <c:pt idx="1690">
                  <c:v>2756.0000000000009</c:v>
                </c:pt>
                <c:pt idx="1691">
                  <c:v>3966.0000000000068</c:v>
                </c:pt>
                <c:pt idx="1692">
                  <c:v>5659.0000000000064</c:v>
                </c:pt>
                <c:pt idx="1693">
                  <c:v>8019.0000000000018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4FA-498F-9EE8-42B3CE142C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6842016"/>
        <c:axId val="320915504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4"/>
                <c:tx>
                  <c:strRef>
                    <c:extLst>
                      <c:ext uri="{02D57815-91ED-43cb-92C2-25804820EDAC}">
                        <c15:formulaRef>
                          <c15:sqref>'[A2 Recovered DSR Graphs for Report.xlsx]Black Space'!$H$6</c15:sqref>
                        </c15:formulaRef>
                      </c:ext>
                    </c:extLst>
                    <c:strCache>
                      <c:ptCount val="1"/>
                      <c:pt idx="0">
                        <c:v>A2 RA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'[A2 Recovered DSR Graphs for Report.xlsx]Black Space'!$A$7:$A$1700</c15:sqref>
                        </c15:formulaRef>
                      </c:ext>
                    </c:extLst>
                    <c:numCache>
                      <c:formatCode>General</c:formatCode>
                      <c:ptCount val="1694"/>
                      <c:pt idx="0">
                        <c:v>36.409999999999997</c:v>
                      </c:pt>
                      <c:pt idx="1">
                        <c:v>36.700000000000003</c:v>
                      </c:pt>
                      <c:pt idx="2">
                        <c:v>34.83</c:v>
                      </c:pt>
                      <c:pt idx="3">
                        <c:v>33.630000000000003</c:v>
                      </c:pt>
                      <c:pt idx="4">
                        <c:v>32.64</c:v>
                      </c:pt>
                      <c:pt idx="5">
                        <c:v>31.68</c:v>
                      </c:pt>
                      <c:pt idx="6">
                        <c:v>30.66</c:v>
                      </c:pt>
                      <c:pt idx="7">
                        <c:v>29.61</c:v>
                      </c:pt>
                      <c:pt idx="8">
                        <c:v>28.71</c:v>
                      </c:pt>
                      <c:pt idx="9">
                        <c:v>27.77</c:v>
                      </c:pt>
                      <c:pt idx="10">
                        <c:v>27.1</c:v>
                      </c:pt>
                      <c:pt idx="11">
                        <c:v>40.64</c:v>
                      </c:pt>
                      <c:pt idx="12">
                        <c:v>41.4</c:v>
                      </c:pt>
                      <c:pt idx="13">
                        <c:v>39.18</c:v>
                      </c:pt>
                      <c:pt idx="14">
                        <c:v>38.07</c:v>
                      </c:pt>
                      <c:pt idx="15">
                        <c:v>37.1</c:v>
                      </c:pt>
                      <c:pt idx="16">
                        <c:v>36.07</c:v>
                      </c:pt>
                      <c:pt idx="17">
                        <c:v>34.96</c:v>
                      </c:pt>
                      <c:pt idx="18">
                        <c:v>33.840000000000003</c:v>
                      </c:pt>
                      <c:pt idx="19">
                        <c:v>32.840000000000003</c:v>
                      </c:pt>
                      <c:pt idx="20">
                        <c:v>31.78</c:v>
                      </c:pt>
                      <c:pt idx="21">
                        <c:v>30.9</c:v>
                      </c:pt>
                      <c:pt idx="22">
                        <c:v>46.23</c:v>
                      </c:pt>
                      <c:pt idx="23">
                        <c:v>45.93</c:v>
                      </c:pt>
                      <c:pt idx="24">
                        <c:v>44.39</c:v>
                      </c:pt>
                      <c:pt idx="25">
                        <c:v>43.44</c:v>
                      </c:pt>
                      <c:pt idx="26">
                        <c:v>42.13</c:v>
                      </c:pt>
                      <c:pt idx="27">
                        <c:v>41.04</c:v>
                      </c:pt>
                      <c:pt idx="28">
                        <c:v>39.78</c:v>
                      </c:pt>
                      <c:pt idx="29">
                        <c:v>38.56</c:v>
                      </c:pt>
                      <c:pt idx="30">
                        <c:v>37.450000000000003</c:v>
                      </c:pt>
                      <c:pt idx="31">
                        <c:v>36.36</c:v>
                      </c:pt>
                      <c:pt idx="32">
                        <c:v>35.22</c:v>
                      </c:pt>
                      <c:pt idx="33">
                        <c:v>53.91</c:v>
                      </c:pt>
                      <c:pt idx="34">
                        <c:v>50.97</c:v>
                      </c:pt>
                      <c:pt idx="35">
                        <c:v>50.53</c:v>
                      </c:pt>
                      <c:pt idx="36">
                        <c:v>48.79</c:v>
                      </c:pt>
                      <c:pt idx="37">
                        <c:v>47.45</c:v>
                      </c:pt>
                      <c:pt idx="38">
                        <c:v>46.26</c:v>
                      </c:pt>
                      <c:pt idx="39">
                        <c:v>44.97</c:v>
                      </c:pt>
                      <c:pt idx="40">
                        <c:v>43.74</c:v>
                      </c:pt>
                      <c:pt idx="41">
                        <c:v>42.5</c:v>
                      </c:pt>
                      <c:pt idx="42">
                        <c:v>41.32</c:v>
                      </c:pt>
                      <c:pt idx="43">
                        <c:v>40.119999999999997</c:v>
                      </c:pt>
                      <c:pt idx="44">
                        <c:v>57.91</c:v>
                      </c:pt>
                      <c:pt idx="45">
                        <c:v>56.72</c:v>
                      </c:pt>
                      <c:pt idx="46">
                        <c:v>55.07</c:v>
                      </c:pt>
                      <c:pt idx="47">
                        <c:v>54.38</c:v>
                      </c:pt>
                      <c:pt idx="48">
                        <c:v>52.92</c:v>
                      </c:pt>
                      <c:pt idx="49">
                        <c:v>51.73</c:v>
                      </c:pt>
                      <c:pt idx="50">
                        <c:v>50.46</c:v>
                      </c:pt>
                      <c:pt idx="51">
                        <c:v>49.21</c:v>
                      </c:pt>
                      <c:pt idx="52">
                        <c:v>47.94</c:v>
                      </c:pt>
                      <c:pt idx="53">
                        <c:v>46.69</c:v>
                      </c:pt>
                      <c:pt idx="54">
                        <c:v>45.34</c:v>
                      </c:pt>
                      <c:pt idx="55">
                        <c:v>62.15</c:v>
                      </c:pt>
                      <c:pt idx="56">
                        <c:v>61.28</c:v>
                      </c:pt>
                      <c:pt idx="57">
                        <c:v>60.17</c:v>
                      </c:pt>
                      <c:pt idx="58">
                        <c:v>58.78</c:v>
                      </c:pt>
                      <c:pt idx="59">
                        <c:v>57.78</c:v>
                      </c:pt>
                      <c:pt idx="60">
                        <c:v>56.51</c:v>
                      </c:pt>
                      <c:pt idx="61">
                        <c:v>55.48</c:v>
                      </c:pt>
                      <c:pt idx="62">
                        <c:v>54.26</c:v>
                      </c:pt>
                      <c:pt idx="63">
                        <c:v>53.05</c:v>
                      </c:pt>
                      <c:pt idx="64">
                        <c:v>51.84</c:v>
                      </c:pt>
                      <c:pt idx="65">
                        <c:v>50.89</c:v>
                      </c:pt>
                      <c:pt idx="66">
                        <c:v>65.930000000000007</c:v>
                      </c:pt>
                      <c:pt idx="67">
                        <c:v>65.260000000000005</c:v>
                      </c:pt>
                      <c:pt idx="68">
                        <c:v>64.17</c:v>
                      </c:pt>
                      <c:pt idx="69">
                        <c:v>63.07</c:v>
                      </c:pt>
                      <c:pt idx="70">
                        <c:v>62</c:v>
                      </c:pt>
                      <c:pt idx="71">
                        <c:v>60.94</c:v>
                      </c:pt>
                      <c:pt idx="72">
                        <c:v>59.86</c:v>
                      </c:pt>
                      <c:pt idx="73">
                        <c:v>58.75</c:v>
                      </c:pt>
                      <c:pt idx="74">
                        <c:v>57.66</c:v>
                      </c:pt>
                      <c:pt idx="75">
                        <c:v>56.55</c:v>
                      </c:pt>
                      <c:pt idx="76">
                        <c:v>55.29</c:v>
                      </c:pt>
                      <c:pt idx="77">
                        <c:v>69.92</c:v>
                      </c:pt>
                      <c:pt idx="78">
                        <c:v>68.709999999999994</c:v>
                      </c:pt>
                      <c:pt idx="79">
                        <c:v>67.63</c:v>
                      </c:pt>
                      <c:pt idx="80">
                        <c:v>66.55</c:v>
                      </c:pt>
                      <c:pt idx="81">
                        <c:v>65.5</c:v>
                      </c:pt>
                      <c:pt idx="82">
                        <c:v>64.47</c:v>
                      </c:pt>
                      <c:pt idx="83">
                        <c:v>63.45</c:v>
                      </c:pt>
                      <c:pt idx="84">
                        <c:v>62.42</c:v>
                      </c:pt>
                      <c:pt idx="85">
                        <c:v>61.4</c:v>
                      </c:pt>
                      <c:pt idx="86">
                        <c:v>60.36</c:v>
                      </c:pt>
                      <c:pt idx="87">
                        <c:v>59.34</c:v>
                      </c:pt>
                      <c:pt idx="88">
                        <c:v>73.39</c:v>
                      </c:pt>
                      <c:pt idx="89">
                        <c:v>72.180000000000007</c:v>
                      </c:pt>
                      <c:pt idx="90">
                        <c:v>71.03</c:v>
                      </c:pt>
                      <c:pt idx="91">
                        <c:v>69.91</c:v>
                      </c:pt>
                      <c:pt idx="92">
                        <c:v>68.84</c:v>
                      </c:pt>
                      <c:pt idx="93">
                        <c:v>67.81</c:v>
                      </c:pt>
                      <c:pt idx="94">
                        <c:v>66.8</c:v>
                      </c:pt>
                      <c:pt idx="95">
                        <c:v>65.83</c:v>
                      </c:pt>
                      <c:pt idx="96">
                        <c:v>64.849999999999994</c:v>
                      </c:pt>
                      <c:pt idx="97">
                        <c:v>63.89</c:v>
                      </c:pt>
                      <c:pt idx="98">
                        <c:v>62.64</c:v>
                      </c:pt>
                      <c:pt idx="99">
                        <c:v>76.790000000000006</c:v>
                      </c:pt>
                      <c:pt idx="100">
                        <c:v>75.459999999999994</c:v>
                      </c:pt>
                      <c:pt idx="101">
                        <c:v>73.11</c:v>
                      </c:pt>
                      <c:pt idx="102">
                        <c:v>72.239999999999995</c:v>
                      </c:pt>
                      <c:pt idx="103">
                        <c:v>70.78</c:v>
                      </c:pt>
                      <c:pt idx="104">
                        <c:v>69.81</c:v>
                      </c:pt>
                      <c:pt idx="105">
                        <c:v>68.89</c:v>
                      </c:pt>
                      <c:pt idx="106">
                        <c:v>67.95</c:v>
                      </c:pt>
                      <c:pt idx="107">
                        <c:v>67.02</c:v>
                      </c:pt>
                      <c:pt idx="108">
                        <c:v>66.14</c:v>
                      </c:pt>
                      <c:pt idx="109">
                        <c:v>65.05</c:v>
                      </c:pt>
                      <c:pt idx="110">
                        <c:v>77.88</c:v>
                      </c:pt>
                      <c:pt idx="111">
                        <c:v>76.45</c:v>
                      </c:pt>
                      <c:pt idx="112">
                        <c:v>75.52</c:v>
                      </c:pt>
                      <c:pt idx="113">
                        <c:v>74.680000000000007</c:v>
                      </c:pt>
                      <c:pt idx="114">
                        <c:v>73.62</c:v>
                      </c:pt>
                      <c:pt idx="115">
                        <c:v>72.55</c:v>
                      </c:pt>
                      <c:pt idx="116">
                        <c:v>71.540000000000006</c:v>
                      </c:pt>
                      <c:pt idx="117">
                        <c:v>70.56</c:v>
                      </c:pt>
                      <c:pt idx="118">
                        <c:v>69.650000000000006</c:v>
                      </c:pt>
                      <c:pt idx="119">
                        <c:v>68.790000000000006</c:v>
                      </c:pt>
                      <c:pt idx="120">
                        <c:v>67.959999999999994</c:v>
                      </c:pt>
                      <c:pt idx="121">
                        <c:v>80.36</c:v>
                      </c:pt>
                      <c:pt idx="122">
                        <c:v>79.48</c:v>
                      </c:pt>
                      <c:pt idx="123">
                        <c:v>78.27</c:v>
                      </c:pt>
                      <c:pt idx="124">
                        <c:v>77.19</c:v>
                      </c:pt>
                      <c:pt idx="125">
                        <c:v>76.11</c:v>
                      </c:pt>
                      <c:pt idx="126">
                        <c:v>74.95</c:v>
                      </c:pt>
                      <c:pt idx="127">
                        <c:v>74.040000000000006</c:v>
                      </c:pt>
                      <c:pt idx="128">
                        <c:v>73.040000000000006</c:v>
                      </c:pt>
                      <c:pt idx="129">
                        <c:v>72.11</c:v>
                      </c:pt>
                      <c:pt idx="130">
                        <c:v>71.209999999999994</c:v>
                      </c:pt>
                      <c:pt idx="131">
                        <c:v>70.56</c:v>
                      </c:pt>
                      <c:pt idx="132">
                        <c:v>82.44</c:v>
                      </c:pt>
                      <c:pt idx="133">
                        <c:v>81.61</c:v>
                      </c:pt>
                      <c:pt idx="134">
                        <c:v>80.64</c:v>
                      </c:pt>
                      <c:pt idx="135">
                        <c:v>79.709999999999994</c:v>
                      </c:pt>
                      <c:pt idx="136">
                        <c:v>78.5</c:v>
                      </c:pt>
                      <c:pt idx="137">
                        <c:v>77.5</c:v>
                      </c:pt>
                      <c:pt idx="138">
                        <c:v>76.45</c:v>
                      </c:pt>
                      <c:pt idx="139">
                        <c:v>75.41</c:v>
                      </c:pt>
                      <c:pt idx="140">
                        <c:v>74.44</c:v>
                      </c:pt>
                      <c:pt idx="141">
                        <c:v>73.510000000000005</c:v>
                      </c:pt>
                      <c:pt idx="142">
                        <c:v>72.55</c:v>
                      </c:pt>
                      <c:pt idx="143">
                        <c:v>84.09</c:v>
                      </c:pt>
                      <c:pt idx="144">
                        <c:v>83.48</c:v>
                      </c:pt>
                      <c:pt idx="145">
                        <c:v>82.62</c:v>
                      </c:pt>
                      <c:pt idx="146">
                        <c:v>81.7</c:v>
                      </c:pt>
                      <c:pt idx="147">
                        <c:v>80.709999999999994</c:v>
                      </c:pt>
                      <c:pt idx="148">
                        <c:v>79.680000000000007</c:v>
                      </c:pt>
                      <c:pt idx="149">
                        <c:v>78.67</c:v>
                      </c:pt>
                      <c:pt idx="150">
                        <c:v>77.64</c:v>
                      </c:pt>
                      <c:pt idx="151">
                        <c:v>76.64</c:v>
                      </c:pt>
                      <c:pt idx="152">
                        <c:v>75.680000000000007</c:v>
                      </c:pt>
                      <c:pt idx="153">
                        <c:v>74.959999999999994</c:v>
                      </c:pt>
                      <c:pt idx="154">
                        <c:v>43.65</c:v>
                      </c:pt>
                      <c:pt idx="155">
                        <c:v>43.18</c:v>
                      </c:pt>
                      <c:pt idx="156">
                        <c:v>41.55</c:v>
                      </c:pt>
                      <c:pt idx="157">
                        <c:v>40.61</c:v>
                      </c:pt>
                      <c:pt idx="158">
                        <c:v>39.32</c:v>
                      </c:pt>
                      <c:pt idx="159">
                        <c:v>38.17</c:v>
                      </c:pt>
                      <c:pt idx="160">
                        <c:v>36.96</c:v>
                      </c:pt>
                      <c:pt idx="161">
                        <c:v>35.770000000000003</c:v>
                      </c:pt>
                      <c:pt idx="162">
                        <c:v>34.700000000000003</c:v>
                      </c:pt>
                      <c:pt idx="163">
                        <c:v>33.659999999999997</c:v>
                      </c:pt>
                      <c:pt idx="164">
                        <c:v>32.82</c:v>
                      </c:pt>
                      <c:pt idx="165">
                        <c:v>50.89</c:v>
                      </c:pt>
                      <c:pt idx="166">
                        <c:v>48.01</c:v>
                      </c:pt>
                      <c:pt idx="167">
                        <c:v>47.32</c:v>
                      </c:pt>
                      <c:pt idx="168">
                        <c:v>45.63</c:v>
                      </c:pt>
                      <c:pt idx="169">
                        <c:v>44.21</c:v>
                      </c:pt>
                      <c:pt idx="170">
                        <c:v>42.99</c:v>
                      </c:pt>
                      <c:pt idx="171">
                        <c:v>41.69</c:v>
                      </c:pt>
                      <c:pt idx="172">
                        <c:v>40.450000000000003</c:v>
                      </c:pt>
                      <c:pt idx="173">
                        <c:v>39.24</c:v>
                      </c:pt>
                      <c:pt idx="174">
                        <c:v>38.07</c:v>
                      </c:pt>
                      <c:pt idx="175">
                        <c:v>37</c:v>
                      </c:pt>
                      <c:pt idx="176">
                        <c:v>55.16</c:v>
                      </c:pt>
                      <c:pt idx="177">
                        <c:v>53.6</c:v>
                      </c:pt>
                      <c:pt idx="178">
                        <c:v>51.79</c:v>
                      </c:pt>
                      <c:pt idx="179">
                        <c:v>50.89</c:v>
                      </c:pt>
                      <c:pt idx="180">
                        <c:v>49.21</c:v>
                      </c:pt>
                      <c:pt idx="181">
                        <c:v>47.96</c:v>
                      </c:pt>
                      <c:pt idx="182">
                        <c:v>46.64</c:v>
                      </c:pt>
                      <c:pt idx="183">
                        <c:v>45.33</c:v>
                      </c:pt>
                      <c:pt idx="184">
                        <c:v>44.05</c:v>
                      </c:pt>
                      <c:pt idx="185">
                        <c:v>42.83</c:v>
                      </c:pt>
                      <c:pt idx="186">
                        <c:v>41.36</c:v>
                      </c:pt>
                      <c:pt idx="187">
                        <c:v>58.24</c:v>
                      </c:pt>
                      <c:pt idx="188">
                        <c:v>57.4</c:v>
                      </c:pt>
                      <c:pt idx="189">
                        <c:v>56.42</c:v>
                      </c:pt>
                      <c:pt idx="190">
                        <c:v>54.99</c:v>
                      </c:pt>
                      <c:pt idx="191">
                        <c:v>53.96</c:v>
                      </c:pt>
                      <c:pt idx="192">
                        <c:v>52.68</c:v>
                      </c:pt>
                      <c:pt idx="193">
                        <c:v>51.52</c:v>
                      </c:pt>
                      <c:pt idx="194">
                        <c:v>50.23</c:v>
                      </c:pt>
                      <c:pt idx="195">
                        <c:v>48.94</c:v>
                      </c:pt>
                      <c:pt idx="196">
                        <c:v>47.68</c:v>
                      </c:pt>
                      <c:pt idx="197">
                        <c:v>46.71</c:v>
                      </c:pt>
                      <c:pt idx="198">
                        <c:v>60.79</c:v>
                      </c:pt>
                      <c:pt idx="199">
                        <c:v>60.66</c:v>
                      </c:pt>
                      <c:pt idx="200">
                        <c:v>59.91</c:v>
                      </c:pt>
                      <c:pt idx="201">
                        <c:v>59.11</c:v>
                      </c:pt>
                      <c:pt idx="202">
                        <c:v>58.15</c:v>
                      </c:pt>
                      <c:pt idx="203">
                        <c:v>57.14</c:v>
                      </c:pt>
                      <c:pt idx="204">
                        <c:v>56.12</c:v>
                      </c:pt>
                      <c:pt idx="205">
                        <c:v>54.99</c:v>
                      </c:pt>
                      <c:pt idx="206">
                        <c:v>53.83</c:v>
                      </c:pt>
                      <c:pt idx="207">
                        <c:v>52.65</c:v>
                      </c:pt>
                      <c:pt idx="208">
                        <c:v>51.48</c:v>
                      </c:pt>
                      <c:pt idx="209">
                        <c:v>63.22</c:v>
                      </c:pt>
                      <c:pt idx="210">
                        <c:v>62.78</c:v>
                      </c:pt>
                      <c:pt idx="211">
                        <c:v>62.29</c:v>
                      </c:pt>
                      <c:pt idx="212">
                        <c:v>61.76</c:v>
                      </c:pt>
                      <c:pt idx="213">
                        <c:v>61.16</c:v>
                      </c:pt>
                      <c:pt idx="214">
                        <c:v>60.49</c:v>
                      </c:pt>
                      <c:pt idx="215">
                        <c:v>59.71</c:v>
                      </c:pt>
                      <c:pt idx="216">
                        <c:v>58.85</c:v>
                      </c:pt>
                      <c:pt idx="217">
                        <c:v>57.92</c:v>
                      </c:pt>
                      <c:pt idx="218">
                        <c:v>56.92</c:v>
                      </c:pt>
                      <c:pt idx="219">
                        <c:v>55.84</c:v>
                      </c:pt>
                      <c:pt idx="220">
                        <c:v>64.95</c:v>
                      </c:pt>
                      <c:pt idx="221">
                        <c:v>64.36</c:v>
                      </c:pt>
                      <c:pt idx="222">
                        <c:v>63.91</c:v>
                      </c:pt>
                      <c:pt idx="223">
                        <c:v>63.51</c:v>
                      </c:pt>
                      <c:pt idx="224">
                        <c:v>63.14</c:v>
                      </c:pt>
                      <c:pt idx="225">
                        <c:v>62.74</c:v>
                      </c:pt>
                      <c:pt idx="226">
                        <c:v>62.28</c:v>
                      </c:pt>
                      <c:pt idx="227">
                        <c:v>61.76</c:v>
                      </c:pt>
                      <c:pt idx="228">
                        <c:v>61.14</c:v>
                      </c:pt>
                      <c:pt idx="229">
                        <c:v>60.43</c:v>
                      </c:pt>
                      <c:pt idx="230">
                        <c:v>59.38</c:v>
                      </c:pt>
                      <c:pt idx="231">
                        <c:v>67.17</c:v>
                      </c:pt>
                      <c:pt idx="232">
                        <c:v>66.2</c:v>
                      </c:pt>
                      <c:pt idx="233">
                        <c:v>65.44</c:v>
                      </c:pt>
                      <c:pt idx="234">
                        <c:v>64.87</c:v>
                      </c:pt>
                      <c:pt idx="235">
                        <c:v>64.45</c:v>
                      </c:pt>
                      <c:pt idx="236">
                        <c:v>64.12</c:v>
                      </c:pt>
                      <c:pt idx="237">
                        <c:v>63.83</c:v>
                      </c:pt>
                      <c:pt idx="238">
                        <c:v>63.54</c:v>
                      </c:pt>
                      <c:pt idx="239">
                        <c:v>63.2</c:v>
                      </c:pt>
                      <c:pt idx="240">
                        <c:v>62.76</c:v>
                      </c:pt>
                      <c:pt idx="241">
                        <c:v>62.21</c:v>
                      </c:pt>
                      <c:pt idx="242">
                        <c:v>70.290000000000006</c:v>
                      </c:pt>
                      <c:pt idx="243">
                        <c:v>68.89</c:v>
                      </c:pt>
                      <c:pt idx="244">
                        <c:v>67.680000000000007</c:v>
                      </c:pt>
                      <c:pt idx="245">
                        <c:v>66.650000000000006</c:v>
                      </c:pt>
                      <c:pt idx="246">
                        <c:v>65.89</c:v>
                      </c:pt>
                      <c:pt idx="247">
                        <c:v>65.31</c:v>
                      </c:pt>
                      <c:pt idx="248">
                        <c:v>64.92</c:v>
                      </c:pt>
                      <c:pt idx="249">
                        <c:v>64.66</c:v>
                      </c:pt>
                      <c:pt idx="250">
                        <c:v>64.45</c:v>
                      </c:pt>
                      <c:pt idx="251">
                        <c:v>64.23</c:v>
                      </c:pt>
                      <c:pt idx="252">
                        <c:v>63.73</c:v>
                      </c:pt>
                      <c:pt idx="253">
                        <c:v>73.72</c:v>
                      </c:pt>
                      <c:pt idx="254">
                        <c:v>72.52</c:v>
                      </c:pt>
                      <c:pt idx="255">
                        <c:v>71.349999999999994</c:v>
                      </c:pt>
                      <c:pt idx="256">
                        <c:v>69.260000000000005</c:v>
                      </c:pt>
                      <c:pt idx="257">
                        <c:v>67.89</c:v>
                      </c:pt>
                      <c:pt idx="258">
                        <c:v>66.430000000000007</c:v>
                      </c:pt>
                      <c:pt idx="259">
                        <c:v>65.599999999999994</c:v>
                      </c:pt>
                      <c:pt idx="260">
                        <c:v>64.87</c:v>
                      </c:pt>
                      <c:pt idx="261">
                        <c:v>64.5</c:v>
                      </c:pt>
                      <c:pt idx="262">
                        <c:v>64.400000000000006</c:v>
                      </c:pt>
                      <c:pt idx="263">
                        <c:v>64.2</c:v>
                      </c:pt>
                      <c:pt idx="264">
                        <c:v>74.8</c:v>
                      </c:pt>
                      <c:pt idx="265">
                        <c:v>74.56</c:v>
                      </c:pt>
                      <c:pt idx="266">
                        <c:v>73.62</c:v>
                      </c:pt>
                      <c:pt idx="267">
                        <c:v>72.569999999999993</c:v>
                      </c:pt>
                      <c:pt idx="268">
                        <c:v>70.959999999999994</c:v>
                      </c:pt>
                      <c:pt idx="269">
                        <c:v>69.41</c:v>
                      </c:pt>
                      <c:pt idx="270">
                        <c:v>67.95</c:v>
                      </c:pt>
                      <c:pt idx="271">
                        <c:v>66.73</c:v>
                      </c:pt>
                      <c:pt idx="272">
                        <c:v>65.819999999999993</c:v>
                      </c:pt>
                      <c:pt idx="273">
                        <c:v>65.290000000000006</c:v>
                      </c:pt>
                      <c:pt idx="274">
                        <c:v>64.81</c:v>
                      </c:pt>
                      <c:pt idx="275">
                        <c:v>74.94</c:v>
                      </c:pt>
                      <c:pt idx="276">
                        <c:v>75.44</c:v>
                      </c:pt>
                      <c:pt idx="277">
                        <c:v>75.22</c:v>
                      </c:pt>
                      <c:pt idx="278">
                        <c:v>74.53</c:v>
                      </c:pt>
                      <c:pt idx="279">
                        <c:v>73.510000000000005</c:v>
                      </c:pt>
                      <c:pt idx="280">
                        <c:v>72.17</c:v>
                      </c:pt>
                      <c:pt idx="281">
                        <c:v>70.7</c:v>
                      </c:pt>
                      <c:pt idx="282">
                        <c:v>69.2</c:v>
                      </c:pt>
                      <c:pt idx="283">
                        <c:v>67.819999999999993</c:v>
                      </c:pt>
                      <c:pt idx="284">
                        <c:v>66.760000000000005</c:v>
                      </c:pt>
                      <c:pt idx="285">
                        <c:v>66.03</c:v>
                      </c:pt>
                      <c:pt idx="286">
                        <c:v>74.33</c:v>
                      </c:pt>
                      <c:pt idx="287">
                        <c:v>75.23</c:v>
                      </c:pt>
                      <c:pt idx="288">
                        <c:v>75.73</c:v>
                      </c:pt>
                      <c:pt idx="289">
                        <c:v>75.739999999999995</c:v>
                      </c:pt>
                      <c:pt idx="290">
                        <c:v>75.27</c:v>
                      </c:pt>
                      <c:pt idx="291">
                        <c:v>74.400000000000006</c:v>
                      </c:pt>
                      <c:pt idx="292">
                        <c:v>73.180000000000007</c:v>
                      </c:pt>
                      <c:pt idx="293">
                        <c:v>71.75</c:v>
                      </c:pt>
                      <c:pt idx="294">
                        <c:v>70.239999999999995</c:v>
                      </c:pt>
                      <c:pt idx="295">
                        <c:v>68.78</c:v>
                      </c:pt>
                      <c:pt idx="296">
                        <c:v>67.349999999999994</c:v>
                      </c:pt>
                      <c:pt idx="297">
                        <c:v>73.53</c:v>
                      </c:pt>
                      <c:pt idx="298">
                        <c:v>74.87</c:v>
                      </c:pt>
                      <c:pt idx="299">
                        <c:v>75.83</c:v>
                      </c:pt>
                      <c:pt idx="300">
                        <c:v>76.33</c:v>
                      </c:pt>
                      <c:pt idx="301">
                        <c:v>76.38</c:v>
                      </c:pt>
                      <c:pt idx="302">
                        <c:v>75.97</c:v>
                      </c:pt>
                      <c:pt idx="303">
                        <c:v>75.14</c:v>
                      </c:pt>
                      <c:pt idx="304">
                        <c:v>73.97</c:v>
                      </c:pt>
                      <c:pt idx="305">
                        <c:v>72.53</c:v>
                      </c:pt>
                      <c:pt idx="306">
                        <c:v>70.959999999999994</c:v>
                      </c:pt>
                      <c:pt idx="307">
                        <c:v>69.510000000000005</c:v>
                      </c:pt>
                      <c:pt idx="308">
                        <c:v>41.94</c:v>
                      </c:pt>
                      <c:pt idx="309">
                        <c:v>41.9</c:v>
                      </c:pt>
                      <c:pt idx="310">
                        <c:v>40.31</c:v>
                      </c:pt>
                      <c:pt idx="311">
                        <c:v>39.47</c:v>
                      </c:pt>
                      <c:pt idx="312">
                        <c:v>38.35</c:v>
                      </c:pt>
                      <c:pt idx="313">
                        <c:v>37.29</c:v>
                      </c:pt>
                      <c:pt idx="314">
                        <c:v>36.21</c:v>
                      </c:pt>
                      <c:pt idx="315">
                        <c:v>35.15</c:v>
                      </c:pt>
                      <c:pt idx="316">
                        <c:v>34.130000000000003</c:v>
                      </c:pt>
                      <c:pt idx="317">
                        <c:v>33.130000000000003</c:v>
                      </c:pt>
                      <c:pt idx="318">
                        <c:v>32.229999999999997</c:v>
                      </c:pt>
                      <c:pt idx="319">
                        <c:v>48.3</c:v>
                      </c:pt>
                      <c:pt idx="320">
                        <c:v>46.34</c:v>
                      </c:pt>
                      <c:pt idx="321">
                        <c:v>45.5</c:v>
                      </c:pt>
                      <c:pt idx="322">
                        <c:v>44.15</c:v>
                      </c:pt>
                      <c:pt idx="323">
                        <c:v>42.88</c:v>
                      </c:pt>
                      <c:pt idx="324">
                        <c:v>41.87</c:v>
                      </c:pt>
                      <c:pt idx="325">
                        <c:v>40.659999999999997</c:v>
                      </c:pt>
                      <c:pt idx="326">
                        <c:v>39.520000000000003</c:v>
                      </c:pt>
                      <c:pt idx="327">
                        <c:v>38.42</c:v>
                      </c:pt>
                      <c:pt idx="328">
                        <c:v>37.380000000000003</c:v>
                      </c:pt>
                      <c:pt idx="329">
                        <c:v>36.119999999999997</c:v>
                      </c:pt>
                      <c:pt idx="330">
                        <c:v>53.77</c:v>
                      </c:pt>
                      <c:pt idx="331">
                        <c:v>51.51</c:v>
                      </c:pt>
                      <c:pt idx="332">
                        <c:v>50.22</c:v>
                      </c:pt>
                      <c:pt idx="333">
                        <c:v>49.01</c:v>
                      </c:pt>
                      <c:pt idx="334">
                        <c:v>47.59</c:v>
                      </c:pt>
                      <c:pt idx="335">
                        <c:v>46.47</c:v>
                      </c:pt>
                      <c:pt idx="336">
                        <c:v>45.3</c:v>
                      </c:pt>
                      <c:pt idx="337">
                        <c:v>44.14</c:v>
                      </c:pt>
                      <c:pt idx="338">
                        <c:v>42.99</c:v>
                      </c:pt>
                      <c:pt idx="339">
                        <c:v>41.88</c:v>
                      </c:pt>
                      <c:pt idx="340">
                        <c:v>41.08</c:v>
                      </c:pt>
                      <c:pt idx="341">
                        <c:v>56.23</c:v>
                      </c:pt>
                      <c:pt idx="342">
                        <c:v>55.15</c:v>
                      </c:pt>
                      <c:pt idx="343">
                        <c:v>54.24</c:v>
                      </c:pt>
                      <c:pt idx="344">
                        <c:v>53.16</c:v>
                      </c:pt>
                      <c:pt idx="345">
                        <c:v>52.16</c:v>
                      </c:pt>
                      <c:pt idx="346">
                        <c:v>51.06</c:v>
                      </c:pt>
                      <c:pt idx="347">
                        <c:v>49.98</c:v>
                      </c:pt>
                      <c:pt idx="348">
                        <c:v>48.84</c:v>
                      </c:pt>
                      <c:pt idx="349">
                        <c:v>47.7</c:v>
                      </c:pt>
                      <c:pt idx="350">
                        <c:v>46.58</c:v>
                      </c:pt>
                      <c:pt idx="351">
                        <c:v>45.71</c:v>
                      </c:pt>
                      <c:pt idx="352">
                        <c:v>58.91</c:v>
                      </c:pt>
                      <c:pt idx="353">
                        <c:v>58.73</c:v>
                      </c:pt>
                      <c:pt idx="354">
                        <c:v>57.97</c:v>
                      </c:pt>
                      <c:pt idx="355">
                        <c:v>57.27</c:v>
                      </c:pt>
                      <c:pt idx="356">
                        <c:v>56.39</c:v>
                      </c:pt>
                      <c:pt idx="357">
                        <c:v>55.45</c:v>
                      </c:pt>
                      <c:pt idx="358">
                        <c:v>54.58</c:v>
                      </c:pt>
                      <c:pt idx="359">
                        <c:v>53.57</c:v>
                      </c:pt>
                      <c:pt idx="360">
                        <c:v>52.54</c:v>
                      </c:pt>
                      <c:pt idx="361">
                        <c:v>51.49</c:v>
                      </c:pt>
                      <c:pt idx="362">
                        <c:v>50.53</c:v>
                      </c:pt>
                      <c:pt idx="363">
                        <c:v>61.29</c:v>
                      </c:pt>
                      <c:pt idx="364">
                        <c:v>61.05</c:v>
                      </c:pt>
                      <c:pt idx="365">
                        <c:v>60.62</c:v>
                      </c:pt>
                      <c:pt idx="366">
                        <c:v>60.14</c:v>
                      </c:pt>
                      <c:pt idx="367">
                        <c:v>59.62</c:v>
                      </c:pt>
                      <c:pt idx="368">
                        <c:v>59.05</c:v>
                      </c:pt>
                      <c:pt idx="369">
                        <c:v>58.37</c:v>
                      </c:pt>
                      <c:pt idx="370">
                        <c:v>57.62</c:v>
                      </c:pt>
                      <c:pt idx="371">
                        <c:v>56.79</c:v>
                      </c:pt>
                      <c:pt idx="372">
                        <c:v>55.9</c:v>
                      </c:pt>
                      <c:pt idx="373">
                        <c:v>54.71</c:v>
                      </c:pt>
                      <c:pt idx="374">
                        <c:v>63.4</c:v>
                      </c:pt>
                      <c:pt idx="375">
                        <c:v>62.79</c:v>
                      </c:pt>
                      <c:pt idx="376">
                        <c:v>62.34</c:v>
                      </c:pt>
                      <c:pt idx="377">
                        <c:v>61.99</c:v>
                      </c:pt>
                      <c:pt idx="378">
                        <c:v>61.68</c:v>
                      </c:pt>
                      <c:pt idx="379">
                        <c:v>61.35</c:v>
                      </c:pt>
                      <c:pt idx="380">
                        <c:v>60.97</c:v>
                      </c:pt>
                      <c:pt idx="381">
                        <c:v>60.52</c:v>
                      </c:pt>
                      <c:pt idx="382">
                        <c:v>59.98</c:v>
                      </c:pt>
                      <c:pt idx="383">
                        <c:v>59.35</c:v>
                      </c:pt>
                      <c:pt idx="384">
                        <c:v>58.75</c:v>
                      </c:pt>
                      <c:pt idx="385">
                        <c:v>65.73</c:v>
                      </c:pt>
                      <c:pt idx="386">
                        <c:v>64.72</c:v>
                      </c:pt>
                      <c:pt idx="387">
                        <c:v>63.97</c:v>
                      </c:pt>
                      <c:pt idx="388">
                        <c:v>63.42</c:v>
                      </c:pt>
                      <c:pt idx="389">
                        <c:v>63.02</c:v>
                      </c:pt>
                      <c:pt idx="390">
                        <c:v>62.73</c:v>
                      </c:pt>
                      <c:pt idx="391">
                        <c:v>62.49</c:v>
                      </c:pt>
                      <c:pt idx="392">
                        <c:v>62.24</c:v>
                      </c:pt>
                      <c:pt idx="393">
                        <c:v>61.93</c:v>
                      </c:pt>
                      <c:pt idx="394">
                        <c:v>61.52</c:v>
                      </c:pt>
                      <c:pt idx="395">
                        <c:v>61.06</c:v>
                      </c:pt>
                      <c:pt idx="396">
                        <c:v>68.709999999999994</c:v>
                      </c:pt>
                      <c:pt idx="397">
                        <c:v>67.42</c:v>
                      </c:pt>
                      <c:pt idx="398">
                        <c:v>66.239999999999995</c:v>
                      </c:pt>
                      <c:pt idx="399">
                        <c:v>65.27</c:v>
                      </c:pt>
                      <c:pt idx="400">
                        <c:v>64.53</c:v>
                      </c:pt>
                      <c:pt idx="401">
                        <c:v>64</c:v>
                      </c:pt>
                      <c:pt idx="402">
                        <c:v>63.62</c:v>
                      </c:pt>
                      <c:pt idx="403">
                        <c:v>63.35</c:v>
                      </c:pt>
                      <c:pt idx="404">
                        <c:v>63.13</c:v>
                      </c:pt>
                      <c:pt idx="405">
                        <c:v>62.82</c:v>
                      </c:pt>
                      <c:pt idx="406">
                        <c:v>62.24</c:v>
                      </c:pt>
                      <c:pt idx="407">
                        <c:v>72.14</c:v>
                      </c:pt>
                      <c:pt idx="408">
                        <c:v>70.67</c:v>
                      </c:pt>
                      <c:pt idx="409">
                        <c:v>69.62</c:v>
                      </c:pt>
                      <c:pt idx="410">
                        <c:v>68.05</c:v>
                      </c:pt>
                      <c:pt idx="411">
                        <c:v>66.87</c:v>
                      </c:pt>
                      <c:pt idx="412">
                        <c:v>65.73</c:v>
                      </c:pt>
                      <c:pt idx="413">
                        <c:v>64.959999999999994</c:v>
                      </c:pt>
                      <c:pt idx="414">
                        <c:v>64.34</c:v>
                      </c:pt>
                      <c:pt idx="415">
                        <c:v>63.92</c:v>
                      </c:pt>
                      <c:pt idx="416">
                        <c:v>63.68</c:v>
                      </c:pt>
                      <c:pt idx="417">
                        <c:v>63.4</c:v>
                      </c:pt>
                      <c:pt idx="418">
                        <c:v>73.709999999999994</c:v>
                      </c:pt>
                      <c:pt idx="419">
                        <c:v>73.14</c:v>
                      </c:pt>
                      <c:pt idx="420">
                        <c:v>71.88</c:v>
                      </c:pt>
                      <c:pt idx="421">
                        <c:v>70.739999999999995</c:v>
                      </c:pt>
                      <c:pt idx="422">
                        <c:v>69.59</c:v>
                      </c:pt>
                      <c:pt idx="423">
                        <c:v>68.180000000000007</c:v>
                      </c:pt>
                      <c:pt idx="424">
                        <c:v>67.06</c:v>
                      </c:pt>
                      <c:pt idx="425">
                        <c:v>66.040000000000006</c:v>
                      </c:pt>
                      <c:pt idx="426">
                        <c:v>65.28</c:v>
                      </c:pt>
                      <c:pt idx="427">
                        <c:v>64.739999999999995</c:v>
                      </c:pt>
                      <c:pt idx="428">
                        <c:v>64.489999999999995</c:v>
                      </c:pt>
                      <c:pt idx="429">
                        <c:v>74.959999999999994</c:v>
                      </c:pt>
                      <c:pt idx="430">
                        <c:v>74.7</c:v>
                      </c:pt>
                      <c:pt idx="431">
                        <c:v>73.989999999999995</c:v>
                      </c:pt>
                      <c:pt idx="432">
                        <c:v>73.099999999999994</c:v>
                      </c:pt>
                      <c:pt idx="433">
                        <c:v>71.87</c:v>
                      </c:pt>
                      <c:pt idx="434">
                        <c:v>70.67</c:v>
                      </c:pt>
                      <c:pt idx="435">
                        <c:v>69.42</c:v>
                      </c:pt>
                      <c:pt idx="436">
                        <c:v>68.180000000000007</c:v>
                      </c:pt>
                      <c:pt idx="437">
                        <c:v>67.099999999999994</c:v>
                      </c:pt>
                      <c:pt idx="438">
                        <c:v>66.2</c:v>
                      </c:pt>
                      <c:pt idx="439">
                        <c:v>65.83</c:v>
                      </c:pt>
                      <c:pt idx="440">
                        <c:v>75.599999999999994</c:v>
                      </c:pt>
                      <c:pt idx="441">
                        <c:v>75.709999999999994</c:v>
                      </c:pt>
                      <c:pt idx="442">
                        <c:v>75.33</c:v>
                      </c:pt>
                      <c:pt idx="443">
                        <c:v>74.709999999999994</c:v>
                      </c:pt>
                      <c:pt idx="444">
                        <c:v>73.86</c:v>
                      </c:pt>
                      <c:pt idx="445">
                        <c:v>72.819999999999993</c:v>
                      </c:pt>
                      <c:pt idx="446">
                        <c:v>71.63</c:v>
                      </c:pt>
                      <c:pt idx="447">
                        <c:v>70.400000000000006</c:v>
                      </c:pt>
                      <c:pt idx="448">
                        <c:v>69.16</c:v>
                      </c:pt>
                      <c:pt idx="449">
                        <c:v>68.02</c:v>
                      </c:pt>
                      <c:pt idx="450">
                        <c:v>67.040000000000006</c:v>
                      </c:pt>
                      <c:pt idx="451">
                        <c:v>76.680000000000007</c:v>
                      </c:pt>
                      <c:pt idx="452">
                        <c:v>76.67</c:v>
                      </c:pt>
                      <c:pt idx="453">
                        <c:v>76.52</c:v>
                      </c:pt>
                      <c:pt idx="454">
                        <c:v>76.150000000000006</c:v>
                      </c:pt>
                      <c:pt idx="455">
                        <c:v>75.53</c:v>
                      </c:pt>
                      <c:pt idx="456">
                        <c:v>74.7</c:v>
                      </c:pt>
                      <c:pt idx="457">
                        <c:v>73.7</c:v>
                      </c:pt>
                      <c:pt idx="458">
                        <c:v>72.53</c:v>
                      </c:pt>
                      <c:pt idx="459">
                        <c:v>71.290000000000006</c:v>
                      </c:pt>
                      <c:pt idx="460">
                        <c:v>70.02</c:v>
                      </c:pt>
                      <c:pt idx="461">
                        <c:v>68.56</c:v>
                      </c:pt>
                      <c:pt idx="462">
                        <c:v>40.54</c:v>
                      </c:pt>
                      <c:pt idx="463">
                        <c:v>41.07</c:v>
                      </c:pt>
                      <c:pt idx="464">
                        <c:v>39.520000000000003</c:v>
                      </c:pt>
                      <c:pt idx="465">
                        <c:v>38.64</c:v>
                      </c:pt>
                      <c:pt idx="466">
                        <c:v>37.659999999999997</c:v>
                      </c:pt>
                      <c:pt idx="467">
                        <c:v>36.72</c:v>
                      </c:pt>
                      <c:pt idx="468">
                        <c:v>35.630000000000003</c:v>
                      </c:pt>
                      <c:pt idx="469">
                        <c:v>34.590000000000003</c:v>
                      </c:pt>
                      <c:pt idx="470">
                        <c:v>33.65</c:v>
                      </c:pt>
                      <c:pt idx="471">
                        <c:v>32.69</c:v>
                      </c:pt>
                      <c:pt idx="472">
                        <c:v>31.75</c:v>
                      </c:pt>
                      <c:pt idx="473">
                        <c:v>46.49</c:v>
                      </c:pt>
                      <c:pt idx="474">
                        <c:v>45.25</c:v>
                      </c:pt>
                      <c:pt idx="475">
                        <c:v>44.52</c:v>
                      </c:pt>
                      <c:pt idx="476">
                        <c:v>43.28</c:v>
                      </c:pt>
                      <c:pt idx="477">
                        <c:v>42.05</c:v>
                      </c:pt>
                      <c:pt idx="478">
                        <c:v>41.13</c:v>
                      </c:pt>
                      <c:pt idx="479">
                        <c:v>39.99</c:v>
                      </c:pt>
                      <c:pt idx="480">
                        <c:v>38.9</c:v>
                      </c:pt>
                      <c:pt idx="481">
                        <c:v>37.869999999999997</c:v>
                      </c:pt>
                      <c:pt idx="482">
                        <c:v>36.880000000000003</c:v>
                      </c:pt>
                      <c:pt idx="483">
                        <c:v>35.770000000000003</c:v>
                      </c:pt>
                      <c:pt idx="484">
                        <c:v>52.49</c:v>
                      </c:pt>
                      <c:pt idx="485">
                        <c:v>50.1</c:v>
                      </c:pt>
                      <c:pt idx="486">
                        <c:v>49.1</c:v>
                      </c:pt>
                      <c:pt idx="487">
                        <c:v>47.91</c:v>
                      </c:pt>
                      <c:pt idx="488">
                        <c:v>46.66</c:v>
                      </c:pt>
                      <c:pt idx="489">
                        <c:v>45.62</c:v>
                      </c:pt>
                      <c:pt idx="490">
                        <c:v>44.53</c:v>
                      </c:pt>
                      <c:pt idx="491">
                        <c:v>43.42</c:v>
                      </c:pt>
                      <c:pt idx="492">
                        <c:v>42.37</c:v>
                      </c:pt>
                      <c:pt idx="493">
                        <c:v>41.35</c:v>
                      </c:pt>
                      <c:pt idx="494">
                        <c:v>40.03</c:v>
                      </c:pt>
                      <c:pt idx="495">
                        <c:v>54.7</c:v>
                      </c:pt>
                      <c:pt idx="496">
                        <c:v>53.69</c:v>
                      </c:pt>
                      <c:pt idx="497">
                        <c:v>52.88</c:v>
                      </c:pt>
                      <c:pt idx="498">
                        <c:v>52.04</c:v>
                      </c:pt>
                      <c:pt idx="499">
                        <c:v>51.13</c:v>
                      </c:pt>
                      <c:pt idx="500">
                        <c:v>50.16</c:v>
                      </c:pt>
                      <c:pt idx="501">
                        <c:v>49.16</c:v>
                      </c:pt>
                      <c:pt idx="502">
                        <c:v>48.06</c:v>
                      </c:pt>
                      <c:pt idx="503">
                        <c:v>47.02</c:v>
                      </c:pt>
                      <c:pt idx="504">
                        <c:v>45.98</c:v>
                      </c:pt>
                      <c:pt idx="505">
                        <c:v>44.95</c:v>
                      </c:pt>
                      <c:pt idx="506">
                        <c:v>56.94</c:v>
                      </c:pt>
                      <c:pt idx="507">
                        <c:v>57.04</c:v>
                      </c:pt>
                      <c:pt idx="508">
                        <c:v>56.48</c:v>
                      </c:pt>
                      <c:pt idx="509">
                        <c:v>55.97</c:v>
                      </c:pt>
                      <c:pt idx="510">
                        <c:v>55.25</c:v>
                      </c:pt>
                      <c:pt idx="511">
                        <c:v>54.47</c:v>
                      </c:pt>
                      <c:pt idx="512">
                        <c:v>53.65</c:v>
                      </c:pt>
                      <c:pt idx="513">
                        <c:v>52.73</c:v>
                      </c:pt>
                      <c:pt idx="514">
                        <c:v>51.8</c:v>
                      </c:pt>
                      <c:pt idx="515">
                        <c:v>50.8</c:v>
                      </c:pt>
                      <c:pt idx="516">
                        <c:v>49.51</c:v>
                      </c:pt>
                      <c:pt idx="517">
                        <c:v>58.77</c:v>
                      </c:pt>
                      <c:pt idx="518">
                        <c:v>58.94</c:v>
                      </c:pt>
                      <c:pt idx="519">
                        <c:v>58.79</c:v>
                      </c:pt>
                      <c:pt idx="520">
                        <c:v>58.56</c:v>
                      </c:pt>
                      <c:pt idx="521">
                        <c:v>58.26</c:v>
                      </c:pt>
                      <c:pt idx="522">
                        <c:v>57.86</c:v>
                      </c:pt>
                      <c:pt idx="523">
                        <c:v>57.33</c:v>
                      </c:pt>
                      <c:pt idx="524">
                        <c:v>56.69</c:v>
                      </c:pt>
                      <c:pt idx="525">
                        <c:v>55.96</c:v>
                      </c:pt>
                      <c:pt idx="526">
                        <c:v>55.15</c:v>
                      </c:pt>
                      <c:pt idx="527">
                        <c:v>54.09</c:v>
                      </c:pt>
                      <c:pt idx="528">
                        <c:v>60.39</c:v>
                      </c:pt>
                      <c:pt idx="529">
                        <c:v>60.02</c:v>
                      </c:pt>
                      <c:pt idx="530">
                        <c:v>59.87</c:v>
                      </c:pt>
                      <c:pt idx="531">
                        <c:v>59.83</c:v>
                      </c:pt>
                      <c:pt idx="532">
                        <c:v>59.81</c:v>
                      </c:pt>
                      <c:pt idx="533">
                        <c:v>59.74</c:v>
                      </c:pt>
                      <c:pt idx="534">
                        <c:v>59.58</c:v>
                      </c:pt>
                      <c:pt idx="535">
                        <c:v>59.31</c:v>
                      </c:pt>
                      <c:pt idx="536">
                        <c:v>58.92</c:v>
                      </c:pt>
                      <c:pt idx="537">
                        <c:v>58.41</c:v>
                      </c:pt>
                      <c:pt idx="538">
                        <c:v>57.64</c:v>
                      </c:pt>
                      <c:pt idx="539">
                        <c:v>62.67</c:v>
                      </c:pt>
                      <c:pt idx="540">
                        <c:v>61.63</c:v>
                      </c:pt>
                      <c:pt idx="541">
                        <c:v>60.98</c:v>
                      </c:pt>
                      <c:pt idx="542">
                        <c:v>60.64</c:v>
                      </c:pt>
                      <c:pt idx="543">
                        <c:v>60.53</c:v>
                      </c:pt>
                      <c:pt idx="544">
                        <c:v>60.55</c:v>
                      </c:pt>
                      <c:pt idx="545">
                        <c:v>60.61</c:v>
                      </c:pt>
                      <c:pt idx="546">
                        <c:v>60.63</c:v>
                      </c:pt>
                      <c:pt idx="547">
                        <c:v>60.57</c:v>
                      </c:pt>
                      <c:pt idx="548">
                        <c:v>60.4</c:v>
                      </c:pt>
                      <c:pt idx="549">
                        <c:v>60.19</c:v>
                      </c:pt>
                      <c:pt idx="550">
                        <c:v>66.27</c:v>
                      </c:pt>
                      <c:pt idx="551">
                        <c:v>64.599999999999994</c:v>
                      </c:pt>
                      <c:pt idx="552">
                        <c:v>63.23</c:v>
                      </c:pt>
                      <c:pt idx="553">
                        <c:v>62.23</c:v>
                      </c:pt>
                      <c:pt idx="554">
                        <c:v>61.56</c:v>
                      </c:pt>
                      <c:pt idx="555">
                        <c:v>61.24</c:v>
                      </c:pt>
                      <c:pt idx="556">
                        <c:v>61.18</c:v>
                      </c:pt>
                      <c:pt idx="557">
                        <c:v>61.24</c:v>
                      </c:pt>
                      <c:pt idx="558">
                        <c:v>61.36</c:v>
                      </c:pt>
                      <c:pt idx="559">
                        <c:v>61.44</c:v>
                      </c:pt>
                      <c:pt idx="560">
                        <c:v>61.13</c:v>
                      </c:pt>
                      <c:pt idx="561">
                        <c:v>68.66</c:v>
                      </c:pt>
                      <c:pt idx="562">
                        <c:v>67.42</c:v>
                      </c:pt>
                      <c:pt idx="563">
                        <c:v>66.22</c:v>
                      </c:pt>
                      <c:pt idx="564">
                        <c:v>65.25</c:v>
                      </c:pt>
                      <c:pt idx="565">
                        <c:v>63.93</c:v>
                      </c:pt>
                      <c:pt idx="566">
                        <c:v>62.93</c:v>
                      </c:pt>
                      <c:pt idx="567">
                        <c:v>62.1</c:v>
                      </c:pt>
                      <c:pt idx="568">
                        <c:v>61.59</c:v>
                      </c:pt>
                      <c:pt idx="569">
                        <c:v>61.33</c:v>
                      </c:pt>
                      <c:pt idx="570">
                        <c:v>61.3</c:v>
                      </c:pt>
                      <c:pt idx="571">
                        <c:v>61.63</c:v>
                      </c:pt>
                      <c:pt idx="572">
                        <c:v>70.39</c:v>
                      </c:pt>
                      <c:pt idx="573">
                        <c:v>70.010000000000005</c:v>
                      </c:pt>
                      <c:pt idx="574">
                        <c:v>69.27</c:v>
                      </c:pt>
                      <c:pt idx="575">
                        <c:v>67.66</c:v>
                      </c:pt>
                      <c:pt idx="576">
                        <c:v>66.61</c:v>
                      </c:pt>
                      <c:pt idx="577">
                        <c:v>65.209999999999994</c:v>
                      </c:pt>
                      <c:pt idx="578">
                        <c:v>64.16</c:v>
                      </c:pt>
                      <c:pt idx="579">
                        <c:v>63.15</c:v>
                      </c:pt>
                      <c:pt idx="580">
                        <c:v>62.45</c:v>
                      </c:pt>
                      <c:pt idx="581">
                        <c:v>62.04</c:v>
                      </c:pt>
                      <c:pt idx="582">
                        <c:v>62.12</c:v>
                      </c:pt>
                      <c:pt idx="583">
                        <c:v>70.540000000000006</c:v>
                      </c:pt>
                      <c:pt idx="584">
                        <c:v>70.92</c:v>
                      </c:pt>
                      <c:pt idx="585">
                        <c:v>70.5</c:v>
                      </c:pt>
                      <c:pt idx="586">
                        <c:v>69.989999999999995</c:v>
                      </c:pt>
                      <c:pt idx="587">
                        <c:v>68.91</c:v>
                      </c:pt>
                      <c:pt idx="588">
                        <c:v>67.67</c:v>
                      </c:pt>
                      <c:pt idx="589">
                        <c:v>66.459999999999994</c:v>
                      </c:pt>
                      <c:pt idx="590">
                        <c:v>65.22</c:v>
                      </c:pt>
                      <c:pt idx="591">
                        <c:v>64.16</c:v>
                      </c:pt>
                      <c:pt idx="592">
                        <c:v>63.33</c:v>
                      </c:pt>
                      <c:pt idx="593">
                        <c:v>62.63</c:v>
                      </c:pt>
                      <c:pt idx="594">
                        <c:v>70.25</c:v>
                      </c:pt>
                      <c:pt idx="595">
                        <c:v>71.19</c:v>
                      </c:pt>
                      <c:pt idx="596">
                        <c:v>71.39</c:v>
                      </c:pt>
                      <c:pt idx="597">
                        <c:v>71.150000000000006</c:v>
                      </c:pt>
                      <c:pt idx="598">
                        <c:v>70.650000000000006</c:v>
                      </c:pt>
                      <c:pt idx="599">
                        <c:v>69.790000000000006</c:v>
                      </c:pt>
                      <c:pt idx="600">
                        <c:v>68.67</c:v>
                      </c:pt>
                      <c:pt idx="601">
                        <c:v>67.459999999999994</c:v>
                      </c:pt>
                      <c:pt idx="602">
                        <c:v>66.239999999999995</c:v>
                      </c:pt>
                      <c:pt idx="603">
                        <c:v>65.09</c:v>
                      </c:pt>
                      <c:pt idx="604">
                        <c:v>63.84</c:v>
                      </c:pt>
                      <c:pt idx="605">
                        <c:v>70.55</c:v>
                      </c:pt>
                      <c:pt idx="606">
                        <c:v>71.430000000000007</c:v>
                      </c:pt>
                      <c:pt idx="607">
                        <c:v>71.959999999999994</c:v>
                      </c:pt>
                      <c:pt idx="608">
                        <c:v>72.14</c:v>
                      </c:pt>
                      <c:pt idx="609">
                        <c:v>71.95</c:v>
                      </c:pt>
                      <c:pt idx="610">
                        <c:v>71.430000000000007</c:v>
                      </c:pt>
                      <c:pt idx="611">
                        <c:v>70.61</c:v>
                      </c:pt>
                      <c:pt idx="612">
                        <c:v>69.56</c:v>
                      </c:pt>
                      <c:pt idx="613">
                        <c:v>68.349999999999994</c:v>
                      </c:pt>
                      <c:pt idx="614">
                        <c:v>67.08</c:v>
                      </c:pt>
                      <c:pt idx="615">
                        <c:v>66.06</c:v>
                      </c:pt>
                      <c:pt idx="616">
                        <c:v>40.9</c:v>
                      </c:pt>
                      <c:pt idx="617">
                        <c:v>41.19</c:v>
                      </c:pt>
                      <c:pt idx="618">
                        <c:v>39.71</c:v>
                      </c:pt>
                      <c:pt idx="619">
                        <c:v>38.76</c:v>
                      </c:pt>
                      <c:pt idx="620">
                        <c:v>37.72</c:v>
                      </c:pt>
                      <c:pt idx="621">
                        <c:v>36.700000000000003</c:v>
                      </c:pt>
                      <c:pt idx="622">
                        <c:v>35.590000000000003</c:v>
                      </c:pt>
                      <c:pt idx="623">
                        <c:v>34.520000000000003</c:v>
                      </c:pt>
                      <c:pt idx="624">
                        <c:v>33.53</c:v>
                      </c:pt>
                      <c:pt idx="625">
                        <c:v>32.549999999999997</c:v>
                      </c:pt>
                      <c:pt idx="626">
                        <c:v>31.49</c:v>
                      </c:pt>
                      <c:pt idx="627">
                        <c:v>47.44</c:v>
                      </c:pt>
                      <c:pt idx="628">
                        <c:v>45.62</c:v>
                      </c:pt>
                      <c:pt idx="629">
                        <c:v>44.91</c:v>
                      </c:pt>
                      <c:pt idx="630">
                        <c:v>43.57</c:v>
                      </c:pt>
                      <c:pt idx="631">
                        <c:v>42.32</c:v>
                      </c:pt>
                      <c:pt idx="632">
                        <c:v>41.34</c:v>
                      </c:pt>
                      <c:pt idx="633">
                        <c:v>40.119999999999997</c:v>
                      </c:pt>
                      <c:pt idx="634">
                        <c:v>39.020000000000003</c:v>
                      </c:pt>
                      <c:pt idx="635">
                        <c:v>37.93</c:v>
                      </c:pt>
                      <c:pt idx="636">
                        <c:v>36.880000000000003</c:v>
                      </c:pt>
                      <c:pt idx="637">
                        <c:v>35.81</c:v>
                      </c:pt>
                      <c:pt idx="638">
                        <c:v>52.99</c:v>
                      </c:pt>
                      <c:pt idx="639">
                        <c:v>50.84</c:v>
                      </c:pt>
                      <c:pt idx="640">
                        <c:v>49.58</c:v>
                      </c:pt>
                      <c:pt idx="641">
                        <c:v>48.47</c:v>
                      </c:pt>
                      <c:pt idx="642">
                        <c:v>47.07</c:v>
                      </c:pt>
                      <c:pt idx="643">
                        <c:v>45.99</c:v>
                      </c:pt>
                      <c:pt idx="644">
                        <c:v>44.84</c:v>
                      </c:pt>
                      <c:pt idx="645">
                        <c:v>43.72</c:v>
                      </c:pt>
                      <c:pt idx="646">
                        <c:v>42.58</c:v>
                      </c:pt>
                      <c:pt idx="647">
                        <c:v>41.47</c:v>
                      </c:pt>
                      <c:pt idx="648">
                        <c:v>40.71</c:v>
                      </c:pt>
                      <c:pt idx="649">
                        <c:v>55.47</c:v>
                      </c:pt>
                      <c:pt idx="650">
                        <c:v>54.57</c:v>
                      </c:pt>
                      <c:pt idx="651">
                        <c:v>53.73</c:v>
                      </c:pt>
                      <c:pt idx="652">
                        <c:v>52.66</c:v>
                      </c:pt>
                      <c:pt idx="653">
                        <c:v>51.74</c:v>
                      </c:pt>
                      <c:pt idx="654">
                        <c:v>50.68</c:v>
                      </c:pt>
                      <c:pt idx="655">
                        <c:v>49.63</c:v>
                      </c:pt>
                      <c:pt idx="656">
                        <c:v>48.51</c:v>
                      </c:pt>
                      <c:pt idx="657">
                        <c:v>47.4</c:v>
                      </c:pt>
                      <c:pt idx="658">
                        <c:v>46.28</c:v>
                      </c:pt>
                      <c:pt idx="659">
                        <c:v>45.07</c:v>
                      </c:pt>
                      <c:pt idx="660">
                        <c:v>57.97</c:v>
                      </c:pt>
                      <c:pt idx="661">
                        <c:v>58.04</c:v>
                      </c:pt>
                      <c:pt idx="662">
                        <c:v>57.38</c:v>
                      </c:pt>
                      <c:pt idx="663">
                        <c:v>56.75</c:v>
                      </c:pt>
                      <c:pt idx="664">
                        <c:v>55.93</c:v>
                      </c:pt>
                      <c:pt idx="665">
                        <c:v>55.06</c:v>
                      </c:pt>
                      <c:pt idx="666">
                        <c:v>54.19</c:v>
                      </c:pt>
                      <c:pt idx="667">
                        <c:v>53.21</c:v>
                      </c:pt>
                      <c:pt idx="668">
                        <c:v>52.24</c:v>
                      </c:pt>
                      <c:pt idx="669">
                        <c:v>51.2</c:v>
                      </c:pt>
                      <c:pt idx="670">
                        <c:v>50.14</c:v>
                      </c:pt>
                      <c:pt idx="671">
                        <c:v>60.43</c:v>
                      </c:pt>
                      <c:pt idx="672">
                        <c:v>60.25</c:v>
                      </c:pt>
                      <c:pt idx="673">
                        <c:v>59.91</c:v>
                      </c:pt>
                      <c:pt idx="674">
                        <c:v>59.52</c:v>
                      </c:pt>
                      <c:pt idx="675">
                        <c:v>59.05</c:v>
                      </c:pt>
                      <c:pt idx="676">
                        <c:v>58.53</c:v>
                      </c:pt>
                      <c:pt idx="677">
                        <c:v>57.89</c:v>
                      </c:pt>
                      <c:pt idx="678">
                        <c:v>57.16</c:v>
                      </c:pt>
                      <c:pt idx="679">
                        <c:v>56.36</c:v>
                      </c:pt>
                      <c:pt idx="680">
                        <c:v>55.5</c:v>
                      </c:pt>
                      <c:pt idx="681">
                        <c:v>54.71</c:v>
                      </c:pt>
                      <c:pt idx="682">
                        <c:v>62.3</c:v>
                      </c:pt>
                      <c:pt idx="683">
                        <c:v>61.81</c:v>
                      </c:pt>
                      <c:pt idx="684">
                        <c:v>61.47</c:v>
                      </c:pt>
                      <c:pt idx="685">
                        <c:v>61.22</c:v>
                      </c:pt>
                      <c:pt idx="686">
                        <c:v>60.98</c:v>
                      </c:pt>
                      <c:pt idx="687">
                        <c:v>60.72</c:v>
                      </c:pt>
                      <c:pt idx="688">
                        <c:v>60.39</c:v>
                      </c:pt>
                      <c:pt idx="689">
                        <c:v>59.97</c:v>
                      </c:pt>
                      <c:pt idx="690">
                        <c:v>59.47</c:v>
                      </c:pt>
                      <c:pt idx="691">
                        <c:v>58.87</c:v>
                      </c:pt>
                      <c:pt idx="692">
                        <c:v>58.31</c:v>
                      </c:pt>
                      <c:pt idx="693">
                        <c:v>64.52</c:v>
                      </c:pt>
                      <c:pt idx="694">
                        <c:v>63.6</c:v>
                      </c:pt>
                      <c:pt idx="695">
                        <c:v>62.92</c:v>
                      </c:pt>
                      <c:pt idx="696">
                        <c:v>62.48</c:v>
                      </c:pt>
                      <c:pt idx="697">
                        <c:v>62.19</c:v>
                      </c:pt>
                      <c:pt idx="698">
                        <c:v>61.99</c:v>
                      </c:pt>
                      <c:pt idx="699">
                        <c:v>61.82</c:v>
                      </c:pt>
                      <c:pt idx="700">
                        <c:v>61.63</c:v>
                      </c:pt>
                      <c:pt idx="701">
                        <c:v>61.39</c:v>
                      </c:pt>
                      <c:pt idx="702">
                        <c:v>61.04</c:v>
                      </c:pt>
                      <c:pt idx="703">
                        <c:v>60.57</c:v>
                      </c:pt>
                      <c:pt idx="704">
                        <c:v>67.5</c:v>
                      </c:pt>
                      <c:pt idx="705">
                        <c:v>66.209999999999994</c:v>
                      </c:pt>
                      <c:pt idx="706">
                        <c:v>65.08</c:v>
                      </c:pt>
                      <c:pt idx="707">
                        <c:v>64.19</c:v>
                      </c:pt>
                      <c:pt idx="708">
                        <c:v>63.54</c:v>
                      </c:pt>
                      <c:pt idx="709">
                        <c:v>63.12</c:v>
                      </c:pt>
                      <c:pt idx="710">
                        <c:v>62.87</c:v>
                      </c:pt>
                      <c:pt idx="711">
                        <c:v>62.71</c:v>
                      </c:pt>
                      <c:pt idx="712">
                        <c:v>62.59</c:v>
                      </c:pt>
                      <c:pt idx="713">
                        <c:v>62.42</c:v>
                      </c:pt>
                      <c:pt idx="714">
                        <c:v>61.96</c:v>
                      </c:pt>
                      <c:pt idx="715">
                        <c:v>71.58</c:v>
                      </c:pt>
                      <c:pt idx="716">
                        <c:v>70.08</c:v>
                      </c:pt>
                      <c:pt idx="717">
                        <c:v>68.989999999999995</c:v>
                      </c:pt>
                      <c:pt idx="718">
                        <c:v>67.77</c:v>
                      </c:pt>
                      <c:pt idx="719">
                        <c:v>66.41</c:v>
                      </c:pt>
                      <c:pt idx="720">
                        <c:v>65.3</c:v>
                      </c:pt>
                      <c:pt idx="721">
                        <c:v>64.36</c:v>
                      </c:pt>
                      <c:pt idx="722">
                        <c:v>63.72</c:v>
                      </c:pt>
                      <c:pt idx="723">
                        <c:v>63.3</c:v>
                      </c:pt>
                      <c:pt idx="724">
                        <c:v>63.1</c:v>
                      </c:pt>
                      <c:pt idx="725">
                        <c:v>63.02</c:v>
                      </c:pt>
                      <c:pt idx="726">
                        <c:v>73.2</c:v>
                      </c:pt>
                      <c:pt idx="727">
                        <c:v>72.760000000000005</c:v>
                      </c:pt>
                      <c:pt idx="728">
                        <c:v>71.72</c:v>
                      </c:pt>
                      <c:pt idx="729">
                        <c:v>70.37</c:v>
                      </c:pt>
                      <c:pt idx="730">
                        <c:v>69.209999999999994</c:v>
                      </c:pt>
                      <c:pt idx="731">
                        <c:v>67.709999999999994</c:v>
                      </c:pt>
                      <c:pt idx="732">
                        <c:v>66.62</c:v>
                      </c:pt>
                      <c:pt idx="733">
                        <c:v>65.53</c:v>
                      </c:pt>
                      <c:pt idx="734">
                        <c:v>64.72</c:v>
                      </c:pt>
                      <c:pt idx="735">
                        <c:v>64.16</c:v>
                      </c:pt>
                      <c:pt idx="736">
                        <c:v>63.64</c:v>
                      </c:pt>
                      <c:pt idx="737">
                        <c:v>73.739999999999995</c:v>
                      </c:pt>
                      <c:pt idx="738">
                        <c:v>73.89</c:v>
                      </c:pt>
                      <c:pt idx="739">
                        <c:v>73.430000000000007</c:v>
                      </c:pt>
                      <c:pt idx="740">
                        <c:v>72.78</c:v>
                      </c:pt>
                      <c:pt idx="741">
                        <c:v>71.599999999999994</c:v>
                      </c:pt>
                      <c:pt idx="742">
                        <c:v>70.39</c:v>
                      </c:pt>
                      <c:pt idx="743">
                        <c:v>69.099999999999994</c:v>
                      </c:pt>
                      <c:pt idx="744">
                        <c:v>67.819999999999993</c:v>
                      </c:pt>
                      <c:pt idx="745">
                        <c:v>66.680000000000007</c:v>
                      </c:pt>
                      <c:pt idx="746">
                        <c:v>65.73</c:v>
                      </c:pt>
                      <c:pt idx="747">
                        <c:v>65.05</c:v>
                      </c:pt>
                      <c:pt idx="748">
                        <c:v>73.739999999999995</c:v>
                      </c:pt>
                      <c:pt idx="749">
                        <c:v>74.37</c:v>
                      </c:pt>
                      <c:pt idx="750">
                        <c:v>74.39</c:v>
                      </c:pt>
                      <c:pt idx="751">
                        <c:v>74.05</c:v>
                      </c:pt>
                      <c:pt idx="752">
                        <c:v>73.42</c:v>
                      </c:pt>
                      <c:pt idx="753">
                        <c:v>72.52</c:v>
                      </c:pt>
                      <c:pt idx="754">
                        <c:v>71.37</c:v>
                      </c:pt>
                      <c:pt idx="755">
                        <c:v>70.099999999999994</c:v>
                      </c:pt>
                      <c:pt idx="756">
                        <c:v>68.819999999999993</c:v>
                      </c:pt>
                      <c:pt idx="757">
                        <c:v>67.61</c:v>
                      </c:pt>
                      <c:pt idx="758">
                        <c:v>66.83</c:v>
                      </c:pt>
                      <c:pt idx="759">
                        <c:v>74.319999999999993</c:v>
                      </c:pt>
                      <c:pt idx="760">
                        <c:v>74.790000000000006</c:v>
                      </c:pt>
                      <c:pt idx="761">
                        <c:v>75.14</c:v>
                      </c:pt>
                      <c:pt idx="762">
                        <c:v>75.17</c:v>
                      </c:pt>
                      <c:pt idx="763">
                        <c:v>74.86</c:v>
                      </c:pt>
                      <c:pt idx="764">
                        <c:v>74.239999999999995</c:v>
                      </c:pt>
                      <c:pt idx="765">
                        <c:v>73.37</c:v>
                      </c:pt>
                      <c:pt idx="766">
                        <c:v>72.260000000000005</c:v>
                      </c:pt>
                      <c:pt idx="767">
                        <c:v>71.010000000000005</c:v>
                      </c:pt>
                      <c:pt idx="768">
                        <c:v>69.7</c:v>
                      </c:pt>
                      <c:pt idx="769">
                        <c:v>68.209999999999994</c:v>
                      </c:pt>
                      <c:pt idx="770">
                        <c:v>39.590000000000003</c:v>
                      </c:pt>
                      <c:pt idx="771">
                        <c:v>40.47</c:v>
                      </c:pt>
                      <c:pt idx="772">
                        <c:v>38.369999999999997</c:v>
                      </c:pt>
                      <c:pt idx="773">
                        <c:v>37.56</c:v>
                      </c:pt>
                      <c:pt idx="774">
                        <c:v>36.6</c:v>
                      </c:pt>
                      <c:pt idx="775">
                        <c:v>35.659999999999997</c:v>
                      </c:pt>
                      <c:pt idx="776">
                        <c:v>34.590000000000003</c:v>
                      </c:pt>
                      <c:pt idx="777">
                        <c:v>33.53</c:v>
                      </c:pt>
                      <c:pt idx="778">
                        <c:v>32.57</c:v>
                      </c:pt>
                      <c:pt idx="779">
                        <c:v>31.65</c:v>
                      </c:pt>
                      <c:pt idx="780">
                        <c:v>30.71</c:v>
                      </c:pt>
                      <c:pt idx="781">
                        <c:v>44.72</c:v>
                      </c:pt>
                      <c:pt idx="782">
                        <c:v>44.5</c:v>
                      </c:pt>
                      <c:pt idx="783">
                        <c:v>43.52</c:v>
                      </c:pt>
                      <c:pt idx="784">
                        <c:v>42.34</c:v>
                      </c:pt>
                      <c:pt idx="785">
                        <c:v>41.12</c:v>
                      </c:pt>
                      <c:pt idx="786">
                        <c:v>40.130000000000003</c:v>
                      </c:pt>
                      <c:pt idx="787">
                        <c:v>39</c:v>
                      </c:pt>
                      <c:pt idx="788">
                        <c:v>37.9</c:v>
                      </c:pt>
                      <c:pt idx="789">
                        <c:v>36.89</c:v>
                      </c:pt>
                      <c:pt idx="790">
                        <c:v>35.909999999999997</c:v>
                      </c:pt>
                      <c:pt idx="791">
                        <c:v>35.119999999999997</c:v>
                      </c:pt>
                      <c:pt idx="792">
                        <c:v>52.05</c:v>
                      </c:pt>
                      <c:pt idx="793">
                        <c:v>49.04</c:v>
                      </c:pt>
                      <c:pt idx="794">
                        <c:v>48.48</c:v>
                      </c:pt>
                      <c:pt idx="795">
                        <c:v>47.01</c:v>
                      </c:pt>
                      <c:pt idx="796">
                        <c:v>45.81</c:v>
                      </c:pt>
                      <c:pt idx="797">
                        <c:v>44.75</c:v>
                      </c:pt>
                      <c:pt idx="798">
                        <c:v>43.6</c:v>
                      </c:pt>
                      <c:pt idx="799">
                        <c:v>42.51</c:v>
                      </c:pt>
                      <c:pt idx="800">
                        <c:v>41.41</c:v>
                      </c:pt>
                      <c:pt idx="801">
                        <c:v>40.340000000000003</c:v>
                      </c:pt>
                      <c:pt idx="802">
                        <c:v>39.35</c:v>
                      </c:pt>
                      <c:pt idx="803">
                        <c:v>55.02</c:v>
                      </c:pt>
                      <c:pt idx="804">
                        <c:v>53.54</c:v>
                      </c:pt>
                      <c:pt idx="805">
                        <c:v>52.35</c:v>
                      </c:pt>
                      <c:pt idx="806">
                        <c:v>51.68</c:v>
                      </c:pt>
                      <c:pt idx="807">
                        <c:v>50.48</c:v>
                      </c:pt>
                      <c:pt idx="808">
                        <c:v>49.49</c:v>
                      </c:pt>
                      <c:pt idx="809">
                        <c:v>48.36</c:v>
                      </c:pt>
                      <c:pt idx="810">
                        <c:v>47.26</c:v>
                      </c:pt>
                      <c:pt idx="811">
                        <c:v>46.15</c:v>
                      </c:pt>
                      <c:pt idx="812">
                        <c:v>45.06</c:v>
                      </c:pt>
                      <c:pt idx="813">
                        <c:v>43.8</c:v>
                      </c:pt>
                      <c:pt idx="814">
                        <c:v>57.8</c:v>
                      </c:pt>
                      <c:pt idx="815">
                        <c:v>57.51</c:v>
                      </c:pt>
                      <c:pt idx="816">
                        <c:v>56.73</c:v>
                      </c:pt>
                      <c:pt idx="817">
                        <c:v>55.81</c:v>
                      </c:pt>
                      <c:pt idx="818">
                        <c:v>55.02</c:v>
                      </c:pt>
                      <c:pt idx="819">
                        <c:v>54.01</c:v>
                      </c:pt>
                      <c:pt idx="820">
                        <c:v>53.16</c:v>
                      </c:pt>
                      <c:pt idx="821">
                        <c:v>52.12</c:v>
                      </c:pt>
                      <c:pt idx="822">
                        <c:v>51.08</c:v>
                      </c:pt>
                      <c:pt idx="823">
                        <c:v>50.02</c:v>
                      </c:pt>
                      <c:pt idx="824">
                        <c:v>49.06</c:v>
                      </c:pt>
                      <c:pt idx="825">
                        <c:v>60.32</c:v>
                      </c:pt>
                      <c:pt idx="826">
                        <c:v>60.3</c:v>
                      </c:pt>
                      <c:pt idx="827">
                        <c:v>59.81</c:v>
                      </c:pt>
                      <c:pt idx="828">
                        <c:v>59.24</c:v>
                      </c:pt>
                      <c:pt idx="829">
                        <c:v>58.65</c:v>
                      </c:pt>
                      <c:pt idx="830">
                        <c:v>57.97</c:v>
                      </c:pt>
                      <c:pt idx="831">
                        <c:v>57.19</c:v>
                      </c:pt>
                      <c:pt idx="832">
                        <c:v>56.37</c:v>
                      </c:pt>
                      <c:pt idx="833">
                        <c:v>55.47</c:v>
                      </c:pt>
                      <c:pt idx="834">
                        <c:v>54.52</c:v>
                      </c:pt>
                      <c:pt idx="835">
                        <c:v>53.24</c:v>
                      </c:pt>
                      <c:pt idx="836">
                        <c:v>62.74</c:v>
                      </c:pt>
                      <c:pt idx="837">
                        <c:v>62.22</c:v>
                      </c:pt>
                      <c:pt idx="838">
                        <c:v>61.87</c:v>
                      </c:pt>
                      <c:pt idx="839">
                        <c:v>61.52</c:v>
                      </c:pt>
                      <c:pt idx="840">
                        <c:v>61.14</c:v>
                      </c:pt>
                      <c:pt idx="841">
                        <c:v>60.73</c:v>
                      </c:pt>
                      <c:pt idx="842">
                        <c:v>60.24</c:v>
                      </c:pt>
                      <c:pt idx="843">
                        <c:v>59.66</c:v>
                      </c:pt>
                      <c:pt idx="844">
                        <c:v>59</c:v>
                      </c:pt>
                      <c:pt idx="845">
                        <c:v>58.26</c:v>
                      </c:pt>
                      <c:pt idx="846">
                        <c:v>57.57</c:v>
                      </c:pt>
                      <c:pt idx="847">
                        <c:v>64.930000000000007</c:v>
                      </c:pt>
                      <c:pt idx="848">
                        <c:v>64.11</c:v>
                      </c:pt>
                      <c:pt idx="849">
                        <c:v>63.51</c:v>
                      </c:pt>
                      <c:pt idx="850">
                        <c:v>63.07</c:v>
                      </c:pt>
                      <c:pt idx="851">
                        <c:v>62.74</c:v>
                      </c:pt>
                      <c:pt idx="852">
                        <c:v>62.45</c:v>
                      </c:pt>
                      <c:pt idx="853">
                        <c:v>62.15</c:v>
                      </c:pt>
                      <c:pt idx="854">
                        <c:v>61.81</c:v>
                      </c:pt>
                      <c:pt idx="855">
                        <c:v>61.38</c:v>
                      </c:pt>
                      <c:pt idx="856">
                        <c:v>60.87</c:v>
                      </c:pt>
                      <c:pt idx="857">
                        <c:v>60.39</c:v>
                      </c:pt>
                      <c:pt idx="858">
                        <c:v>68.02</c:v>
                      </c:pt>
                      <c:pt idx="859">
                        <c:v>66.709999999999994</c:v>
                      </c:pt>
                      <c:pt idx="860">
                        <c:v>65.650000000000006</c:v>
                      </c:pt>
                      <c:pt idx="861">
                        <c:v>64.84</c:v>
                      </c:pt>
                      <c:pt idx="862">
                        <c:v>64.260000000000005</c:v>
                      </c:pt>
                      <c:pt idx="863">
                        <c:v>63.84</c:v>
                      </c:pt>
                      <c:pt idx="864">
                        <c:v>63.55</c:v>
                      </c:pt>
                      <c:pt idx="865">
                        <c:v>63.3</c:v>
                      </c:pt>
                      <c:pt idx="866">
                        <c:v>63.05</c:v>
                      </c:pt>
                      <c:pt idx="867">
                        <c:v>62.72</c:v>
                      </c:pt>
                      <c:pt idx="868">
                        <c:v>62</c:v>
                      </c:pt>
                      <c:pt idx="869">
                        <c:v>71.42</c:v>
                      </c:pt>
                      <c:pt idx="870">
                        <c:v>69.77</c:v>
                      </c:pt>
                      <c:pt idx="871">
                        <c:v>68.38</c:v>
                      </c:pt>
                      <c:pt idx="872">
                        <c:v>67.319999999999993</c:v>
                      </c:pt>
                      <c:pt idx="873">
                        <c:v>66.17</c:v>
                      </c:pt>
                      <c:pt idx="874">
                        <c:v>65.16</c:v>
                      </c:pt>
                      <c:pt idx="875">
                        <c:v>64.569999999999993</c:v>
                      </c:pt>
                      <c:pt idx="876">
                        <c:v>64.12</c:v>
                      </c:pt>
                      <c:pt idx="877">
                        <c:v>63.85</c:v>
                      </c:pt>
                      <c:pt idx="878">
                        <c:v>63.68</c:v>
                      </c:pt>
                      <c:pt idx="879">
                        <c:v>63.49</c:v>
                      </c:pt>
                      <c:pt idx="880">
                        <c:v>74.59</c:v>
                      </c:pt>
                      <c:pt idx="881">
                        <c:v>73.489999999999995</c:v>
                      </c:pt>
                      <c:pt idx="882">
                        <c:v>72.23</c:v>
                      </c:pt>
                      <c:pt idx="883">
                        <c:v>70.180000000000007</c:v>
                      </c:pt>
                      <c:pt idx="884">
                        <c:v>68.92</c:v>
                      </c:pt>
                      <c:pt idx="885">
                        <c:v>67.45</c:v>
                      </c:pt>
                      <c:pt idx="886">
                        <c:v>66.52</c:v>
                      </c:pt>
                      <c:pt idx="887">
                        <c:v>65.62</c:v>
                      </c:pt>
                      <c:pt idx="888">
                        <c:v>65.03</c:v>
                      </c:pt>
                      <c:pt idx="889">
                        <c:v>64.680000000000007</c:v>
                      </c:pt>
                      <c:pt idx="890">
                        <c:v>64.77</c:v>
                      </c:pt>
                      <c:pt idx="891">
                        <c:v>76.33</c:v>
                      </c:pt>
                      <c:pt idx="892">
                        <c:v>75.66</c:v>
                      </c:pt>
                      <c:pt idx="893">
                        <c:v>74.52</c:v>
                      </c:pt>
                      <c:pt idx="894">
                        <c:v>73.42</c:v>
                      </c:pt>
                      <c:pt idx="895">
                        <c:v>71.81</c:v>
                      </c:pt>
                      <c:pt idx="896">
                        <c:v>70.34</c:v>
                      </c:pt>
                      <c:pt idx="897">
                        <c:v>68.94</c:v>
                      </c:pt>
                      <c:pt idx="898">
                        <c:v>67.7</c:v>
                      </c:pt>
                      <c:pt idx="899">
                        <c:v>66.709999999999994</c:v>
                      </c:pt>
                      <c:pt idx="900">
                        <c:v>65.98</c:v>
                      </c:pt>
                      <c:pt idx="901">
                        <c:v>65.22</c:v>
                      </c:pt>
                      <c:pt idx="902">
                        <c:v>77.72</c:v>
                      </c:pt>
                      <c:pt idx="903">
                        <c:v>77.39</c:v>
                      </c:pt>
                      <c:pt idx="904">
                        <c:v>76.59</c:v>
                      </c:pt>
                      <c:pt idx="905">
                        <c:v>75.59</c:v>
                      </c:pt>
                      <c:pt idx="906">
                        <c:v>74.41</c:v>
                      </c:pt>
                      <c:pt idx="907">
                        <c:v>73.040000000000006</c:v>
                      </c:pt>
                      <c:pt idx="908">
                        <c:v>71.599999999999994</c:v>
                      </c:pt>
                      <c:pt idx="909">
                        <c:v>70.19</c:v>
                      </c:pt>
                      <c:pt idx="910">
                        <c:v>68.89</c:v>
                      </c:pt>
                      <c:pt idx="911">
                        <c:v>67.760000000000005</c:v>
                      </c:pt>
                      <c:pt idx="912">
                        <c:v>66.75</c:v>
                      </c:pt>
                      <c:pt idx="913">
                        <c:v>79.38</c:v>
                      </c:pt>
                      <c:pt idx="914">
                        <c:v>78.849999999999994</c:v>
                      </c:pt>
                      <c:pt idx="915">
                        <c:v>78.33</c:v>
                      </c:pt>
                      <c:pt idx="916">
                        <c:v>77.59</c:v>
                      </c:pt>
                      <c:pt idx="917">
                        <c:v>76.63</c:v>
                      </c:pt>
                      <c:pt idx="918">
                        <c:v>75.44</c:v>
                      </c:pt>
                      <c:pt idx="919">
                        <c:v>74.12</c:v>
                      </c:pt>
                      <c:pt idx="920">
                        <c:v>72.69</c:v>
                      </c:pt>
                      <c:pt idx="921">
                        <c:v>71.239999999999995</c:v>
                      </c:pt>
                      <c:pt idx="922">
                        <c:v>69.87</c:v>
                      </c:pt>
                      <c:pt idx="923">
                        <c:v>68.55</c:v>
                      </c:pt>
                      <c:pt idx="924">
                        <c:v>39.21</c:v>
                      </c:pt>
                      <c:pt idx="925">
                        <c:v>39.700000000000003</c:v>
                      </c:pt>
                      <c:pt idx="926">
                        <c:v>37.549999999999997</c:v>
                      </c:pt>
                      <c:pt idx="927">
                        <c:v>36.54</c:v>
                      </c:pt>
                      <c:pt idx="928">
                        <c:v>35.56</c:v>
                      </c:pt>
                      <c:pt idx="929">
                        <c:v>34.61</c:v>
                      </c:pt>
                      <c:pt idx="930">
                        <c:v>33.520000000000003</c:v>
                      </c:pt>
                      <c:pt idx="931">
                        <c:v>32.49</c:v>
                      </c:pt>
                      <c:pt idx="932">
                        <c:v>31.54</c:v>
                      </c:pt>
                      <c:pt idx="933">
                        <c:v>30.64</c:v>
                      </c:pt>
                      <c:pt idx="934">
                        <c:v>29.64</c:v>
                      </c:pt>
                      <c:pt idx="935">
                        <c:v>44.3</c:v>
                      </c:pt>
                      <c:pt idx="936">
                        <c:v>43.99</c:v>
                      </c:pt>
                      <c:pt idx="937">
                        <c:v>42.42</c:v>
                      </c:pt>
                      <c:pt idx="938">
                        <c:v>41.5</c:v>
                      </c:pt>
                      <c:pt idx="939">
                        <c:v>40.270000000000003</c:v>
                      </c:pt>
                      <c:pt idx="940">
                        <c:v>39.18</c:v>
                      </c:pt>
                      <c:pt idx="941">
                        <c:v>37.99</c:v>
                      </c:pt>
                      <c:pt idx="942">
                        <c:v>36.840000000000003</c:v>
                      </c:pt>
                      <c:pt idx="943">
                        <c:v>35.79</c:v>
                      </c:pt>
                      <c:pt idx="944">
                        <c:v>34.770000000000003</c:v>
                      </c:pt>
                      <c:pt idx="945">
                        <c:v>33.96</c:v>
                      </c:pt>
                      <c:pt idx="946">
                        <c:v>51.66</c:v>
                      </c:pt>
                      <c:pt idx="947">
                        <c:v>48.84</c:v>
                      </c:pt>
                      <c:pt idx="948">
                        <c:v>48.26</c:v>
                      </c:pt>
                      <c:pt idx="949">
                        <c:v>46.6</c:v>
                      </c:pt>
                      <c:pt idx="950">
                        <c:v>45.25</c:v>
                      </c:pt>
                      <c:pt idx="951">
                        <c:v>44.09</c:v>
                      </c:pt>
                      <c:pt idx="952">
                        <c:v>42.85</c:v>
                      </c:pt>
                      <c:pt idx="953">
                        <c:v>41.65</c:v>
                      </c:pt>
                      <c:pt idx="954">
                        <c:v>40.47</c:v>
                      </c:pt>
                      <c:pt idx="955">
                        <c:v>39.36</c:v>
                      </c:pt>
                      <c:pt idx="956">
                        <c:v>38.06</c:v>
                      </c:pt>
                      <c:pt idx="957">
                        <c:v>55.82</c:v>
                      </c:pt>
                      <c:pt idx="958">
                        <c:v>54.43</c:v>
                      </c:pt>
                      <c:pt idx="959">
                        <c:v>52.67</c:v>
                      </c:pt>
                      <c:pt idx="960">
                        <c:v>51.88</c:v>
                      </c:pt>
                      <c:pt idx="961">
                        <c:v>50.32</c:v>
                      </c:pt>
                      <c:pt idx="962">
                        <c:v>49.15</c:v>
                      </c:pt>
                      <c:pt idx="963">
                        <c:v>47.89</c:v>
                      </c:pt>
                      <c:pt idx="964">
                        <c:v>46.65</c:v>
                      </c:pt>
                      <c:pt idx="965">
                        <c:v>45.43</c:v>
                      </c:pt>
                      <c:pt idx="966">
                        <c:v>44.21</c:v>
                      </c:pt>
                      <c:pt idx="967">
                        <c:v>43.35</c:v>
                      </c:pt>
                      <c:pt idx="968">
                        <c:v>59.01</c:v>
                      </c:pt>
                      <c:pt idx="969">
                        <c:v>58.33</c:v>
                      </c:pt>
                      <c:pt idx="970">
                        <c:v>57.45</c:v>
                      </c:pt>
                      <c:pt idx="971">
                        <c:v>56.1</c:v>
                      </c:pt>
                      <c:pt idx="972">
                        <c:v>55.17</c:v>
                      </c:pt>
                      <c:pt idx="973">
                        <c:v>53.97</c:v>
                      </c:pt>
                      <c:pt idx="974">
                        <c:v>52.93</c:v>
                      </c:pt>
                      <c:pt idx="975">
                        <c:v>51.72</c:v>
                      </c:pt>
                      <c:pt idx="976">
                        <c:v>50.52</c:v>
                      </c:pt>
                      <c:pt idx="977">
                        <c:v>49.32</c:v>
                      </c:pt>
                      <c:pt idx="978">
                        <c:v>48.26</c:v>
                      </c:pt>
                      <c:pt idx="979">
                        <c:v>61.51</c:v>
                      </c:pt>
                      <c:pt idx="980">
                        <c:v>61.37</c:v>
                      </c:pt>
                      <c:pt idx="981">
                        <c:v>60.67</c:v>
                      </c:pt>
                      <c:pt idx="982">
                        <c:v>59.92</c:v>
                      </c:pt>
                      <c:pt idx="983">
                        <c:v>59.04</c:v>
                      </c:pt>
                      <c:pt idx="984">
                        <c:v>58.12</c:v>
                      </c:pt>
                      <c:pt idx="985">
                        <c:v>57.19</c:v>
                      </c:pt>
                      <c:pt idx="986">
                        <c:v>56.15</c:v>
                      </c:pt>
                      <c:pt idx="987">
                        <c:v>55.09</c:v>
                      </c:pt>
                      <c:pt idx="988">
                        <c:v>53.98</c:v>
                      </c:pt>
                      <c:pt idx="989">
                        <c:v>52.66</c:v>
                      </c:pt>
                      <c:pt idx="990">
                        <c:v>64.040000000000006</c:v>
                      </c:pt>
                      <c:pt idx="991">
                        <c:v>63.57</c:v>
                      </c:pt>
                      <c:pt idx="992">
                        <c:v>63.09</c:v>
                      </c:pt>
                      <c:pt idx="993">
                        <c:v>62.56</c:v>
                      </c:pt>
                      <c:pt idx="994">
                        <c:v>61.97</c:v>
                      </c:pt>
                      <c:pt idx="995">
                        <c:v>61.32</c:v>
                      </c:pt>
                      <c:pt idx="996">
                        <c:v>60.59</c:v>
                      </c:pt>
                      <c:pt idx="997">
                        <c:v>59.79</c:v>
                      </c:pt>
                      <c:pt idx="998">
                        <c:v>58.93</c:v>
                      </c:pt>
                      <c:pt idx="999">
                        <c:v>58</c:v>
                      </c:pt>
                      <c:pt idx="1000">
                        <c:v>56.84</c:v>
                      </c:pt>
                      <c:pt idx="1001">
                        <c:v>65.599999999999994</c:v>
                      </c:pt>
                      <c:pt idx="1002">
                        <c:v>65.209999999999994</c:v>
                      </c:pt>
                      <c:pt idx="1003">
                        <c:v>64.849999999999994</c:v>
                      </c:pt>
                      <c:pt idx="1004">
                        <c:v>64.459999999999994</c:v>
                      </c:pt>
                      <c:pt idx="1005">
                        <c:v>64.05</c:v>
                      </c:pt>
                      <c:pt idx="1006">
                        <c:v>63.61</c:v>
                      </c:pt>
                      <c:pt idx="1007">
                        <c:v>63.1</c:v>
                      </c:pt>
                      <c:pt idx="1008">
                        <c:v>62.54</c:v>
                      </c:pt>
                      <c:pt idx="1009">
                        <c:v>61.89</c:v>
                      </c:pt>
                      <c:pt idx="1010">
                        <c:v>61.18</c:v>
                      </c:pt>
                      <c:pt idx="1011">
                        <c:v>60.12</c:v>
                      </c:pt>
                      <c:pt idx="1012">
                        <c:v>67.239999999999995</c:v>
                      </c:pt>
                      <c:pt idx="1013">
                        <c:v>66.8</c:v>
                      </c:pt>
                      <c:pt idx="1014">
                        <c:v>66.42</c:v>
                      </c:pt>
                      <c:pt idx="1015">
                        <c:v>66.069999999999993</c:v>
                      </c:pt>
                      <c:pt idx="1016">
                        <c:v>65.75</c:v>
                      </c:pt>
                      <c:pt idx="1017">
                        <c:v>65.41</c:v>
                      </c:pt>
                      <c:pt idx="1018">
                        <c:v>65.05</c:v>
                      </c:pt>
                      <c:pt idx="1019">
                        <c:v>64.66</c:v>
                      </c:pt>
                      <c:pt idx="1020">
                        <c:v>64.22</c:v>
                      </c:pt>
                      <c:pt idx="1021">
                        <c:v>63.7</c:v>
                      </c:pt>
                      <c:pt idx="1022">
                        <c:v>62.9</c:v>
                      </c:pt>
                      <c:pt idx="1023">
                        <c:v>68.39</c:v>
                      </c:pt>
                      <c:pt idx="1024">
                        <c:v>68.14</c:v>
                      </c:pt>
                      <c:pt idx="1025">
                        <c:v>66.930000000000007</c:v>
                      </c:pt>
                      <c:pt idx="1026">
                        <c:v>67.25</c:v>
                      </c:pt>
                      <c:pt idx="1027">
                        <c:v>66.650000000000006</c:v>
                      </c:pt>
                      <c:pt idx="1028">
                        <c:v>66.33</c:v>
                      </c:pt>
                      <c:pt idx="1029">
                        <c:v>66.03</c:v>
                      </c:pt>
                      <c:pt idx="1030">
                        <c:v>65.760000000000005</c:v>
                      </c:pt>
                      <c:pt idx="1031">
                        <c:v>65.47</c:v>
                      </c:pt>
                      <c:pt idx="1032">
                        <c:v>65.16</c:v>
                      </c:pt>
                      <c:pt idx="1033">
                        <c:v>65.040000000000006</c:v>
                      </c:pt>
                      <c:pt idx="1034">
                        <c:v>70.760000000000005</c:v>
                      </c:pt>
                      <c:pt idx="1035">
                        <c:v>69.849999999999994</c:v>
                      </c:pt>
                      <c:pt idx="1036">
                        <c:v>69.44</c:v>
                      </c:pt>
                      <c:pt idx="1037">
                        <c:v>68.52</c:v>
                      </c:pt>
                      <c:pt idx="1038">
                        <c:v>68.16</c:v>
                      </c:pt>
                      <c:pt idx="1039">
                        <c:v>67.680000000000007</c:v>
                      </c:pt>
                      <c:pt idx="1040">
                        <c:v>67.47</c:v>
                      </c:pt>
                      <c:pt idx="1041">
                        <c:v>67.17</c:v>
                      </c:pt>
                      <c:pt idx="1042">
                        <c:v>66.900000000000006</c:v>
                      </c:pt>
                      <c:pt idx="1043">
                        <c:v>66.66</c:v>
                      </c:pt>
                      <c:pt idx="1044">
                        <c:v>66.599999999999994</c:v>
                      </c:pt>
                      <c:pt idx="1045">
                        <c:v>72.989999999999995</c:v>
                      </c:pt>
                      <c:pt idx="1046">
                        <c:v>72.290000000000006</c:v>
                      </c:pt>
                      <c:pt idx="1047">
                        <c:v>71.209999999999994</c:v>
                      </c:pt>
                      <c:pt idx="1048">
                        <c:v>70.599999999999994</c:v>
                      </c:pt>
                      <c:pt idx="1049">
                        <c:v>70</c:v>
                      </c:pt>
                      <c:pt idx="1050">
                        <c:v>69.41</c:v>
                      </c:pt>
                      <c:pt idx="1051">
                        <c:v>68.88</c:v>
                      </c:pt>
                      <c:pt idx="1052">
                        <c:v>68.59</c:v>
                      </c:pt>
                      <c:pt idx="1053">
                        <c:v>68.28</c:v>
                      </c:pt>
                      <c:pt idx="1054">
                        <c:v>68.02</c:v>
                      </c:pt>
                      <c:pt idx="1055">
                        <c:v>67.52</c:v>
                      </c:pt>
                      <c:pt idx="1056">
                        <c:v>76.010000000000005</c:v>
                      </c:pt>
                      <c:pt idx="1057">
                        <c:v>75</c:v>
                      </c:pt>
                      <c:pt idx="1058">
                        <c:v>73.900000000000006</c:v>
                      </c:pt>
                      <c:pt idx="1059">
                        <c:v>72.91</c:v>
                      </c:pt>
                      <c:pt idx="1060">
                        <c:v>72.010000000000005</c:v>
                      </c:pt>
                      <c:pt idx="1061">
                        <c:v>71.27</c:v>
                      </c:pt>
                      <c:pt idx="1062">
                        <c:v>70.62</c:v>
                      </c:pt>
                      <c:pt idx="1063">
                        <c:v>70.08</c:v>
                      </c:pt>
                      <c:pt idx="1064">
                        <c:v>69.64</c:v>
                      </c:pt>
                      <c:pt idx="1065">
                        <c:v>69.290000000000006</c:v>
                      </c:pt>
                      <c:pt idx="1066">
                        <c:v>68.95</c:v>
                      </c:pt>
                      <c:pt idx="1067">
                        <c:v>78.95</c:v>
                      </c:pt>
                      <c:pt idx="1068">
                        <c:v>77.88</c:v>
                      </c:pt>
                      <c:pt idx="1069">
                        <c:v>76.63</c:v>
                      </c:pt>
                      <c:pt idx="1070">
                        <c:v>75.47</c:v>
                      </c:pt>
                      <c:pt idx="1071">
                        <c:v>74.39</c:v>
                      </c:pt>
                      <c:pt idx="1072">
                        <c:v>73.42</c:v>
                      </c:pt>
                      <c:pt idx="1073">
                        <c:v>72.56</c:v>
                      </c:pt>
                      <c:pt idx="1074">
                        <c:v>71.83</c:v>
                      </c:pt>
                      <c:pt idx="1075">
                        <c:v>71.22</c:v>
                      </c:pt>
                      <c:pt idx="1076">
                        <c:v>70.7</c:v>
                      </c:pt>
                      <c:pt idx="1077">
                        <c:v>70.33</c:v>
                      </c:pt>
                      <c:pt idx="1078">
                        <c:v>44.51</c:v>
                      </c:pt>
                      <c:pt idx="1079">
                        <c:v>43.66</c:v>
                      </c:pt>
                      <c:pt idx="1080">
                        <c:v>42.59</c:v>
                      </c:pt>
                      <c:pt idx="1081">
                        <c:v>41.34</c:v>
                      </c:pt>
                      <c:pt idx="1082">
                        <c:v>40.08</c:v>
                      </c:pt>
                      <c:pt idx="1083">
                        <c:v>38.97</c:v>
                      </c:pt>
                      <c:pt idx="1084">
                        <c:v>37.79</c:v>
                      </c:pt>
                      <c:pt idx="1085">
                        <c:v>36.67</c:v>
                      </c:pt>
                      <c:pt idx="1086">
                        <c:v>35.61</c:v>
                      </c:pt>
                      <c:pt idx="1087">
                        <c:v>34.6</c:v>
                      </c:pt>
                      <c:pt idx="1088">
                        <c:v>33.42</c:v>
                      </c:pt>
                      <c:pt idx="1089">
                        <c:v>51.52</c:v>
                      </c:pt>
                      <c:pt idx="1090">
                        <c:v>48.5</c:v>
                      </c:pt>
                      <c:pt idx="1091">
                        <c:v>47.66</c:v>
                      </c:pt>
                      <c:pt idx="1092">
                        <c:v>46.14</c:v>
                      </c:pt>
                      <c:pt idx="1093">
                        <c:v>44.74</c:v>
                      </c:pt>
                      <c:pt idx="1094">
                        <c:v>43.57</c:v>
                      </c:pt>
                      <c:pt idx="1095">
                        <c:v>42.29</c:v>
                      </c:pt>
                      <c:pt idx="1096">
                        <c:v>41.13</c:v>
                      </c:pt>
                      <c:pt idx="1097">
                        <c:v>39.979999999999997</c:v>
                      </c:pt>
                      <c:pt idx="1098">
                        <c:v>38.880000000000003</c:v>
                      </c:pt>
                      <c:pt idx="1099">
                        <c:v>38.090000000000003</c:v>
                      </c:pt>
                      <c:pt idx="1100">
                        <c:v>54.11</c:v>
                      </c:pt>
                      <c:pt idx="1101">
                        <c:v>52.7</c:v>
                      </c:pt>
                      <c:pt idx="1102">
                        <c:v>51.46</c:v>
                      </c:pt>
                      <c:pt idx="1103">
                        <c:v>50.64</c:v>
                      </c:pt>
                      <c:pt idx="1104">
                        <c:v>49.35</c:v>
                      </c:pt>
                      <c:pt idx="1105">
                        <c:v>48.18</c:v>
                      </c:pt>
                      <c:pt idx="1106">
                        <c:v>46.94</c:v>
                      </c:pt>
                      <c:pt idx="1107">
                        <c:v>45.73</c:v>
                      </c:pt>
                      <c:pt idx="1108">
                        <c:v>44.53</c:v>
                      </c:pt>
                      <c:pt idx="1109">
                        <c:v>43.37</c:v>
                      </c:pt>
                      <c:pt idx="1110">
                        <c:v>42.11</c:v>
                      </c:pt>
                      <c:pt idx="1111">
                        <c:v>56.74</c:v>
                      </c:pt>
                      <c:pt idx="1112">
                        <c:v>56.33</c:v>
                      </c:pt>
                      <c:pt idx="1113">
                        <c:v>55.46</c:v>
                      </c:pt>
                      <c:pt idx="1114">
                        <c:v>54.44</c:v>
                      </c:pt>
                      <c:pt idx="1115">
                        <c:v>53.52</c:v>
                      </c:pt>
                      <c:pt idx="1116">
                        <c:v>52.37</c:v>
                      </c:pt>
                      <c:pt idx="1117">
                        <c:v>51.38</c:v>
                      </c:pt>
                      <c:pt idx="1118">
                        <c:v>50.22</c:v>
                      </c:pt>
                      <c:pt idx="1119">
                        <c:v>49.06</c:v>
                      </c:pt>
                      <c:pt idx="1120">
                        <c:v>47.91</c:v>
                      </c:pt>
                      <c:pt idx="1121">
                        <c:v>46.56</c:v>
                      </c:pt>
                      <c:pt idx="1122">
                        <c:v>58.79</c:v>
                      </c:pt>
                      <c:pt idx="1123">
                        <c:v>58.9</c:v>
                      </c:pt>
                      <c:pt idx="1124">
                        <c:v>58.39</c:v>
                      </c:pt>
                      <c:pt idx="1125">
                        <c:v>57.76</c:v>
                      </c:pt>
                      <c:pt idx="1126">
                        <c:v>57.06</c:v>
                      </c:pt>
                      <c:pt idx="1127">
                        <c:v>56.28</c:v>
                      </c:pt>
                      <c:pt idx="1128">
                        <c:v>55.41</c:v>
                      </c:pt>
                      <c:pt idx="1129">
                        <c:v>54.44</c:v>
                      </c:pt>
                      <c:pt idx="1130">
                        <c:v>53.44</c:v>
                      </c:pt>
                      <c:pt idx="1131">
                        <c:v>52.39</c:v>
                      </c:pt>
                      <c:pt idx="1132">
                        <c:v>51.21</c:v>
                      </c:pt>
                      <c:pt idx="1133">
                        <c:v>60.52</c:v>
                      </c:pt>
                      <c:pt idx="1134">
                        <c:v>60.36</c:v>
                      </c:pt>
                      <c:pt idx="1135">
                        <c:v>60.2</c:v>
                      </c:pt>
                      <c:pt idx="1136">
                        <c:v>59.93</c:v>
                      </c:pt>
                      <c:pt idx="1137">
                        <c:v>59.55</c:v>
                      </c:pt>
                      <c:pt idx="1138">
                        <c:v>59.08</c:v>
                      </c:pt>
                      <c:pt idx="1139">
                        <c:v>58.5</c:v>
                      </c:pt>
                      <c:pt idx="1140">
                        <c:v>57.82</c:v>
                      </c:pt>
                      <c:pt idx="1141">
                        <c:v>57.06</c:v>
                      </c:pt>
                      <c:pt idx="1142">
                        <c:v>56.2</c:v>
                      </c:pt>
                      <c:pt idx="1143">
                        <c:v>55.18</c:v>
                      </c:pt>
                      <c:pt idx="1144">
                        <c:v>61.25</c:v>
                      </c:pt>
                      <c:pt idx="1145">
                        <c:v>61.08</c:v>
                      </c:pt>
                      <c:pt idx="1146">
                        <c:v>61.06</c:v>
                      </c:pt>
                      <c:pt idx="1147">
                        <c:v>61.05</c:v>
                      </c:pt>
                      <c:pt idx="1148">
                        <c:v>60.98</c:v>
                      </c:pt>
                      <c:pt idx="1149">
                        <c:v>60.84</c:v>
                      </c:pt>
                      <c:pt idx="1150">
                        <c:v>60.58</c:v>
                      </c:pt>
                      <c:pt idx="1151">
                        <c:v>60.22</c:v>
                      </c:pt>
                      <c:pt idx="1152">
                        <c:v>59.74</c:v>
                      </c:pt>
                      <c:pt idx="1153">
                        <c:v>59.15</c:v>
                      </c:pt>
                      <c:pt idx="1154">
                        <c:v>58.17</c:v>
                      </c:pt>
                      <c:pt idx="1155">
                        <c:v>63.02</c:v>
                      </c:pt>
                      <c:pt idx="1156">
                        <c:v>62.21</c:v>
                      </c:pt>
                      <c:pt idx="1157">
                        <c:v>61.75</c:v>
                      </c:pt>
                      <c:pt idx="1158">
                        <c:v>61.6</c:v>
                      </c:pt>
                      <c:pt idx="1159">
                        <c:v>61.58</c:v>
                      </c:pt>
                      <c:pt idx="1160">
                        <c:v>61.64</c:v>
                      </c:pt>
                      <c:pt idx="1161">
                        <c:v>61.64</c:v>
                      </c:pt>
                      <c:pt idx="1162">
                        <c:v>61.55</c:v>
                      </c:pt>
                      <c:pt idx="1163">
                        <c:v>61.34</c:v>
                      </c:pt>
                      <c:pt idx="1164">
                        <c:v>60.97</c:v>
                      </c:pt>
                      <c:pt idx="1165">
                        <c:v>60.35</c:v>
                      </c:pt>
                      <c:pt idx="1166">
                        <c:v>66.239999999999995</c:v>
                      </c:pt>
                      <c:pt idx="1167">
                        <c:v>64.77</c:v>
                      </c:pt>
                      <c:pt idx="1168">
                        <c:v>63.54</c:v>
                      </c:pt>
                      <c:pt idx="1169">
                        <c:v>62.7</c:v>
                      </c:pt>
                      <c:pt idx="1170">
                        <c:v>62.26</c:v>
                      </c:pt>
                      <c:pt idx="1171">
                        <c:v>62.07</c:v>
                      </c:pt>
                      <c:pt idx="1172">
                        <c:v>62.07</c:v>
                      </c:pt>
                      <c:pt idx="1173">
                        <c:v>62.1</c:v>
                      </c:pt>
                      <c:pt idx="1174">
                        <c:v>62.04</c:v>
                      </c:pt>
                      <c:pt idx="1175">
                        <c:v>61.88</c:v>
                      </c:pt>
                      <c:pt idx="1176">
                        <c:v>61.25</c:v>
                      </c:pt>
                      <c:pt idx="1177">
                        <c:v>68.59</c:v>
                      </c:pt>
                      <c:pt idx="1178">
                        <c:v>68.739999999999995</c:v>
                      </c:pt>
                      <c:pt idx="1179">
                        <c:v>68.52</c:v>
                      </c:pt>
                      <c:pt idx="1180">
                        <c:v>67.349999999999994</c:v>
                      </c:pt>
                      <c:pt idx="1181">
                        <c:v>66.53</c:v>
                      </c:pt>
                      <c:pt idx="1182">
                        <c:v>65.349999999999994</c:v>
                      </c:pt>
                      <c:pt idx="1183">
                        <c:v>64.489999999999995</c:v>
                      </c:pt>
                      <c:pt idx="1184">
                        <c:v>63.62</c:v>
                      </c:pt>
                      <c:pt idx="1185">
                        <c:v>63.03</c:v>
                      </c:pt>
                      <c:pt idx="1186">
                        <c:v>62.67</c:v>
                      </c:pt>
                      <c:pt idx="1187">
                        <c:v>62.26</c:v>
                      </c:pt>
                      <c:pt idx="1188">
                        <c:v>66.819999999999993</c:v>
                      </c:pt>
                      <c:pt idx="1189">
                        <c:v>68.39</c:v>
                      </c:pt>
                      <c:pt idx="1190">
                        <c:v>68.84</c:v>
                      </c:pt>
                      <c:pt idx="1191">
                        <c:v>68.94</c:v>
                      </c:pt>
                      <c:pt idx="1192">
                        <c:v>68.400000000000006</c:v>
                      </c:pt>
                      <c:pt idx="1193">
                        <c:v>67.540000000000006</c:v>
                      </c:pt>
                      <c:pt idx="1194">
                        <c:v>66.569999999999993</c:v>
                      </c:pt>
                      <c:pt idx="1195">
                        <c:v>65.53</c:v>
                      </c:pt>
                      <c:pt idx="1196">
                        <c:v>64.61</c:v>
                      </c:pt>
                      <c:pt idx="1197">
                        <c:v>63.94</c:v>
                      </c:pt>
                      <c:pt idx="1198">
                        <c:v>63.47</c:v>
                      </c:pt>
                      <c:pt idx="1199">
                        <c:v>63.79</c:v>
                      </c:pt>
                      <c:pt idx="1200">
                        <c:v>66.45</c:v>
                      </c:pt>
                      <c:pt idx="1201">
                        <c:v>68</c:v>
                      </c:pt>
                      <c:pt idx="1202">
                        <c:v>68.87</c:v>
                      </c:pt>
                      <c:pt idx="1203">
                        <c:v>69.17</c:v>
                      </c:pt>
                      <c:pt idx="1204">
                        <c:v>68.98</c:v>
                      </c:pt>
                      <c:pt idx="1205">
                        <c:v>68.36</c:v>
                      </c:pt>
                      <c:pt idx="1206">
                        <c:v>67.47</c:v>
                      </c:pt>
                      <c:pt idx="1207">
                        <c:v>66.48</c:v>
                      </c:pt>
                      <c:pt idx="1208">
                        <c:v>65.510000000000005</c:v>
                      </c:pt>
                      <c:pt idx="1209">
                        <c:v>64.72</c:v>
                      </c:pt>
                      <c:pt idx="1210">
                        <c:v>60.17</c:v>
                      </c:pt>
                      <c:pt idx="1211">
                        <c:v>63.42</c:v>
                      </c:pt>
                      <c:pt idx="1212">
                        <c:v>65.87</c:v>
                      </c:pt>
                      <c:pt idx="1213">
                        <c:v>67.66</c:v>
                      </c:pt>
                      <c:pt idx="1214">
                        <c:v>68.81</c:v>
                      </c:pt>
                      <c:pt idx="1215">
                        <c:v>69.349999999999994</c:v>
                      </c:pt>
                      <c:pt idx="1216">
                        <c:v>69.36</c:v>
                      </c:pt>
                      <c:pt idx="1217">
                        <c:v>68.900000000000006</c:v>
                      </c:pt>
                      <c:pt idx="1218">
                        <c:v>68.13</c:v>
                      </c:pt>
                      <c:pt idx="1219">
                        <c:v>67.17</c:v>
                      </c:pt>
                      <c:pt idx="1220">
                        <c:v>65.98</c:v>
                      </c:pt>
                      <c:pt idx="1221">
                        <c:v>57.2</c:v>
                      </c:pt>
                      <c:pt idx="1222">
                        <c:v>60.48</c:v>
                      </c:pt>
                      <c:pt idx="1223">
                        <c:v>63.47</c:v>
                      </c:pt>
                      <c:pt idx="1224">
                        <c:v>65.88</c:v>
                      </c:pt>
                      <c:pt idx="1225">
                        <c:v>67.73</c:v>
                      </c:pt>
                      <c:pt idx="1226">
                        <c:v>68.95</c:v>
                      </c:pt>
                      <c:pt idx="1227">
                        <c:v>69.59</c:v>
                      </c:pt>
                      <c:pt idx="1228">
                        <c:v>69.67</c:v>
                      </c:pt>
                      <c:pt idx="1229">
                        <c:v>69.290000000000006</c:v>
                      </c:pt>
                      <c:pt idx="1230">
                        <c:v>68.55</c:v>
                      </c:pt>
                      <c:pt idx="1231">
                        <c:v>67.38</c:v>
                      </c:pt>
                      <c:pt idx="1232">
                        <c:v>45.39</c:v>
                      </c:pt>
                      <c:pt idx="1233">
                        <c:v>45.11</c:v>
                      </c:pt>
                      <c:pt idx="1234">
                        <c:v>43.62</c:v>
                      </c:pt>
                      <c:pt idx="1235">
                        <c:v>42.44</c:v>
                      </c:pt>
                      <c:pt idx="1236">
                        <c:v>41.04</c:v>
                      </c:pt>
                      <c:pt idx="1237">
                        <c:v>39.83</c:v>
                      </c:pt>
                      <c:pt idx="1238">
                        <c:v>38.47</c:v>
                      </c:pt>
                      <c:pt idx="1239">
                        <c:v>37.17</c:v>
                      </c:pt>
                      <c:pt idx="1240">
                        <c:v>35.99</c:v>
                      </c:pt>
                      <c:pt idx="1241">
                        <c:v>34.85</c:v>
                      </c:pt>
                      <c:pt idx="1242">
                        <c:v>33.96</c:v>
                      </c:pt>
                      <c:pt idx="1243">
                        <c:v>53.88</c:v>
                      </c:pt>
                      <c:pt idx="1244">
                        <c:v>50.48</c:v>
                      </c:pt>
                      <c:pt idx="1245">
                        <c:v>49.91</c:v>
                      </c:pt>
                      <c:pt idx="1246">
                        <c:v>48.04</c:v>
                      </c:pt>
                      <c:pt idx="1247">
                        <c:v>46.56</c:v>
                      </c:pt>
                      <c:pt idx="1248">
                        <c:v>45.22</c:v>
                      </c:pt>
                      <c:pt idx="1249">
                        <c:v>43.81</c:v>
                      </c:pt>
                      <c:pt idx="1250">
                        <c:v>42.46</c:v>
                      </c:pt>
                      <c:pt idx="1251">
                        <c:v>41.13</c:v>
                      </c:pt>
                      <c:pt idx="1252">
                        <c:v>39.880000000000003</c:v>
                      </c:pt>
                      <c:pt idx="1253">
                        <c:v>38.92</c:v>
                      </c:pt>
                      <c:pt idx="1254">
                        <c:v>57.49</c:v>
                      </c:pt>
                      <c:pt idx="1255">
                        <c:v>55.83</c:v>
                      </c:pt>
                      <c:pt idx="1256">
                        <c:v>54.37</c:v>
                      </c:pt>
                      <c:pt idx="1257">
                        <c:v>53.53</c:v>
                      </c:pt>
                      <c:pt idx="1258">
                        <c:v>52.07</c:v>
                      </c:pt>
                      <c:pt idx="1259">
                        <c:v>50.77</c:v>
                      </c:pt>
                      <c:pt idx="1260">
                        <c:v>49.37</c:v>
                      </c:pt>
                      <c:pt idx="1261">
                        <c:v>47.98</c:v>
                      </c:pt>
                      <c:pt idx="1262">
                        <c:v>46.59</c:v>
                      </c:pt>
                      <c:pt idx="1263">
                        <c:v>45.23</c:v>
                      </c:pt>
                      <c:pt idx="1264">
                        <c:v>44.17</c:v>
                      </c:pt>
                      <c:pt idx="1265">
                        <c:v>59.93</c:v>
                      </c:pt>
                      <c:pt idx="1266">
                        <c:v>59.67</c:v>
                      </c:pt>
                      <c:pt idx="1267">
                        <c:v>58.83</c:v>
                      </c:pt>
                      <c:pt idx="1268">
                        <c:v>57.79</c:v>
                      </c:pt>
                      <c:pt idx="1269">
                        <c:v>56.88</c:v>
                      </c:pt>
                      <c:pt idx="1270">
                        <c:v>55.71</c:v>
                      </c:pt>
                      <c:pt idx="1271">
                        <c:v>54.57</c:v>
                      </c:pt>
                      <c:pt idx="1272">
                        <c:v>53.28</c:v>
                      </c:pt>
                      <c:pt idx="1273">
                        <c:v>52.01</c:v>
                      </c:pt>
                      <c:pt idx="1274">
                        <c:v>50.7</c:v>
                      </c:pt>
                      <c:pt idx="1275">
                        <c:v>49.32</c:v>
                      </c:pt>
                      <c:pt idx="1276">
                        <c:v>61.93</c:v>
                      </c:pt>
                      <c:pt idx="1277">
                        <c:v>62.06</c:v>
                      </c:pt>
                      <c:pt idx="1278">
                        <c:v>61.64</c:v>
                      </c:pt>
                      <c:pt idx="1279">
                        <c:v>61.1</c:v>
                      </c:pt>
                      <c:pt idx="1280">
                        <c:v>60.5</c:v>
                      </c:pt>
                      <c:pt idx="1281">
                        <c:v>59.77</c:v>
                      </c:pt>
                      <c:pt idx="1282">
                        <c:v>58.91</c:v>
                      </c:pt>
                      <c:pt idx="1283">
                        <c:v>57.97</c:v>
                      </c:pt>
                      <c:pt idx="1284">
                        <c:v>56.95</c:v>
                      </c:pt>
                      <c:pt idx="1285">
                        <c:v>55.83</c:v>
                      </c:pt>
                      <c:pt idx="1286">
                        <c:v>54.38</c:v>
                      </c:pt>
                      <c:pt idx="1287">
                        <c:v>63.57</c:v>
                      </c:pt>
                      <c:pt idx="1288">
                        <c:v>63.32</c:v>
                      </c:pt>
                      <c:pt idx="1289">
                        <c:v>63.13</c:v>
                      </c:pt>
                      <c:pt idx="1290">
                        <c:v>62.89</c:v>
                      </c:pt>
                      <c:pt idx="1291">
                        <c:v>62.6</c:v>
                      </c:pt>
                      <c:pt idx="1292">
                        <c:v>62.24</c:v>
                      </c:pt>
                      <c:pt idx="1293">
                        <c:v>61.79</c:v>
                      </c:pt>
                      <c:pt idx="1294">
                        <c:v>61.23</c:v>
                      </c:pt>
                      <c:pt idx="1295">
                        <c:v>60.57</c:v>
                      </c:pt>
                      <c:pt idx="1296">
                        <c:v>59.79</c:v>
                      </c:pt>
                      <c:pt idx="1297">
                        <c:v>58.99</c:v>
                      </c:pt>
                      <c:pt idx="1298">
                        <c:v>64.7</c:v>
                      </c:pt>
                      <c:pt idx="1299">
                        <c:v>64.34</c:v>
                      </c:pt>
                      <c:pt idx="1300">
                        <c:v>64.08</c:v>
                      </c:pt>
                      <c:pt idx="1301">
                        <c:v>63.88</c:v>
                      </c:pt>
                      <c:pt idx="1302">
                        <c:v>63.69</c:v>
                      </c:pt>
                      <c:pt idx="1303">
                        <c:v>63.5</c:v>
                      </c:pt>
                      <c:pt idx="1304">
                        <c:v>63.28</c:v>
                      </c:pt>
                      <c:pt idx="1305">
                        <c:v>63</c:v>
                      </c:pt>
                      <c:pt idx="1306">
                        <c:v>62.64</c:v>
                      </c:pt>
                      <c:pt idx="1307">
                        <c:v>62.16</c:v>
                      </c:pt>
                      <c:pt idx="1308">
                        <c:v>61.39</c:v>
                      </c:pt>
                      <c:pt idx="1309">
                        <c:v>66.260000000000005</c:v>
                      </c:pt>
                      <c:pt idx="1310">
                        <c:v>65.69</c:v>
                      </c:pt>
                      <c:pt idx="1311">
                        <c:v>65.2</c:v>
                      </c:pt>
                      <c:pt idx="1312">
                        <c:v>64.819999999999993</c:v>
                      </c:pt>
                      <c:pt idx="1313">
                        <c:v>64.540000000000006</c:v>
                      </c:pt>
                      <c:pt idx="1314">
                        <c:v>64.31</c:v>
                      </c:pt>
                      <c:pt idx="1315">
                        <c:v>64.11</c:v>
                      </c:pt>
                      <c:pt idx="1316">
                        <c:v>63.9</c:v>
                      </c:pt>
                      <c:pt idx="1317">
                        <c:v>63.66</c:v>
                      </c:pt>
                      <c:pt idx="1318">
                        <c:v>63.31</c:v>
                      </c:pt>
                      <c:pt idx="1319">
                        <c:v>62.62</c:v>
                      </c:pt>
                      <c:pt idx="1320">
                        <c:v>67.98</c:v>
                      </c:pt>
                      <c:pt idx="1321">
                        <c:v>67.319999999999993</c:v>
                      </c:pt>
                      <c:pt idx="1322">
                        <c:v>66.650000000000006</c:v>
                      </c:pt>
                      <c:pt idx="1323">
                        <c:v>66.09</c:v>
                      </c:pt>
                      <c:pt idx="1324">
                        <c:v>65.59</c:v>
                      </c:pt>
                      <c:pt idx="1325">
                        <c:v>65.17</c:v>
                      </c:pt>
                      <c:pt idx="1326">
                        <c:v>64.819999999999993</c:v>
                      </c:pt>
                      <c:pt idx="1327">
                        <c:v>64.5</c:v>
                      </c:pt>
                      <c:pt idx="1328">
                        <c:v>64.16</c:v>
                      </c:pt>
                      <c:pt idx="1329">
                        <c:v>63.77</c:v>
                      </c:pt>
                      <c:pt idx="1330">
                        <c:v>62.82</c:v>
                      </c:pt>
                      <c:pt idx="1331">
                        <c:v>70.3</c:v>
                      </c:pt>
                      <c:pt idx="1332">
                        <c:v>70.56</c:v>
                      </c:pt>
                      <c:pt idx="1333">
                        <c:v>70.02</c:v>
                      </c:pt>
                      <c:pt idx="1334">
                        <c:v>69.260000000000005</c:v>
                      </c:pt>
                      <c:pt idx="1335">
                        <c:v>68.62</c:v>
                      </c:pt>
                      <c:pt idx="1336">
                        <c:v>67.599999999999994</c:v>
                      </c:pt>
                      <c:pt idx="1337">
                        <c:v>66.86</c:v>
                      </c:pt>
                      <c:pt idx="1338">
                        <c:v>66.099999999999994</c:v>
                      </c:pt>
                      <c:pt idx="1339">
                        <c:v>65.540000000000006</c:v>
                      </c:pt>
                      <c:pt idx="1340">
                        <c:v>65.13</c:v>
                      </c:pt>
                      <c:pt idx="1341">
                        <c:v>64.63</c:v>
                      </c:pt>
                      <c:pt idx="1342">
                        <c:v>69.510000000000005</c:v>
                      </c:pt>
                      <c:pt idx="1343">
                        <c:v>70.55</c:v>
                      </c:pt>
                      <c:pt idx="1344">
                        <c:v>70.78</c:v>
                      </c:pt>
                      <c:pt idx="1345">
                        <c:v>70.66</c:v>
                      </c:pt>
                      <c:pt idx="1346">
                        <c:v>70.08</c:v>
                      </c:pt>
                      <c:pt idx="1347">
                        <c:v>69.349999999999994</c:v>
                      </c:pt>
                      <c:pt idx="1348">
                        <c:v>68.459999999999994</c:v>
                      </c:pt>
                      <c:pt idx="1349">
                        <c:v>67.680000000000007</c:v>
                      </c:pt>
                      <c:pt idx="1350">
                        <c:v>66.87</c:v>
                      </c:pt>
                      <c:pt idx="1351">
                        <c:v>66.23</c:v>
                      </c:pt>
                      <c:pt idx="1352">
                        <c:v>65.56</c:v>
                      </c:pt>
                      <c:pt idx="1353">
                        <c:v>67.95</c:v>
                      </c:pt>
                      <c:pt idx="1354">
                        <c:v>69.66</c:v>
                      </c:pt>
                      <c:pt idx="1355">
                        <c:v>70.55</c:v>
                      </c:pt>
                      <c:pt idx="1356">
                        <c:v>70.930000000000007</c:v>
                      </c:pt>
                      <c:pt idx="1357">
                        <c:v>70.930000000000007</c:v>
                      </c:pt>
                      <c:pt idx="1358">
                        <c:v>70.59</c:v>
                      </c:pt>
                      <c:pt idx="1359">
                        <c:v>69.97</c:v>
                      </c:pt>
                      <c:pt idx="1360">
                        <c:v>69.19</c:v>
                      </c:pt>
                      <c:pt idx="1361">
                        <c:v>68.36</c:v>
                      </c:pt>
                      <c:pt idx="1362">
                        <c:v>67.540000000000006</c:v>
                      </c:pt>
                      <c:pt idx="1363">
                        <c:v>66.569999999999993</c:v>
                      </c:pt>
                      <c:pt idx="1364">
                        <c:v>66.66</c:v>
                      </c:pt>
                      <c:pt idx="1365">
                        <c:v>68.430000000000007</c:v>
                      </c:pt>
                      <c:pt idx="1366">
                        <c:v>69.8</c:v>
                      </c:pt>
                      <c:pt idx="1367">
                        <c:v>70.739999999999995</c:v>
                      </c:pt>
                      <c:pt idx="1368">
                        <c:v>71.25</c:v>
                      </c:pt>
                      <c:pt idx="1369">
                        <c:v>71.33</c:v>
                      </c:pt>
                      <c:pt idx="1370">
                        <c:v>71.05</c:v>
                      </c:pt>
                      <c:pt idx="1371">
                        <c:v>70.489999999999995</c:v>
                      </c:pt>
                      <c:pt idx="1372">
                        <c:v>69.78</c:v>
                      </c:pt>
                      <c:pt idx="1373">
                        <c:v>68.94</c:v>
                      </c:pt>
                      <c:pt idx="1374">
                        <c:v>67.989999999999995</c:v>
                      </c:pt>
                      <c:pt idx="1375">
                        <c:v>66.17</c:v>
                      </c:pt>
                      <c:pt idx="1376">
                        <c:v>67.849999999999994</c:v>
                      </c:pt>
                      <c:pt idx="1377">
                        <c:v>69.25</c:v>
                      </c:pt>
                      <c:pt idx="1378">
                        <c:v>70.459999999999994</c:v>
                      </c:pt>
                      <c:pt idx="1379">
                        <c:v>71.31</c:v>
                      </c:pt>
                      <c:pt idx="1380">
                        <c:v>71.760000000000005</c:v>
                      </c:pt>
                      <c:pt idx="1381">
                        <c:v>71.849999999999994</c:v>
                      </c:pt>
                      <c:pt idx="1382">
                        <c:v>71.58</c:v>
                      </c:pt>
                      <c:pt idx="1383">
                        <c:v>71.03</c:v>
                      </c:pt>
                      <c:pt idx="1384">
                        <c:v>70.260000000000005</c:v>
                      </c:pt>
                      <c:pt idx="1385">
                        <c:v>69.56</c:v>
                      </c:pt>
                      <c:pt idx="1386">
                        <c:v>48.53</c:v>
                      </c:pt>
                      <c:pt idx="1387">
                        <c:v>47.41</c:v>
                      </c:pt>
                      <c:pt idx="1388">
                        <c:v>46.22</c:v>
                      </c:pt>
                      <c:pt idx="1389">
                        <c:v>44.67</c:v>
                      </c:pt>
                      <c:pt idx="1390">
                        <c:v>43.11</c:v>
                      </c:pt>
                      <c:pt idx="1391">
                        <c:v>41.78</c:v>
                      </c:pt>
                      <c:pt idx="1392">
                        <c:v>40.42</c:v>
                      </c:pt>
                      <c:pt idx="1393">
                        <c:v>39.03</c:v>
                      </c:pt>
                      <c:pt idx="1394">
                        <c:v>37.76</c:v>
                      </c:pt>
                      <c:pt idx="1395">
                        <c:v>36.5</c:v>
                      </c:pt>
                      <c:pt idx="1396">
                        <c:v>35.299999999999997</c:v>
                      </c:pt>
                      <c:pt idx="1397">
                        <c:v>56.18</c:v>
                      </c:pt>
                      <c:pt idx="1398">
                        <c:v>53.31</c:v>
                      </c:pt>
                      <c:pt idx="1399">
                        <c:v>52</c:v>
                      </c:pt>
                      <c:pt idx="1400">
                        <c:v>50.42</c:v>
                      </c:pt>
                      <c:pt idx="1401">
                        <c:v>48.74</c:v>
                      </c:pt>
                      <c:pt idx="1402">
                        <c:v>47.39</c:v>
                      </c:pt>
                      <c:pt idx="1403">
                        <c:v>45.92</c:v>
                      </c:pt>
                      <c:pt idx="1404">
                        <c:v>44.49</c:v>
                      </c:pt>
                      <c:pt idx="1405">
                        <c:v>43.12</c:v>
                      </c:pt>
                      <c:pt idx="1406">
                        <c:v>41.78</c:v>
                      </c:pt>
                      <c:pt idx="1407">
                        <c:v>40.450000000000003</c:v>
                      </c:pt>
                      <c:pt idx="1408">
                        <c:v>58.36</c:v>
                      </c:pt>
                      <c:pt idx="1409">
                        <c:v>57.26</c:v>
                      </c:pt>
                      <c:pt idx="1410">
                        <c:v>56.3</c:v>
                      </c:pt>
                      <c:pt idx="1411">
                        <c:v>55.15</c:v>
                      </c:pt>
                      <c:pt idx="1412">
                        <c:v>53.97</c:v>
                      </c:pt>
                      <c:pt idx="1413">
                        <c:v>52.66</c:v>
                      </c:pt>
                      <c:pt idx="1414">
                        <c:v>51.33</c:v>
                      </c:pt>
                      <c:pt idx="1415">
                        <c:v>49.94</c:v>
                      </c:pt>
                      <c:pt idx="1416">
                        <c:v>48.54</c:v>
                      </c:pt>
                      <c:pt idx="1417">
                        <c:v>47.16</c:v>
                      </c:pt>
                      <c:pt idx="1418">
                        <c:v>45.63</c:v>
                      </c:pt>
                      <c:pt idx="1419">
                        <c:v>60.45</c:v>
                      </c:pt>
                      <c:pt idx="1420">
                        <c:v>60.39</c:v>
                      </c:pt>
                      <c:pt idx="1421">
                        <c:v>59.69</c:v>
                      </c:pt>
                      <c:pt idx="1422">
                        <c:v>59.01</c:v>
                      </c:pt>
                      <c:pt idx="1423">
                        <c:v>58.06</c:v>
                      </c:pt>
                      <c:pt idx="1424">
                        <c:v>57.05</c:v>
                      </c:pt>
                      <c:pt idx="1425">
                        <c:v>56</c:v>
                      </c:pt>
                      <c:pt idx="1426">
                        <c:v>54.82</c:v>
                      </c:pt>
                      <c:pt idx="1427">
                        <c:v>53.59</c:v>
                      </c:pt>
                      <c:pt idx="1428">
                        <c:v>52.31</c:v>
                      </c:pt>
                      <c:pt idx="1429">
                        <c:v>51.24</c:v>
                      </c:pt>
                      <c:pt idx="1430">
                        <c:v>62.33</c:v>
                      </c:pt>
                      <c:pt idx="1431">
                        <c:v>62.21</c:v>
                      </c:pt>
                      <c:pt idx="1432">
                        <c:v>61.85</c:v>
                      </c:pt>
                      <c:pt idx="1433">
                        <c:v>61.43</c:v>
                      </c:pt>
                      <c:pt idx="1434">
                        <c:v>60.93</c:v>
                      </c:pt>
                      <c:pt idx="1435">
                        <c:v>60.35</c:v>
                      </c:pt>
                      <c:pt idx="1436">
                        <c:v>59.65</c:v>
                      </c:pt>
                      <c:pt idx="1437">
                        <c:v>58.87</c:v>
                      </c:pt>
                      <c:pt idx="1438">
                        <c:v>57.97</c:v>
                      </c:pt>
                      <c:pt idx="1439">
                        <c:v>56.97</c:v>
                      </c:pt>
                      <c:pt idx="1440">
                        <c:v>55.82</c:v>
                      </c:pt>
                      <c:pt idx="1441">
                        <c:v>63.74</c:v>
                      </c:pt>
                      <c:pt idx="1442">
                        <c:v>63.42</c:v>
                      </c:pt>
                      <c:pt idx="1443">
                        <c:v>63.14</c:v>
                      </c:pt>
                      <c:pt idx="1444">
                        <c:v>62.86</c:v>
                      </c:pt>
                      <c:pt idx="1445">
                        <c:v>62.56</c:v>
                      </c:pt>
                      <c:pt idx="1446">
                        <c:v>62.22</c:v>
                      </c:pt>
                      <c:pt idx="1447">
                        <c:v>61.85</c:v>
                      </c:pt>
                      <c:pt idx="1448">
                        <c:v>61.38</c:v>
                      </c:pt>
                      <c:pt idx="1449">
                        <c:v>60.83</c:v>
                      </c:pt>
                      <c:pt idx="1450">
                        <c:v>60.18</c:v>
                      </c:pt>
                      <c:pt idx="1451">
                        <c:v>59.51</c:v>
                      </c:pt>
                      <c:pt idx="1452">
                        <c:v>64.91</c:v>
                      </c:pt>
                      <c:pt idx="1453">
                        <c:v>64.59</c:v>
                      </c:pt>
                      <c:pt idx="1454">
                        <c:v>64.260000000000005</c:v>
                      </c:pt>
                      <c:pt idx="1455">
                        <c:v>63.98</c:v>
                      </c:pt>
                      <c:pt idx="1456">
                        <c:v>63.7</c:v>
                      </c:pt>
                      <c:pt idx="1457">
                        <c:v>63.42</c:v>
                      </c:pt>
                      <c:pt idx="1458">
                        <c:v>63.16</c:v>
                      </c:pt>
                      <c:pt idx="1459">
                        <c:v>62.86</c:v>
                      </c:pt>
                      <c:pt idx="1460">
                        <c:v>62.52</c:v>
                      </c:pt>
                      <c:pt idx="1461">
                        <c:v>62.1</c:v>
                      </c:pt>
                      <c:pt idx="1462">
                        <c:v>61.5</c:v>
                      </c:pt>
                      <c:pt idx="1463">
                        <c:v>65.760000000000005</c:v>
                      </c:pt>
                      <c:pt idx="1464">
                        <c:v>65.59</c:v>
                      </c:pt>
                      <c:pt idx="1465">
                        <c:v>65.31</c:v>
                      </c:pt>
                      <c:pt idx="1466">
                        <c:v>64.989999999999995</c:v>
                      </c:pt>
                      <c:pt idx="1467">
                        <c:v>64.680000000000007</c:v>
                      </c:pt>
                      <c:pt idx="1468">
                        <c:v>64.37</c:v>
                      </c:pt>
                      <c:pt idx="1469">
                        <c:v>64.08</c:v>
                      </c:pt>
                      <c:pt idx="1470">
                        <c:v>63.76</c:v>
                      </c:pt>
                      <c:pt idx="1471">
                        <c:v>63.43</c:v>
                      </c:pt>
                      <c:pt idx="1472">
                        <c:v>63.06</c:v>
                      </c:pt>
                      <c:pt idx="1473">
                        <c:v>62.44</c:v>
                      </c:pt>
                      <c:pt idx="1474">
                        <c:v>65.81</c:v>
                      </c:pt>
                      <c:pt idx="1475">
                        <c:v>66.08</c:v>
                      </c:pt>
                      <c:pt idx="1476">
                        <c:v>66.069999999999993</c:v>
                      </c:pt>
                      <c:pt idx="1477">
                        <c:v>65.86</c:v>
                      </c:pt>
                      <c:pt idx="1478">
                        <c:v>65.569999999999993</c:v>
                      </c:pt>
                      <c:pt idx="1479">
                        <c:v>65.23</c:v>
                      </c:pt>
                      <c:pt idx="1480">
                        <c:v>64.849999999999994</c:v>
                      </c:pt>
                      <c:pt idx="1481">
                        <c:v>64.45</c:v>
                      </c:pt>
                      <c:pt idx="1482">
                        <c:v>64.010000000000005</c:v>
                      </c:pt>
                      <c:pt idx="1483">
                        <c:v>63.52</c:v>
                      </c:pt>
                      <c:pt idx="1484">
                        <c:v>62.71</c:v>
                      </c:pt>
                      <c:pt idx="1485">
                        <c:v>69.2</c:v>
                      </c:pt>
                      <c:pt idx="1486">
                        <c:v>70.27</c:v>
                      </c:pt>
                      <c:pt idx="1487">
                        <c:v>70.430000000000007</c:v>
                      </c:pt>
                      <c:pt idx="1488">
                        <c:v>70.239999999999995</c:v>
                      </c:pt>
                      <c:pt idx="1489">
                        <c:v>69.83</c:v>
                      </c:pt>
                      <c:pt idx="1490">
                        <c:v>69.010000000000005</c:v>
                      </c:pt>
                      <c:pt idx="1491">
                        <c:v>68.28</c:v>
                      </c:pt>
                      <c:pt idx="1492">
                        <c:v>67.459999999999994</c:v>
                      </c:pt>
                      <c:pt idx="1493">
                        <c:v>66.73</c:v>
                      </c:pt>
                      <c:pt idx="1494">
                        <c:v>66.12</c:v>
                      </c:pt>
                      <c:pt idx="1495">
                        <c:v>65.67</c:v>
                      </c:pt>
                      <c:pt idx="1496">
                        <c:v>66.88</c:v>
                      </c:pt>
                      <c:pt idx="1497">
                        <c:v>68.95</c:v>
                      </c:pt>
                      <c:pt idx="1498">
                        <c:v>70.03</c:v>
                      </c:pt>
                      <c:pt idx="1499">
                        <c:v>70.61</c:v>
                      </c:pt>
                      <c:pt idx="1500">
                        <c:v>70.62</c:v>
                      </c:pt>
                      <c:pt idx="1501">
                        <c:v>70.3</c:v>
                      </c:pt>
                      <c:pt idx="1502">
                        <c:v>69.73</c:v>
                      </c:pt>
                      <c:pt idx="1503">
                        <c:v>68.97</c:v>
                      </c:pt>
                      <c:pt idx="1504">
                        <c:v>68.180000000000007</c:v>
                      </c:pt>
                      <c:pt idx="1505">
                        <c:v>67.42</c:v>
                      </c:pt>
                      <c:pt idx="1506">
                        <c:v>66.88</c:v>
                      </c:pt>
                      <c:pt idx="1507">
                        <c:v>64.03</c:v>
                      </c:pt>
                      <c:pt idx="1508">
                        <c:v>66.73</c:v>
                      </c:pt>
                      <c:pt idx="1509">
                        <c:v>68.58</c:v>
                      </c:pt>
                      <c:pt idx="1510">
                        <c:v>69.849999999999994</c:v>
                      </c:pt>
                      <c:pt idx="1511">
                        <c:v>70.599999999999994</c:v>
                      </c:pt>
                      <c:pt idx="1512">
                        <c:v>70.86</c:v>
                      </c:pt>
                      <c:pt idx="1513">
                        <c:v>70.69</c:v>
                      </c:pt>
                      <c:pt idx="1514">
                        <c:v>70.209999999999994</c:v>
                      </c:pt>
                      <c:pt idx="1515">
                        <c:v>69.540000000000006</c:v>
                      </c:pt>
                      <c:pt idx="1516">
                        <c:v>68.77</c:v>
                      </c:pt>
                      <c:pt idx="1517">
                        <c:v>67.7</c:v>
                      </c:pt>
                      <c:pt idx="1518">
                        <c:v>61.67</c:v>
                      </c:pt>
                      <c:pt idx="1519">
                        <c:v>64.31</c:v>
                      </c:pt>
                      <c:pt idx="1520">
                        <c:v>66.62</c:v>
                      </c:pt>
                      <c:pt idx="1521">
                        <c:v>68.489999999999995</c:v>
                      </c:pt>
                      <c:pt idx="1522">
                        <c:v>69.849999999999994</c:v>
                      </c:pt>
                      <c:pt idx="1523">
                        <c:v>70.69</c:v>
                      </c:pt>
                      <c:pt idx="1524">
                        <c:v>71.05</c:v>
                      </c:pt>
                      <c:pt idx="1525">
                        <c:v>70.98</c:v>
                      </c:pt>
                      <c:pt idx="1526">
                        <c:v>70.59</c:v>
                      </c:pt>
                      <c:pt idx="1527">
                        <c:v>69.95</c:v>
                      </c:pt>
                      <c:pt idx="1528">
                        <c:v>68.95</c:v>
                      </c:pt>
                      <c:pt idx="1529">
                        <c:v>60.64</c:v>
                      </c:pt>
                      <c:pt idx="1530">
                        <c:v>62.99</c:v>
                      </c:pt>
                      <c:pt idx="1531">
                        <c:v>65.2</c:v>
                      </c:pt>
                      <c:pt idx="1532">
                        <c:v>67.25</c:v>
                      </c:pt>
                      <c:pt idx="1533">
                        <c:v>68.959999999999994</c:v>
                      </c:pt>
                      <c:pt idx="1534">
                        <c:v>70.22</c:v>
                      </c:pt>
                      <c:pt idx="1535">
                        <c:v>71.03</c:v>
                      </c:pt>
                      <c:pt idx="1536">
                        <c:v>71.37</c:v>
                      </c:pt>
                      <c:pt idx="1537">
                        <c:v>71.3</c:v>
                      </c:pt>
                      <c:pt idx="1538">
                        <c:v>70.89</c:v>
                      </c:pt>
                      <c:pt idx="1539">
                        <c:v>70.13</c:v>
                      </c:pt>
                      <c:pt idx="1540">
                        <c:v>42.59</c:v>
                      </c:pt>
                      <c:pt idx="1541">
                        <c:v>42.74</c:v>
                      </c:pt>
                      <c:pt idx="1542">
                        <c:v>40.97</c:v>
                      </c:pt>
                      <c:pt idx="1543">
                        <c:v>40.020000000000003</c:v>
                      </c:pt>
                      <c:pt idx="1544">
                        <c:v>38.85</c:v>
                      </c:pt>
                      <c:pt idx="1545">
                        <c:v>37.74</c:v>
                      </c:pt>
                      <c:pt idx="1546">
                        <c:v>36.520000000000003</c:v>
                      </c:pt>
                      <c:pt idx="1547">
                        <c:v>35.35</c:v>
                      </c:pt>
                      <c:pt idx="1548">
                        <c:v>34.25</c:v>
                      </c:pt>
                      <c:pt idx="1549">
                        <c:v>33.18</c:v>
                      </c:pt>
                      <c:pt idx="1550">
                        <c:v>32.17</c:v>
                      </c:pt>
                      <c:pt idx="1551">
                        <c:v>49.11</c:v>
                      </c:pt>
                      <c:pt idx="1552">
                        <c:v>47.43</c:v>
                      </c:pt>
                      <c:pt idx="1553">
                        <c:v>46.61</c:v>
                      </c:pt>
                      <c:pt idx="1554">
                        <c:v>45.2</c:v>
                      </c:pt>
                      <c:pt idx="1555">
                        <c:v>43.92</c:v>
                      </c:pt>
                      <c:pt idx="1556">
                        <c:v>42.76</c:v>
                      </c:pt>
                      <c:pt idx="1557">
                        <c:v>41.44</c:v>
                      </c:pt>
                      <c:pt idx="1558">
                        <c:v>40.229999999999997</c:v>
                      </c:pt>
                      <c:pt idx="1559">
                        <c:v>39.03</c:v>
                      </c:pt>
                      <c:pt idx="1560">
                        <c:v>37.909999999999997</c:v>
                      </c:pt>
                      <c:pt idx="1561">
                        <c:v>36.630000000000003</c:v>
                      </c:pt>
                      <c:pt idx="1562">
                        <c:v>55.08</c:v>
                      </c:pt>
                      <c:pt idx="1563">
                        <c:v>52.93</c:v>
                      </c:pt>
                      <c:pt idx="1564">
                        <c:v>51.58</c:v>
                      </c:pt>
                      <c:pt idx="1565">
                        <c:v>50.45</c:v>
                      </c:pt>
                      <c:pt idx="1566">
                        <c:v>48.95</c:v>
                      </c:pt>
                      <c:pt idx="1567">
                        <c:v>47.81</c:v>
                      </c:pt>
                      <c:pt idx="1568">
                        <c:v>46.55</c:v>
                      </c:pt>
                      <c:pt idx="1569">
                        <c:v>45.31</c:v>
                      </c:pt>
                      <c:pt idx="1570">
                        <c:v>44.08</c:v>
                      </c:pt>
                      <c:pt idx="1571">
                        <c:v>42.85</c:v>
                      </c:pt>
                      <c:pt idx="1572">
                        <c:v>41.47</c:v>
                      </c:pt>
                      <c:pt idx="1573">
                        <c:v>57.43</c:v>
                      </c:pt>
                      <c:pt idx="1574">
                        <c:v>56.64</c:v>
                      </c:pt>
                      <c:pt idx="1575">
                        <c:v>55.86</c:v>
                      </c:pt>
                      <c:pt idx="1576">
                        <c:v>54.72</c:v>
                      </c:pt>
                      <c:pt idx="1577">
                        <c:v>53.81</c:v>
                      </c:pt>
                      <c:pt idx="1578">
                        <c:v>52.68</c:v>
                      </c:pt>
                      <c:pt idx="1579">
                        <c:v>51.6</c:v>
                      </c:pt>
                      <c:pt idx="1580">
                        <c:v>50.41</c:v>
                      </c:pt>
                      <c:pt idx="1581">
                        <c:v>49.21</c:v>
                      </c:pt>
                      <c:pt idx="1582">
                        <c:v>47.99</c:v>
                      </c:pt>
                      <c:pt idx="1583">
                        <c:v>46.63</c:v>
                      </c:pt>
                      <c:pt idx="1584">
                        <c:v>59.8</c:v>
                      </c:pt>
                      <c:pt idx="1585">
                        <c:v>59.93</c:v>
                      </c:pt>
                      <c:pt idx="1586">
                        <c:v>59.37</c:v>
                      </c:pt>
                      <c:pt idx="1587">
                        <c:v>58.79</c:v>
                      </c:pt>
                      <c:pt idx="1588">
                        <c:v>58</c:v>
                      </c:pt>
                      <c:pt idx="1589">
                        <c:v>57.15</c:v>
                      </c:pt>
                      <c:pt idx="1590">
                        <c:v>56.28</c:v>
                      </c:pt>
                      <c:pt idx="1591">
                        <c:v>55.27</c:v>
                      </c:pt>
                      <c:pt idx="1592">
                        <c:v>54.22</c:v>
                      </c:pt>
                      <c:pt idx="1593">
                        <c:v>53.12</c:v>
                      </c:pt>
                      <c:pt idx="1594">
                        <c:v>51.84</c:v>
                      </c:pt>
                      <c:pt idx="1595">
                        <c:v>61.79</c:v>
                      </c:pt>
                      <c:pt idx="1596">
                        <c:v>61.73</c:v>
                      </c:pt>
                      <c:pt idx="1597">
                        <c:v>61.57</c:v>
                      </c:pt>
                      <c:pt idx="1598">
                        <c:v>61.29</c:v>
                      </c:pt>
                      <c:pt idx="1599">
                        <c:v>60.9</c:v>
                      </c:pt>
                      <c:pt idx="1600">
                        <c:v>60.43</c:v>
                      </c:pt>
                      <c:pt idx="1601">
                        <c:v>59.81</c:v>
                      </c:pt>
                      <c:pt idx="1602">
                        <c:v>59.1</c:v>
                      </c:pt>
                      <c:pt idx="1603">
                        <c:v>58.3</c:v>
                      </c:pt>
                      <c:pt idx="1604">
                        <c:v>57.4</c:v>
                      </c:pt>
                      <c:pt idx="1605">
                        <c:v>56.16</c:v>
                      </c:pt>
                      <c:pt idx="1606">
                        <c:v>62.53</c:v>
                      </c:pt>
                      <c:pt idx="1607">
                        <c:v>62.53</c:v>
                      </c:pt>
                      <c:pt idx="1608">
                        <c:v>62.56</c:v>
                      </c:pt>
                      <c:pt idx="1609">
                        <c:v>62.55</c:v>
                      </c:pt>
                      <c:pt idx="1610">
                        <c:v>62.47</c:v>
                      </c:pt>
                      <c:pt idx="1611">
                        <c:v>62.3</c:v>
                      </c:pt>
                      <c:pt idx="1612">
                        <c:v>62.02</c:v>
                      </c:pt>
                      <c:pt idx="1613">
                        <c:v>61.65</c:v>
                      </c:pt>
                      <c:pt idx="1614">
                        <c:v>61.14</c:v>
                      </c:pt>
                      <c:pt idx="1615">
                        <c:v>60.52</c:v>
                      </c:pt>
                      <c:pt idx="1616">
                        <c:v>59.89</c:v>
                      </c:pt>
                      <c:pt idx="1617">
                        <c:v>63.31</c:v>
                      </c:pt>
                      <c:pt idx="1618">
                        <c:v>63.09</c:v>
                      </c:pt>
                      <c:pt idx="1619">
                        <c:v>63.06</c:v>
                      </c:pt>
                      <c:pt idx="1620">
                        <c:v>63.1</c:v>
                      </c:pt>
                      <c:pt idx="1621">
                        <c:v>63.17</c:v>
                      </c:pt>
                      <c:pt idx="1622">
                        <c:v>63.19</c:v>
                      </c:pt>
                      <c:pt idx="1623">
                        <c:v>63.16</c:v>
                      </c:pt>
                      <c:pt idx="1624">
                        <c:v>63.03</c:v>
                      </c:pt>
                      <c:pt idx="1625">
                        <c:v>62.78</c:v>
                      </c:pt>
                      <c:pt idx="1626">
                        <c:v>62.4</c:v>
                      </c:pt>
                      <c:pt idx="1627">
                        <c:v>61.7</c:v>
                      </c:pt>
                      <c:pt idx="1628">
                        <c:v>65.099999999999994</c:v>
                      </c:pt>
                      <c:pt idx="1629">
                        <c:v>64.3</c:v>
                      </c:pt>
                      <c:pt idx="1630">
                        <c:v>63.83</c:v>
                      </c:pt>
                      <c:pt idx="1631">
                        <c:v>63.62</c:v>
                      </c:pt>
                      <c:pt idx="1632">
                        <c:v>63.59</c:v>
                      </c:pt>
                      <c:pt idx="1633">
                        <c:v>63.63</c:v>
                      </c:pt>
                      <c:pt idx="1634">
                        <c:v>63.69</c:v>
                      </c:pt>
                      <c:pt idx="1635">
                        <c:v>63.69</c:v>
                      </c:pt>
                      <c:pt idx="1636">
                        <c:v>63.6</c:v>
                      </c:pt>
                      <c:pt idx="1637">
                        <c:v>63.38</c:v>
                      </c:pt>
                      <c:pt idx="1638">
                        <c:v>62.68</c:v>
                      </c:pt>
                      <c:pt idx="1639">
                        <c:v>71.37</c:v>
                      </c:pt>
                      <c:pt idx="1640">
                        <c:v>70.06</c:v>
                      </c:pt>
                      <c:pt idx="1641">
                        <c:v>69.12</c:v>
                      </c:pt>
                      <c:pt idx="1642">
                        <c:v>67.400000000000006</c:v>
                      </c:pt>
                      <c:pt idx="1643">
                        <c:v>66.44</c:v>
                      </c:pt>
                      <c:pt idx="1644">
                        <c:v>65.44</c:v>
                      </c:pt>
                      <c:pt idx="1645">
                        <c:v>64.91</c:v>
                      </c:pt>
                      <c:pt idx="1646">
                        <c:v>64.44</c:v>
                      </c:pt>
                      <c:pt idx="1647">
                        <c:v>64.16</c:v>
                      </c:pt>
                      <c:pt idx="1648">
                        <c:v>64.040000000000006</c:v>
                      </c:pt>
                      <c:pt idx="1649">
                        <c:v>64.010000000000005</c:v>
                      </c:pt>
                      <c:pt idx="1650">
                        <c:v>72.680000000000007</c:v>
                      </c:pt>
                      <c:pt idx="1651">
                        <c:v>72.2</c:v>
                      </c:pt>
                      <c:pt idx="1652">
                        <c:v>71.02</c:v>
                      </c:pt>
                      <c:pt idx="1653">
                        <c:v>70.03</c:v>
                      </c:pt>
                      <c:pt idx="1654">
                        <c:v>68.83</c:v>
                      </c:pt>
                      <c:pt idx="1655">
                        <c:v>67.58</c:v>
                      </c:pt>
                      <c:pt idx="1656">
                        <c:v>66.64</c:v>
                      </c:pt>
                      <c:pt idx="1657">
                        <c:v>65.8</c:v>
                      </c:pt>
                      <c:pt idx="1658">
                        <c:v>65.2</c:v>
                      </c:pt>
                      <c:pt idx="1659">
                        <c:v>64.819999999999993</c:v>
                      </c:pt>
                      <c:pt idx="1660">
                        <c:v>64.36</c:v>
                      </c:pt>
                      <c:pt idx="1661">
                        <c:v>73.67</c:v>
                      </c:pt>
                      <c:pt idx="1662">
                        <c:v>73.59</c:v>
                      </c:pt>
                      <c:pt idx="1663">
                        <c:v>72.98</c:v>
                      </c:pt>
                      <c:pt idx="1664">
                        <c:v>72.099999999999994</c:v>
                      </c:pt>
                      <c:pt idx="1665">
                        <c:v>70.989999999999995</c:v>
                      </c:pt>
                      <c:pt idx="1666">
                        <c:v>69.84</c:v>
                      </c:pt>
                      <c:pt idx="1667">
                        <c:v>68.67</c:v>
                      </c:pt>
                      <c:pt idx="1668">
                        <c:v>67.58</c:v>
                      </c:pt>
                      <c:pt idx="1669">
                        <c:v>66.67</c:v>
                      </c:pt>
                      <c:pt idx="1670">
                        <c:v>65.959999999999994</c:v>
                      </c:pt>
                      <c:pt idx="1671">
                        <c:v>65.290000000000006</c:v>
                      </c:pt>
                      <c:pt idx="1672">
                        <c:v>74.099999999999994</c:v>
                      </c:pt>
                      <c:pt idx="1673">
                        <c:v>74.42</c:v>
                      </c:pt>
                      <c:pt idx="1674">
                        <c:v>74.19</c:v>
                      </c:pt>
                      <c:pt idx="1675">
                        <c:v>73.680000000000007</c:v>
                      </c:pt>
                      <c:pt idx="1676">
                        <c:v>72.900000000000006</c:v>
                      </c:pt>
                      <c:pt idx="1677">
                        <c:v>71.91</c:v>
                      </c:pt>
                      <c:pt idx="1678">
                        <c:v>70.77</c:v>
                      </c:pt>
                      <c:pt idx="1679">
                        <c:v>69.599999999999994</c:v>
                      </c:pt>
                      <c:pt idx="1680">
                        <c:v>68.47</c:v>
                      </c:pt>
                      <c:pt idx="1681">
                        <c:v>67.48</c:v>
                      </c:pt>
                      <c:pt idx="1682">
                        <c:v>66.849999999999994</c:v>
                      </c:pt>
                      <c:pt idx="1683">
                        <c:v>75.19</c:v>
                      </c:pt>
                      <c:pt idx="1684">
                        <c:v>75.39</c:v>
                      </c:pt>
                      <c:pt idx="1685">
                        <c:v>75.489999999999995</c:v>
                      </c:pt>
                      <c:pt idx="1686">
                        <c:v>75.23</c:v>
                      </c:pt>
                      <c:pt idx="1687">
                        <c:v>74.680000000000007</c:v>
                      </c:pt>
                      <c:pt idx="1688">
                        <c:v>73.87</c:v>
                      </c:pt>
                      <c:pt idx="1689">
                        <c:v>72.86</c:v>
                      </c:pt>
                      <c:pt idx="1690">
                        <c:v>71.69</c:v>
                      </c:pt>
                      <c:pt idx="1691">
                        <c:v>70.48</c:v>
                      </c:pt>
                      <c:pt idx="1692">
                        <c:v>69.28</c:v>
                      </c:pt>
                      <c:pt idx="1693">
                        <c:v>67.91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'[A2 Recovered DSR Graphs for Report.xlsx]Black Space'!$H$7:$H$1700</c15:sqref>
                        </c15:formulaRef>
                      </c:ext>
                    </c:extLst>
                    <c:numCache>
                      <c:formatCode>General</c:formatCode>
                      <c:ptCount val="1694"/>
                      <c:pt idx="924">
                        <c:v>7716000.0000000205</c:v>
                      </c:pt>
                      <c:pt idx="925">
                        <c:v>9433000.0000000168</c:v>
                      </c:pt>
                      <c:pt idx="926">
                        <c:v>11520000.000000024</c:v>
                      </c:pt>
                      <c:pt idx="927">
                        <c:v>13980000.000000011</c:v>
                      </c:pt>
                      <c:pt idx="928">
                        <c:v>16830000.000000015</c:v>
                      </c:pt>
                      <c:pt idx="929">
                        <c:v>20000000.000000048</c:v>
                      </c:pt>
                      <c:pt idx="930">
                        <c:v>23630000.000000037</c:v>
                      </c:pt>
                      <c:pt idx="931">
                        <c:v>27990000.00000006</c:v>
                      </c:pt>
                      <c:pt idx="932">
                        <c:v>32700000.000000037</c:v>
                      </c:pt>
                      <c:pt idx="933">
                        <c:v>38100000.000000052</c:v>
                      </c:pt>
                      <c:pt idx="934">
                        <c:v>44500000.000000127</c:v>
                      </c:pt>
                      <c:pt idx="935">
                        <c:v>3628999.9999999986</c:v>
                      </c:pt>
                      <c:pt idx="936">
                        <c:v>4600000.0000000093</c:v>
                      </c:pt>
                      <c:pt idx="937">
                        <c:v>5735000.0000000168</c:v>
                      </c:pt>
                      <c:pt idx="938">
                        <c:v>7139000.0000000084</c:v>
                      </c:pt>
                      <c:pt idx="939">
                        <c:v>8765000.0000000056</c:v>
                      </c:pt>
                      <c:pt idx="940">
                        <c:v>10690000.000000007</c:v>
                      </c:pt>
                      <c:pt idx="941">
                        <c:v>13030000.000000035</c:v>
                      </c:pt>
                      <c:pt idx="942">
                        <c:v>15660000.000000052</c:v>
                      </c:pt>
                      <c:pt idx="943">
                        <c:v>18900000.000000007</c:v>
                      </c:pt>
                      <c:pt idx="944">
                        <c:v>22450000.000000067</c:v>
                      </c:pt>
                      <c:pt idx="945">
                        <c:v>26770000.000000063</c:v>
                      </c:pt>
                      <c:pt idx="946">
                        <c:v>1587000.0000000014</c:v>
                      </c:pt>
                      <c:pt idx="947">
                        <c:v>2081000.0000000042</c:v>
                      </c:pt>
                      <c:pt idx="948">
                        <c:v>2645000.0000000065</c:v>
                      </c:pt>
                      <c:pt idx="949">
                        <c:v>3420000.0000000047</c:v>
                      </c:pt>
                      <c:pt idx="950">
                        <c:v>4332000.0000000028</c:v>
                      </c:pt>
                      <c:pt idx="951">
                        <c:v>5392000.0000000093</c:v>
                      </c:pt>
                      <c:pt idx="952">
                        <c:v>6768000.0000000102</c:v>
                      </c:pt>
                      <c:pt idx="953">
                        <c:v>8302000.0000000028</c:v>
                      </c:pt>
                      <c:pt idx="954">
                        <c:v>10220000.000000028</c:v>
                      </c:pt>
                      <c:pt idx="955">
                        <c:v>12480000.000000004</c:v>
                      </c:pt>
                      <c:pt idx="956">
                        <c:v>15130000.000000024</c:v>
                      </c:pt>
                      <c:pt idx="957">
                        <c:v>674300.00000000116</c:v>
                      </c:pt>
                      <c:pt idx="958">
                        <c:v>890600.00000000116</c:v>
                      </c:pt>
                      <c:pt idx="959">
                        <c:v>1180999.9999999995</c:v>
                      </c:pt>
                      <c:pt idx="960">
                        <c:v>1525000.0000000016</c:v>
                      </c:pt>
                      <c:pt idx="961">
                        <c:v>2000000.0000000028</c:v>
                      </c:pt>
                      <c:pt idx="962">
                        <c:v>2586000.0000000042</c:v>
                      </c:pt>
                      <c:pt idx="963">
                        <c:v>3311000.0000000042</c:v>
                      </c:pt>
                      <c:pt idx="964">
                        <c:v>4216000.0000000084</c:v>
                      </c:pt>
                      <c:pt idx="965">
                        <c:v>5326000.0000000065</c:v>
                      </c:pt>
                      <c:pt idx="966">
                        <c:v>6649000.0000000149</c:v>
                      </c:pt>
                      <c:pt idx="967">
                        <c:v>8231000.0000000186</c:v>
                      </c:pt>
                      <c:pt idx="968">
                        <c:v>262900.00000000023</c:v>
                      </c:pt>
                      <c:pt idx="969">
                        <c:v>355800.00000000012</c:v>
                      </c:pt>
                      <c:pt idx="970">
                        <c:v>480500.0000000007</c:v>
                      </c:pt>
                      <c:pt idx="971">
                        <c:v>648300.00000000023</c:v>
                      </c:pt>
                      <c:pt idx="972">
                        <c:v>855900.00000000163</c:v>
                      </c:pt>
                      <c:pt idx="973">
                        <c:v>1135000.0000000002</c:v>
                      </c:pt>
                      <c:pt idx="974">
                        <c:v>1498000.0000000035</c:v>
                      </c:pt>
                      <c:pt idx="975">
                        <c:v>1964000.0000000047</c:v>
                      </c:pt>
                      <c:pt idx="976">
                        <c:v>2547999.9999999995</c:v>
                      </c:pt>
                      <c:pt idx="977">
                        <c:v>3286000.0000000042</c:v>
                      </c:pt>
                      <c:pt idx="978">
                        <c:v>4194000.0000000116</c:v>
                      </c:pt>
                      <c:pt idx="979">
                        <c:v>106400.00000000007</c:v>
                      </c:pt>
                      <c:pt idx="980">
                        <c:v>146399.99999999991</c:v>
                      </c:pt>
                      <c:pt idx="981">
                        <c:v>200700.00000000023</c:v>
                      </c:pt>
                      <c:pt idx="982">
                        <c:v>273900.00000000058</c:v>
                      </c:pt>
                      <c:pt idx="983">
                        <c:v>372800.00000000047</c:v>
                      </c:pt>
                      <c:pt idx="984">
                        <c:v>503300.00000000087</c:v>
                      </c:pt>
                      <c:pt idx="985">
                        <c:v>677500.00000000175</c:v>
                      </c:pt>
                      <c:pt idx="986">
                        <c:v>906800.00000000058</c:v>
                      </c:pt>
                      <c:pt idx="987">
                        <c:v>1206000.0000000012</c:v>
                      </c:pt>
                      <c:pt idx="988">
                        <c:v>1593000.0000000016</c:v>
                      </c:pt>
                      <c:pt idx="989">
                        <c:v>2085000.0000000035</c:v>
                      </c:pt>
                      <c:pt idx="990">
                        <c:v>44650.000000000116</c:v>
                      </c:pt>
                      <c:pt idx="991">
                        <c:v>62460.000000000065</c:v>
                      </c:pt>
                      <c:pt idx="992">
                        <c:v>86710.000000000102</c:v>
                      </c:pt>
                      <c:pt idx="993">
                        <c:v>119800.00000000016</c:v>
                      </c:pt>
                      <c:pt idx="994">
                        <c:v>165200.00000000003</c:v>
                      </c:pt>
                      <c:pt idx="995">
                        <c:v>227000.0000000002</c:v>
                      </c:pt>
                      <c:pt idx="996">
                        <c:v>310700.00000000012</c:v>
                      </c:pt>
                      <c:pt idx="997">
                        <c:v>423500.00000000006</c:v>
                      </c:pt>
                      <c:pt idx="998">
                        <c:v>574600.00000000035</c:v>
                      </c:pt>
                      <c:pt idx="999">
                        <c:v>775100.00000000163</c:v>
                      </c:pt>
                      <c:pt idx="1000">
                        <c:v>1039000.0000000006</c:v>
                      </c:pt>
                      <c:pt idx="1001">
                        <c:v>20560.000000000015</c:v>
                      </c:pt>
                      <c:pt idx="1002">
                        <c:v>28720.000000000007</c:v>
                      </c:pt>
                      <c:pt idx="1003">
                        <c:v>40060.00000000008</c:v>
                      </c:pt>
                      <c:pt idx="1004">
                        <c:v>55820.000000000029</c:v>
                      </c:pt>
                      <c:pt idx="1005">
                        <c:v>77710.000000000029</c:v>
                      </c:pt>
                      <c:pt idx="1006">
                        <c:v>107900.00000000003</c:v>
                      </c:pt>
                      <c:pt idx="1007">
                        <c:v>149600</c:v>
                      </c:pt>
                      <c:pt idx="1008">
                        <c:v>206800.00000000029</c:v>
                      </c:pt>
                      <c:pt idx="1009">
                        <c:v>284900.00000000058</c:v>
                      </c:pt>
                      <c:pt idx="1010">
                        <c:v>390700.00000000087</c:v>
                      </c:pt>
                      <c:pt idx="1011">
                        <c:v>534000.00000000047</c:v>
                      </c:pt>
                      <c:pt idx="1012">
                        <c:v>9486.0000000000073</c:v>
                      </c:pt>
                      <c:pt idx="1013">
                        <c:v>13439.999999999993</c:v>
                      </c:pt>
                      <c:pt idx="1014">
                        <c:v>19040.000000000015</c:v>
                      </c:pt>
                      <c:pt idx="1015">
                        <c:v>26859.999999999985</c:v>
                      </c:pt>
                      <c:pt idx="1016">
                        <c:v>37760.000000000036</c:v>
                      </c:pt>
                      <c:pt idx="1017">
                        <c:v>52960.000000000073</c:v>
                      </c:pt>
                      <c:pt idx="1018">
                        <c:v>74160.00000000016</c:v>
                      </c:pt>
                      <c:pt idx="1019">
                        <c:v>103600.0000000002</c:v>
                      </c:pt>
                      <c:pt idx="1020">
                        <c:v>144500.00000000023</c:v>
                      </c:pt>
                      <c:pt idx="1021">
                        <c:v>200900.00000000035</c:v>
                      </c:pt>
                      <c:pt idx="1022">
                        <c:v>278900.00000000035</c:v>
                      </c:pt>
                      <c:pt idx="1023">
                        <c:v>4011.0000000000055</c:v>
                      </c:pt>
                      <c:pt idx="1024">
                        <c:v>5588.0000000000009</c:v>
                      </c:pt>
                      <c:pt idx="1025">
                        <c:v>8035.0000000000064</c:v>
                      </c:pt>
                      <c:pt idx="1026">
                        <c:v>11230</c:v>
                      </c:pt>
                      <c:pt idx="1027">
                        <c:v>15810.000000000011</c:v>
                      </c:pt>
                      <c:pt idx="1028">
                        <c:v>22120.000000000011</c:v>
                      </c:pt>
                      <c:pt idx="1029">
                        <c:v>30880.000000000047</c:v>
                      </c:pt>
                      <c:pt idx="1030">
                        <c:v>43350</c:v>
                      </c:pt>
                      <c:pt idx="1031">
                        <c:v>60550</c:v>
                      </c:pt>
                      <c:pt idx="1032">
                        <c:v>84399.999999999985</c:v>
                      </c:pt>
                      <c:pt idx="1033">
                        <c:v>117400.0000000001</c:v>
                      </c:pt>
                      <c:pt idx="1034">
                        <c:v>2006.0000000000009</c:v>
                      </c:pt>
                      <c:pt idx="1035">
                        <c:v>2877.0000000000045</c:v>
                      </c:pt>
                      <c:pt idx="1036">
                        <c:v>4111.0000000000009</c:v>
                      </c:pt>
                      <c:pt idx="1037">
                        <c:v>5836.0000000000036</c:v>
                      </c:pt>
                      <c:pt idx="1038">
                        <c:v>8288</c:v>
                      </c:pt>
                      <c:pt idx="1039">
                        <c:v>11739.999999999996</c:v>
                      </c:pt>
                      <c:pt idx="1040">
                        <c:v>16570.000000000011</c:v>
                      </c:pt>
                      <c:pt idx="1041">
                        <c:v>23300.000000000022</c:v>
                      </c:pt>
                      <c:pt idx="1042">
                        <c:v>32720.000000000029</c:v>
                      </c:pt>
                      <c:pt idx="1043">
                        <c:v>45979.999999999978</c:v>
                      </c:pt>
                      <c:pt idx="1044">
                        <c:v>64790.000000000015</c:v>
                      </c:pt>
                      <c:pt idx="1045">
                        <c:v>1044.0000000000005</c:v>
                      </c:pt>
                      <c:pt idx="1046">
                        <c:v>1507.0000000000005</c:v>
                      </c:pt>
                      <c:pt idx="1047">
                        <c:v>2175.0000000000023</c:v>
                      </c:pt>
                      <c:pt idx="1048">
                        <c:v>3114.0000000000005</c:v>
                      </c:pt>
                      <c:pt idx="1049">
                        <c:v>4457.0000000000055</c:v>
                      </c:pt>
                      <c:pt idx="1050">
                        <c:v>6358.0000000000027</c:v>
                      </c:pt>
                      <c:pt idx="1051">
                        <c:v>9045.0000000000146</c:v>
                      </c:pt>
                      <c:pt idx="1052">
                        <c:v>12810.000000000022</c:v>
                      </c:pt>
                      <c:pt idx="1053">
                        <c:v>18160.000000000015</c:v>
                      </c:pt>
                      <c:pt idx="1054">
                        <c:v>25680.000000000033</c:v>
                      </c:pt>
                      <c:pt idx="1055">
                        <c:v>36019.999999999978</c:v>
                      </c:pt>
                      <c:pt idx="1056">
                        <c:v>544.8000000000003</c:v>
                      </c:pt>
                      <c:pt idx="1057">
                        <c:v>802.30000000000075</c:v>
                      </c:pt>
                      <c:pt idx="1058">
                        <c:v>1175.0000000000002</c:v>
                      </c:pt>
                      <c:pt idx="1059">
                        <c:v>1713.0000000000009</c:v>
                      </c:pt>
                      <c:pt idx="1060">
                        <c:v>2476.0000000000005</c:v>
                      </c:pt>
                      <c:pt idx="1061">
                        <c:v>3569.9999999999995</c:v>
                      </c:pt>
                      <c:pt idx="1062">
                        <c:v>5127.0000000000009</c:v>
                      </c:pt>
                      <c:pt idx="1063">
                        <c:v>7337.0000000000045</c:v>
                      </c:pt>
                      <c:pt idx="1064">
                        <c:v>10470.000000000004</c:v>
                      </c:pt>
                      <c:pt idx="1065">
                        <c:v>14890.000000000022</c:v>
                      </c:pt>
                      <c:pt idx="1066">
                        <c:v>21120.000000000025</c:v>
                      </c:pt>
                      <c:pt idx="1067">
                        <c:v>297.50000000000034</c:v>
                      </c:pt>
                      <c:pt idx="1068">
                        <c:v>445.4000000000002</c:v>
                      </c:pt>
                      <c:pt idx="1069">
                        <c:v>658.90000000000043</c:v>
                      </c:pt>
                      <c:pt idx="1070">
                        <c:v>969.00000000000023</c:v>
                      </c:pt>
                      <c:pt idx="1071">
                        <c:v>1419.0000000000011</c:v>
                      </c:pt>
                      <c:pt idx="1072">
                        <c:v>2066.0000000000023</c:v>
                      </c:pt>
                      <c:pt idx="1073">
                        <c:v>2994.0000000000014</c:v>
                      </c:pt>
                      <c:pt idx="1074">
                        <c:v>4323.0000000000045</c:v>
                      </c:pt>
                      <c:pt idx="1075">
                        <c:v>6217.0000000000064</c:v>
                      </c:pt>
                      <c:pt idx="1076">
                        <c:v>8918.0000000000164</c:v>
                      </c:pt>
                      <c:pt idx="1077">
                        <c:v>12760.000000000002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4-E4FA-498F-9EE8-42B3CE142C62}"/>
                  </c:ext>
                </c:extLst>
              </c15:ser>
            </c15:filteredScatterSeries>
          </c:ext>
        </c:extLst>
      </c:scatterChart>
      <c:valAx>
        <c:axId val="426842016"/>
        <c:scaling>
          <c:orientation val="minMax"/>
          <c:min val="1.0000000000000004E-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noProof="0" dirty="0"/>
                  <a:t>Phase Angle (o)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0915504"/>
        <c:crossesAt val="1.0000000000000004E-5"/>
        <c:crossBetween val="midCat"/>
      </c:valAx>
      <c:valAx>
        <c:axId val="320915504"/>
        <c:scaling>
          <c:logBase val="10"/>
          <c:orientation val="minMax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Complex Modulus (Pa)</a:t>
                </a:r>
              </a:p>
            </c:rich>
          </c:tx>
          <c:layout>
            <c:manualLayout>
              <c:xMode val="edge"/>
              <c:yMode val="edge"/>
              <c:x val="2.8058234727274304E-3"/>
              <c:y val="0.213234846790737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842016"/>
        <c:crossesAt val="1.0000000000000004E-6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6"/>
          <c:order val="6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Sheet1!$C$4:$C$10</c:f>
              <c:strCache>
                <c:ptCount val="7"/>
                <c:pt idx="0">
                  <c:v>PMB 0% RA Warm</c:v>
                </c:pt>
                <c:pt idx="1">
                  <c:v>PMB 10% RA Warm</c:v>
                </c:pt>
                <c:pt idx="2">
                  <c:v>PMB 50% RA Warm</c:v>
                </c:pt>
                <c:pt idx="3">
                  <c:v>Bio PMB 0% RA Hot</c:v>
                </c:pt>
                <c:pt idx="4">
                  <c:v>Bio PMB 0% RA Warm</c:v>
                </c:pt>
                <c:pt idx="5">
                  <c:v>Bio PMB 20% RA Warm</c:v>
                </c:pt>
                <c:pt idx="6">
                  <c:v>Bio PMB 30% RA Warm</c:v>
                </c:pt>
              </c:strCache>
            </c:strRef>
          </c:cat>
          <c:val>
            <c:numRef>
              <c:f>Sheet1!$J$4:$J$10</c:f>
              <c:numCache>
                <c:formatCode>0</c:formatCode>
                <c:ptCount val="7"/>
                <c:pt idx="0" formatCode="General">
                  <c:v>0</c:v>
                </c:pt>
                <c:pt idx="1">
                  <c:v>-3.1107044830741071</c:v>
                </c:pt>
                <c:pt idx="2">
                  <c:v>-12.03110704483074</c:v>
                </c:pt>
                <c:pt idx="3">
                  <c:v>-14.158279963403473</c:v>
                </c:pt>
                <c:pt idx="4">
                  <c:v>-19.23604757548032</c:v>
                </c:pt>
                <c:pt idx="5">
                  <c:v>-21.363220494053063</c:v>
                </c:pt>
                <c:pt idx="6">
                  <c:v>-22.598353156450131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CA-4B48-BD0C-9AC6CBFC0B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854089832"/>
        <c:axId val="85409055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Sheet1!$C$4:$C$10</c15:sqref>
                        </c15:formulaRef>
                      </c:ext>
                    </c:extLst>
                    <c:strCache>
                      <c:ptCount val="7"/>
                      <c:pt idx="0">
                        <c:v>PMB 0% RA Warm</c:v>
                      </c:pt>
                      <c:pt idx="1">
                        <c:v>PMB 10% RA Warm</c:v>
                      </c:pt>
                      <c:pt idx="2">
                        <c:v>PMB 50% RA Warm</c:v>
                      </c:pt>
                      <c:pt idx="3">
                        <c:v>Bio PMB 0% RA Hot</c:v>
                      </c:pt>
                      <c:pt idx="4">
                        <c:v>Bio PMB 0% RA Warm</c:v>
                      </c:pt>
                      <c:pt idx="5">
                        <c:v>Bio PMB 20% RA Warm</c:v>
                      </c:pt>
                      <c:pt idx="6">
                        <c:v>Bio PMB 30% RA Warm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Sheet1!$D$4:$D$10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71.5</c:v>
                      </c:pt>
                      <c:pt idx="1">
                        <c:v>70.599999999999994</c:v>
                      </c:pt>
                      <c:pt idx="2">
                        <c:v>64.099999999999994</c:v>
                      </c:pt>
                      <c:pt idx="3">
                        <c:v>61.7</c:v>
                      </c:pt>
                      <c:pt idx="4">
                        <c:v>58.5</c:v>
                      </c:pt>
                      <c:pt idx="6">
                        <c:v>56.4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74CA-4B48-BD0C-9AC6CBFC0BC1}"/>
                  </c:ext>
                </c:extLst>
              </c15:ser>
            </c15:filteredBarSeries>
            <c15:filteredBarSeries>
              <c15:ser>
                <c:idx val="1"/>
                <c:order val="1"/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Sheet1!$C$4:$C$10</c15:sqref>
                        </c15:formulaRef>
                      </c:ext>
                    </c:extLst>
                    <c:strCache>
                      <c:ptCount val="7"/>
                      <c:pt idx="0">
                        <c:v>PMB 0% RA Warm</c:v>
                      </c:pt>
                      <c:pt idx="1">
                        <c:v>PMB 10% RA Warm</c:v>
                      </c:pt>
                      <c:pt idx="2">
                        <c:v>PMB 50% RA Warm</c:v>
                      </c:pt>
                      <c:pt idx="3">
                        <c:v>Bio PMB 0% RA Hot</c:v>
                      </c:pt>
                      <c:pt idx="4">
                        <c:v>Bio PMB 0% RA Warm</c:v>
                      </c:pt>
                      <c:pt idx="5">
                        <c:v>Bio PMB 20% RA Warm</c:v>
                      </c:pt>
                      <c:pt idx="6">
                        <c:v>Bio PMB 30% RA Warm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Sheet1!$E$4:$E$10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72.5</c:v>
                      </c:pt>
                      <c:pt idx="3">
                        <c:v>63.4</c:v>
                      </c:pt>
                      <c:pt idx="4">
                        <c:v>59.2</c:v>
                      </c:pt>
                      <c:pt idx="5">
                        <c:v>57.3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74CA-4B48-BD0C-9AC6CBFC0BC1}"/>
                  </c:ext>
                </c:extLst>
              </c15:ser>
            </c15:filteredBarSeries>
            <c15:filteredBarSeries>
              <c15:ser>
                <c:idx val="2"/>
                <c:order val="2"/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Sheet1!$C$4:$C$10</c15:sqref>
                        </c15:formulaRef>
                      </c:ext>
                    </c:extLst>
                    <c:strCache>
                      <c:ptCount val="7"/>
                      <c:pt idx="0">
                        <c:v>PMB 0% RA Warm</c:v>
                      </c:pt>
                      <c:pt idx="1">
                        <c:v>PMB 10% RA Warm</c:v>
                      </c:pt>
                      <c:pt idx="2">
                        <c:v>PMB 50% RA Warm</c:v>
                      </c:pt>
                      <c:pt idx="3">
                        <c:v>Bio PMB 0% RA Hot</c:v>
                      </c:pt>
                      <c:pt idx="4">
                        <c:v>Bio PMB 0% RA Warm</c:v>
                      </c:pt>
                      <c:pt idx="5">
                        <c:v>Bio PMB 20% RA Warm</c:v>
                      </c:pt>
                      <c:pt idx="6">
                        <c:v>Bio PMB 30% RA Warm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Sheet1!$F$4:$F$10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74.599999999999994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74CA-4B48-BD0C-9AC6CBFC0BC1}"/>
                  </c:ext>
                </c:extLst>
              </c15:ser>
            </c15:filteredBarSeries>
            <c15:filteredBarSeries>
              <c15:ser>
                <c:idx val="3"/>
                <c:order val="3"/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Sheet1!$C$4:$C$10</c15:sqref>
                        </c15:formulaRef>
                      </c:ext>
                    </c:extLst>
                    <c:strCache>
                      <c:ptCount val="7"/>
                      <c:pt idx="0">
                        <c:v>PMB 0% RA Warm</c:v>
                      </c:pt>
                      <c:pt idx="1">
                        <c:v>PMB 10% RA Warm</c:v>
                      </c:pt>
                      <c:pt idx="2">
                        <c:v>PMB 50% RA Warm</c:v>
                      </c:pt>
                      <c:pt idx="3">
                        <c:v>Bio PMB 0% RA Hot</c:v>
                      </c:pt>
                      <c:pt idx="4">
                        <c:v>Bio PMB 0% RA Warm</c:v>
                      </c:pt>
                      <c:pt idx="5">
                        <c:v>Bio PMB 20% RA Warm</c:v>
                      </c:pt>
                      <c:pt idx="6">
                        <c:v>Bio PMB 30% RA Warm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Sheet1!$G$4:$G$10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72.86666666666666</c:v>
                      </c:pt>
                      <c:pt idx="1">
                        <c:v>70.599999999999994</c:v>
                      </c:pt>
                      <c:pt idx="2">
                        <c:v>64.099999999999994</c:v>
                      </c:pt>
                      <c:pt idx="3">
                        <c:v>62.55</c:v>
                      </c:pt>
                      <c:pt idx="4">
                        <c:v>58.85</c:v>
                      </c:pt>
                      <c:pt idx="5">
                        <c:v>57.3</c:v>
                      </c:pt>
                      <c:pt idx="6">
                        <c:v>56.4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74CA-4B48-BD0C-9AC6CBFC0BC1}"/>
                  </c:ext>
                </c:extLst>
              </c15:ser>
            </c15:filteredBarSeries>
            <c15:filteredBarSeries>
              <c15:ser>
                <c:idx val="4"/>
                <c:order val="4"/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Sheet1!$C$4:$C$10</c15:sqref>
                        </c15:formulaRef>
                      </c:ext>
                    </c:extLst>
                    <c:strCache>
                      <c:ptCount val="7"/>
                      <c:pt idx="0">
                        <c:v>PMB 0% RA Warm</c:v>
                      </c:pt>
                      <c:pt idx="1">
                        <c:v>PMB 10% RA Warm</c:v>
                      </c:pt>
                      <c:pt idx="2">
                        <c:v>PMB 50% RA Warm</c:v>
                      </c:pt>
                      <c:pt idx="3">
                        <c:v>Bio PMB 0% RA Hot</c:v>
                      </c:pt>
                      <c:pt idx="4">
                        <c:v>Bio PMB 0% RA Warm</c:v>
                      </c:pt>
                      <c:pt idx="5">
                        <c:v>Bio PMB 20% RA Warm</c:v>
                      </c:pt>
                      <c:pt idx="6">
                        <c:v>Bio PMB 30% RA Warm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Sheet1!$H$4:$H$10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74CA-4B48-BD0C-9AC6CBFC0BC1}"/>
                  </c:ext>
                </c:extLst>
              </c15:ser>
            </c15:filteredBarSeries>
            <c15:filteredBarSeries>
              <c15:ser>
                <c:idx val="5"/>
                <c:order val="5"/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Sheet1!$C$4:$C$10</c15:sqref>
                        </c15:formulaRef>
                      </c:ext>
                    </c:extLst>
                    <c:strCache>
                      <c:ptCount val="7"/>
                      <c:pt idx="0">
                        <c:v>PMB 0% RA Warm</c:v>
                      </c:pt>
                      <c:pt idx="1">
                        <c:v>PMB 10% RA Warm</c:v>
                      </c:pt>
                      <c:pt idx="2">
                        <c:v>PMB 50% RA Warm</c:v>
                      </c:pt>
                      <c:pt idx="3">
                        <c:v>Bio PMB 0% RA Hot</c:v>
                      </c:pt>
                      <c:pt idx="4">
                        <c:v>Bio PMB 0% RA Warm</c:v>
                      </c:pt>
                      <c:pt idx="5">
                        <c:v>Bio PMB 20% RA Warm</c:v>
                      </c:pt>
                      <c:pt idx="6">
                        <c:v>Bio PMB 30% RA Warm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Sheet1!$I$4:$I$10</c15:sqref>
                        </c15:formulaRef>
                      </c:ext>
                    </c:extLst>
                    <c:numCache>
                      <c:formatCode>0.0</c:formatCode>
                      <c:ptCount val="7"/>
                      <c:pt idx="0">
                        <c:v>0</c:v>
                      </c:pt>
                      <c:pt idx="1">
                        <c:v>2.2666666666666657</c:v>
                      </c:pt>
                      <c:pt idx="2">
                        <c:v>8.7666666666666657</c:v>
                      </c:pt>
                      <c:pt idx="3">
                        <c:v>10.316666666666663</c:v>
                      </c:pt>
                      <c:pt idx="4">
                        <c:v>14.016666666666659</c:v>
                      </c:pt>
                      <c:pt idx="5">
                        <c:v>15.566666666666663</c:v>
                      </c:pt>
                      <c:pt idx="6">
                        <c:v>16.466666666666661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74CA-4B48-BD0C-9AC6CBFC0BC1}"/>
                  </c:ext>
                </c:extLst>
              </c15:ser>
            </c15:filteredBarSeries>
          </c:ext>
        </c:extLst>
      </c:barChart>
      <c:catAx>
        <c:axId val="854089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5400000" spcFirstLastPara="1" vertOverflow="ellipsis" wrap="square" anchor="t" anchorCtr="0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4090552"/>
        <c:crosses val="autoZero"/>
        <c:auto val="1"/>
        <c:lblAlgn val="ctr"/>
        <c:lblOffset val="100"/>
        <c:noMultiLvlLbl val="0"/>
      </c:catAx>
      <c:valAx>
        <c:axId val="854090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noProof="0" dirty="0">
                    <a:solidFill>
                      <a:schemeClr val="tx1"/>
                    </a:solidFill>
                  </a:rPr>
                  <a:t> % Reduction in CO</a:t>
                </a:r>
                <a:r>
                  <a:rPr lang="en-GB" sz="1200" baseline="-25000" noProof="0" dirty="0">
                    <a:solidFill>
                      <a:schemeClr val="tx1"/>
                    </a:solidFill>
                  </a:rPr>
                  <a:t>2</a:t>
                </a:r>
                <a:r>
                  <a:rPr lang="en-GB" sz="1200" noProof="0" dirty="0">
                    <a:solidFill>
                      <a:schemeClr val="tx1"/>
                    </a:solidFill>
                  </a:rPr>
                  <a:t>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4089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tx1">
        <a:lumMod val="10000"/>
        <a:lumOff val="9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588790-789A-3370-A744-5EB30EB57E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60ABD4-8FD4-2431-5606-3710D3F18A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76900" y="0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421083-6120-4181-B344-8F724E0ABC54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A031FA-030A-3820-6433-CA337E5F7A1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43675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7C468F-845A-B438-2AD0-3EBBFC99802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76900" y="6543675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D7C5C0-E8CE-4440-9C77-1B136009DF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97671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170" userDrawn="1">
          <p15:clr>
            <a:srgbClr val="F26B43"/>
          </p15:clr>
        </p15:guide>
        <p15:guide id="2" pos="3156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42818" cy="345684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76751" y="1"/>
            <a:ext cx="4342818" cy="345684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236BA193-6D49-4F00-B904-829DE7B12B1B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44813" y="862013"/>
            <a:ext cx="4132262" cy="2324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2189" y="3315691"/>
            <a:ext cx="8017510" cy="2712840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44067"/>
            <a:ext cx="4342818" cy="345683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76751" y="6544067"/>
            <a:ext cx="4342818" cy="345683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9BEB4270-EF86-4FDD-A762-90542DCF28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17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B4270-EF86-4FDD-A762-90542DCF283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106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elcom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B0FF9BF-4B84-73DB-964D-9AB2F80733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4" y="3737987"/>
            <a:ext cx="5616575" cy="2643763"/>
          </a:xfrm>
        </p:spPr>
        <p:txBody>
          <a:bodyPr anchor="b" anchorCtr="0"/>
          <a:lstStyle>
            <a:lvl1pPr>
              <a:defRPr sz="1300"/>
            </a:lvl1pPr>
            <a:lvl2pPr>
              <a:defRPr sz="16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ED9D1E7-4B52-BB94-AFFB-3B59D6E84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1714162" y="6434156"/>
            <a:ext cx="252412" cy="171451"/>
          </a:xfrm>
          <a:custGeom>
            <a:avLst/>
            <a:gdLst>
              <a:gd name="connsiteX0" fmla="*/ 42862 w 252412"/>
              <a:gd name="connsiteY0" fmla="*/ 128588 h 171451"/>
              <a:gd name="connsiteX1" fmla="*/ 126999 w 252412"/>
              <a:gd name="connsiteY1" fmla="*/ 128588 h 171451"/>
              <a:gd name="connsiteX2" fmla="*/ 84137 w 252412"/>
              <a:gd name="connsiteY2" fmla="*/ 171451 h 171451"/>
              <a:gd name="connsiteX3" fmla="*/ 42862 w 252412"/>
              <a:gd name="connsiteY3" fmla="*/ 171451 h 171451"/>
              <a:gd name="connsiteX4" fmla="*/ 42862 w 252412"/>
              <a:gd name="connsiteY4" fmla="*/ 128588 h 171451"/>
              <a:gd name="connsiteX5" fmla="*/ 127000 w 252412"/>
              <a:gd name="connsiteY5" fmla="*/ 41275 h 171451"/>
              <a:gd name="connsiteX6" fmla="*/ 168275 w 252412"/>
              <a:gd name="connsiteY6" fmla="*/ 41275 h 171451"/>
              <a:gd name="connsiteX7" fmla="*/ 168275 w 252412"/>
              <a:gd name="connsiteY7" fmla="*/ 171451 h 171451"/>
              <a:gd name="connsiteX8" fmla="*/ 127000 w 252412"/>
              <a:gd name="connsiteY8" fmla="*/ 129144 h 171451"/>
              <a:gd name="connsiteX9" fmla="*/ 127000 w 252412"/>
              <a:gd name="connsiteY9" fmla="*/ 41275 h 171451"/>
              <a:gd name="connsiteX10" fmla="*/ 42862 w 252412"/>
              <a:gd name="connsiteY10" fmla="*/ 41275 h 171451"/>
              <a:gd name="connsiteX11" fmla="*/ 42862 w 252412"/>
              <a:gd name="connsiteY11" fmla="*/ 128588 h 171451"/>
              <a:gd name="connsiteX12" fmla="*/ 0 w 252412"/>
              <a:gd name="connsiteY12" fmla="*/ 128588 h 171451"/>
              <a:gd name="connsiteX13" fmla="*/ 0 w 252412"/>
              <a:gd name="connsiteY13" fmla="*/ 84932 h 171451"/>
              <a:gd name="connsiteX14" fmla="*/ 42862 w 252412"/>
              <a:gd name="connsiteY14" fmla="*/ 41275 h 171451"/>
              <a:gd name="connsiteX15" fmla="*/ 211137 w 252412"/>
              <a:gd name="connsiteY15" fmla="*/ 0 h 171451"/>
              <a:gd name="connsiteX16" fmla="*/ 252412 w 252412"/>
              <a:gd name="connsiteY16" fmla="*/ 0 h 171451"/>
              <a:gd name="connsiteX17" fmla="*/ 252412 w 252412"/>
              <a:gd name="connsiteY17" fmla="*/ 41275 h 171451"/>
              <a:gd name="connsiteX18" fmla="*/ 168275 w 252412"/>
              <a:gd name="connsiteY18" fmla="*/ 41275 h 171451"/>
              <a:gd name="connsiteX19" fmla="*/ 211137 w 252412"/>
              <a:gd name="connsiteY19" fmla="*/ 0 h 171451"/>
              <a:gd name="connsiteX20" fmla="*/ 84137 w 252412"/>
              <a:gd name="connsiteY20" fmla="*/ 0 h 171451"/>
              <a:gd name="connsiteX21" fmla="*/ 126999 w 252412"/>
              <a:gd name="connsiteY21" fmla="*/ 0 h 171451"/>
              <a:gd name="connsiteX22" fmla="*/ 126999 w 252412"/>
              <a:gd name="connsiteY22" fmla="*/ 41275 h 171451"/>
              <a:gd name="connsiteX23" fmla="*/ 42862 w 252412"/>
              <a:gd name="connsiteY23" fmla="*/ 41275 h 171451"/>
              <a:gd name="connsiteX24" fmla="*/ 84137 w 252412"/>
              <a:gd name="connsiteY24" fmla="*/ 0 h 17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2412" h="171451">
                <a:moveTo>
                  <a:pt x="42862" y="128588"/>
                </a:moveTo>
                <a:cubicBezTo>
                  <a:pt x="42862" y="128588"/>
                  <a:pt x="42862" y="128588"/>
                  <a:pt x="126999" y="128588"/>
                </a:cubicBezTo>
                <a:cubicBezTo>
                  <a:pt x="126999" y="151668"/>
                  <a:pt x="107949" y="171451"/>
                  <a:pt x="84137" y="171451"/>
                </a:cubicBezTo>
                <a:lnTo>
                  <a:pt x="42862" y="171451"/>
                </a:lnTo>
                <a:cubicBezTo>
                  <a:pt x="42862" y="171451"/>
                  <a:pt x="42862" y="171451"/>
                  <a:pt x="42862" y="128588"/>
                </a:cubicBezTo>
                <a:close/>
                <a:moveTo>
                  <a:pt x="127000" y="41275"/>
                </a:moveTo>
                <a:cubicBezTo>
                  <a:pt x="127000" y="41275"/>
                  <a:pt x="127000" y="41275"/>
                  <a:pt x="168275" y="41275"/>
                </a:cubicBezTo>
                <a:cubicBezTo>
                  <a:pt x="168275" y="41275"/>
                  <a:pt x="168275" y="41275"/>
                  <a:pt x="168275" y="171451"/>
                </a:cubicBezTo>
                <a:cubicBezTo>
                  <a:pt x="146050" y="171451"/>
                  <a:pt x="127000" y="151925"/>
                  <a:pt x="127000" y="129144"/>
                </a:cubicBezTo>
                <a:cubicBezTo>
                  <a:pt x="127000" y="129144"/>
                  <a:pt x="127000" y="129144"/>
                  <a:pt x="127000" y="41275"/>
                </a:cubicBezTo>
                <a:close/>
                <a:moveTo>
                  <a:pt x="42862" y="41275"/>
                </a:moveTo>
                <a:cubicBezTo>
                  <a:pt x="42862" y="41275"/>
                  <a:pt x="42862" y="41275"/>
                  <a:pt x="42862" y="128588"/>
                </a:cubicBezTo>
                <a:cubicBezTo>
                  <a:pt x="42862" y="128588"/>
                  <a:pt x="42862" y="128588"/>
                  <a:pt x="0" y="128588"/>
                </a:cubicBezTo>
                <a:cubicBezTo>
                  <a:pt x="0" y="128588"/>
                  <a:pt x="0" y="128588"/>
                  <a:pt x="0" y="84932"/>
                </a:cubicBezTo>
                <a:cubicBezTo>
                  <a:pt x="0" y="60678"/>
                  <a:pt x="19050" y="41275"/>
                  <a:pt x="42862" y="41275"/>
                </a:cubicBezTo>
                <a:close/>
                <a:moveTo>
                  <a:pt x="211137" y="0"/>
                </a:moveTo>
                <a:cubicBezTo>
                  <a:pt x="211137" y="0"/>
                  <a:pt x="211137" y="0"/>
                  <a:pt x="252412" y="0"/>
                </a:cubicBezTo>
                <a:cubicBezTo>
                  <a:pt x="252412" y="0"/>
                  <a:pt x="252412" y="0"/>
                  <a:pt x="252412" y="41275"/>
                </a:cubicBezTo>
                <a:lnTo>
                  <a:pt x="168275" y="41275"/>
                </a:lnTo>
                <a:cubicBezTo>
                  <a:pt x="168275" y="19050"/>
                  <a:pt x="187325" y="0"/>
                  <a:pt x="211137" y="0"/>
                </a:cubicBezTo>
                <a:close/>
                <a:moveTo>
                  <a:pt x="84137" y="0"/>
                </a:moveTo>
                <a:cubicBezTo>
                  <a:pt x="126999" y="0"/>
                  <a:pt x="126999" y="0"/>
                  <a:pt x="126999" y="0"/>
                </a:cubicBezTo>
                <a:cubicBezTo>
                  <a:pt x="126999" y="41275"/>
                  <a:pt x="126999" y="41275"/>
                  <a:pt x="126999" y="41275"/>
                </a:cubicBezTo>
                <a:lnTo>
                  <a:pt x="42862" y="41275"/>
                </a:lnTo>
                <a:cubicBezTo>
                  <a:pt x="42862" y="19050"/>
                  <a:pt x="61912" y="0"/>
                  <a:pt x="8413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DAC90D-1C7A-6B81-C552-92D6EBE37FF2}"/>
              </a:ext>
            </a:extLst>
          </p:cNvPr>
          <p:cNvGrpSpPr/>
          <p:nvPr userDrawn="1"/>
        </p:nvGrpSpPr>
        <p:grpSpPr>
          <a:xfrm>
            <a:off x="743732" y="916308"/>
            <a:ext cx="6303595" cy="1159097"/>
            <a:chOff x="6649993" y="4153744"/>
            <a:chExt cx="4773929" cy="877824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446F46AA-2CF0-46EA-A8EF-B4F6B97DF4FD}"/>
                </a:ext>
              </a:extLst>
            </p:cNvPr>
            <p:cNvSpPr/>
            <p:nvPr/>
          </p:nvSpPr>
          <p:spPr>
            <a:xfrm>
              <a:off x="6649993" y="4153744"/>
              <a:ext cx="4773929" cy="877824"/>
            </a:xfrm>
            <a:custGeom>
              <a:avLst/>
              <a:gdLst>
                <a:gd name="connsiteX0" fmla="*/ 128435 w 4773929"/>
                <a:gd name="connsiteY0" fmla="*/ 804867 h 877824"/>
                <a:gd name="connsiteX1" fmla="*/ 419 w 4773929"/>
                <a:gd name="connsiteY1" fmla="*/ 263593 h 877824"/>
                <a:gd name="connsiteX2" fmla="*/ 111417 w 4773929"/>
                <a:gd name="connsiteY2" fmla="*/ 263593 h 877824"/>
                <a:gd name="connsiteX3" fmla="*/ 232067 w 4773929"/>
                <a:gd name="connsiteY3" fmla="*/ 864557 h 877824"/>
                <a:gd name="connsiteX4" fmla="*/ 347891 w 4773929"/>
                <a:gd name="connsiteY4" fmla="*/ 296359 h 877824"/>
                <a:gd name="connsiteX5" fmla="*/ 393103 w 4773929"/>
                <a:gd name="connsiteY5" fmla="*/ 258513 h 877824"/>
                <a:gd name="connsiteX6" fmla="*/ 487083 w 4773929"/>
                <a:gd name="connsiteY6" fmla="*/ 258513 h 877824"/>
                <a:gd name="connsiteX7" fmla="*/ 532295 w 4773929"/>
                <a:gd name="connsiteY7" fmla="*/ 296359 h 877824"/>
                <a:gd name="connsiteX8" fmla="*/ 646849 w 4773929"/>
                <a:gd name="connsiteY8" fmla="*/ 864557 h 877824"/>
                <a:gd name="connsiteX9" fmla="*/ 766229 w 4773929"/>
                <a:gd name="connsiteY9" fmla="*/ 263593 h 877824"/>
                <a:gd name="connsiteX10" fmla="*/ 874687 w 4773929"/>
                <a:gd name="connsiteY10" fmla="*/ 263593 h 877824"/>
                <a:gd name="connsiteX11" fmla="*/ 746417 w 4773929"/>
                <a:gd name="connsiteY11" fmla="*/ 805883 h 877824"/>
                <a:gd name="connsiteX12" fmla="*/ 721017 w 4773929"/>
                <a:gd name="connsiteY12" fmla="*/ 854651 h 877824"/>
                <a:gd name="connsiteX13" fmla="*/ 674281 w 4773929"/>
                <a:gd name="connsiteY13" fmla="*/ 870399 h 877824"/>
                <a:gd name="connsiteX14" fmla="*/ 619417 w 4773929"/>
                <a:gd name="connsiteY14" fmla="*/ 870399 h 877824"/>
                <a:gd name="connsiteX15" fmla="*/ 552361 w 4773929"/>
                <a:gd name="connsiteY15" fmla="*/ 809439 h 877824"/>
                <a:gd name="connsiteX16" fmla="*/ 440093 w 4773929"/>
                <a:gd name="connsiteY16" fmla="*/ 264355 h 877824"/>
                <a:gd name="connsiteX17" fmla="*/ 327825 w 4773929"/>
                <a:gd name="connsiteY17" fmla="*/ 809439 h 877824"/>
                <a:gd name="connsiteX18" fmla="*/ 262039 w 4773929"/>
                <a:gd name="connsiteY18" fmla="*/ 870399 h 877824"/>
                <a:gd name="connsiteX19" fmla="*/ 202349 w 4773929"/>
                <a:gd name="connsiteY19" fmla="*/ 870399 h 877824"/>
                <a:gd name="connsiteX20" fmla="*/ 128435 w 4773929"/>
                <a:gd name="connsiteY20" fmla="*/ 804867 h 877824"/>
                <a:gd name="connsiteX21" fmla="*/ 1095667 w 4773929"/>
                <a:gd name="connsiteY21" fmla="*/ 855413 h 877824"/>
                <a:gd name="connsiteX22" fmla="*/ 998639 w 4773929"/>
                <a:gd name="connsiteY22" fmla="*/ 790135 h 877824"/>
                <a:gd name="connsiteX23" fmla="*/ 948347 w 4773929"/>
                <a:gd name="connsiteY23" fmla="*/ 693107 h 877824"/>
                <a:gd name="connsiteX24" fmla="*/ 931583 w 4773929"/>
                <a:gd name="connsiteY24" fmla="*/ 565599 h 877824"/>
                <a:gd name="connsiteX25" fmla="*/ 931583 w 4773929"/>
                <a:gd name="connsiteY25" fmla="*/ 563059 h 877824"/>
                <a:gd name="connsiteX26" fmla="*/ 948347 w 4773929"/>
                <a:gd name="connsiteY26" fmla="*/ 435551 h 877824"/>
                <a:gd name="connsiteX27" fmla="*/ 998639 w 4773929"/>
                <a:gd name="connsiteY27" fmla="*/ 338523 h 877824"/>
                <a:gd name="connsiteX28" fmla="*/ 1093635 w 4773929"/>
                <a:gd name="connsiteY28" fmla="*/ 273245 h 877824"/>
                <a:gd name="connsiteX29" fmla="*/ 1220381 w 4773929"/>
                <a:gd name="connsiteY29" fmla="*/ 250639 h 877824"/>
                <a:gd name="connsiteX30" fmla="*/ 1350429 w 4773929"/>
                <a:gd name="connsiteY30" fmla="*/ 273245 h 877824"/>
                <a:gd name="connsiteX31" fmla="*/ 1445933 w 4773929"/>
                <a:gd name="connsiteY31" fmla="*/ 338523 h 877824"/>
                <a:gd name="connsiteX32" fmla="*/ 1510449 w 4773929"/>
                <a:gd name="connsiteY32" fmla="*/ 539691 h 877824"/>
                <a:gd name="connsiteX33" fmla="*/ 1510449 w 4773929"/>
                <a:gd name="connsiteY33" fmla="*/ 594555 h 877824"/>
                <a:gd name="connsiteX34" fmla="*/ 1047661 w 4773929"/>
                <a:gd name="connsiteY34" fmla="*/ 594555 h 877824"/>
                <a:gd name="connsiteX35" fmla="*/ 1047661 w 4773929"/>
                <a:gd name="connsiteY35" fmla="*/ 757877 h 877824"/>
                <a:gd name="connsiteX36" fmla="*/ 1054773 w 4773929"/>
                <a:gd name="connsiteY36" fmla="*/ 776419 h 877824"/>
                <a:gd name="connsiteX37" fmla="*/ 1073315 w 4773929"/>
                <a:gd name="connsiteY37" fmla="*/ 783531 h 877824"/>
                <a:gd name="connsiteX38" fmla="*/ 1358557 w 4773929"/>
                <a:gd name="connsiteY38" fmla="*/ 783531 h 877824"/>
                <a:gd name="connsiteX39" fmla="*/ 1377353 w 4773929"/>
                <a:gd name="connsiteY39" fmla="*/ 776419 h 877824"/>
                <a:gd name="connsiteX40" fmla="*/ 1383957 w 4773929"/>
                <a:gd name="connsiteY40" fmla="*/ 757877 h 877824"/>
                <a:gd name="connsiteX41" fmla="*/ 1383957 w 4773929"/>
                <a:gd name="connsiteY41" fmla="*/ 668977 h 877824"/>
                <a:gd name="connsiteX42" fmla="*/ 1504607 w 4773929"/>
                <a:gd name="connsiteY42" fmla="*/ 668977 h 877824"/>
                <a:gd name="connsiteX43" fmla="*/ 1453045 w 4773929"/>
                <a:gd name="connsiteY43" fmla="*/ 773117 h 877824"/>
                <a:gd name="connsiteX44" fmla="*/ 1361605 w 4773929"/>
                <a:gd name="connsiteY44" fmla="*/ 848809 h 877824"/>
                <a:gd name="connsiteX45" fmla="*/ 1229017 w 4773929"/>
                <a:gd name="connsiteY45" fmla="*/ 877511 h 877824"/>
                <a:gd name="connsiteX46" fmla="*/ 1095667 w 4773929"/>
                <a:gd name="connsiteY46" fmla="*/ 855413 h 877824"/>
                <a:gd name="connsiteX47" fmla="*/ 1399959 w 4773929"/>
                <a:gd name="connsiteY47" fmla="*/ 523181 h 877824"/>
                <a:gd name="connsiteX48" fmla="*/ 1399959 w 4773929"/>
                <a:gd name="connsiteY48" fmla="*/ 370781 h 877824"/>
                <a:gd name="connsiteX49" fmla="*/ 1393355 w 4773929"/>
                <a:gd name="connsiteY49" fmla="*/ 351985 h 877824"/>
                <a:gd name="connsiteX50" fmla="*/ 1374559 w 4773929"/>
                <a:gd name="connsiteY50" fmla="*/ 345381 h 877824"/>
                <a:gd name="connsiteX51" fmla="*/ 1073315 w 4773929"/>
                <a:gd name="connsiteY51" fmla="*/ 345381 h 877824"/>
                <a:gd name="connsiteX52" fmla="*/ 1054773 w 4773929"/>
                <a:gd name="connsiteY52" fmla="*/ 351985 h 877824"/>
                <a:gd name="connsiteX53" fmla="*/ 1047661 w 4773929"/>
                <a:gd name="connsiteY53" fmla="*/ 370781 h 877824"/>
                <a:gd name="connsiteX54" fmla="*/ 1047661 w 4773929"/>
                <a:gd name="connsiteY54" fmla="*/ 523181 h 877824"/>
                <a:gd name="connsiteX55" fmla="*/ 1399959 w 4773929"/>
                <a:gd name="connsiteY55" fmla="*/ 523181 h 877824"/>
                <a:gd name="connsiteX56" fmla="*/ 1866811 w 4773929"/>
                <a:gd name="connsiteY56" fmla="*/ 865827 h 877824"/>
                <a:gd name="connsiteX57" fmla="*/ 1788833 w 4773929"/>
                <a:gd name="connsiteY57" fmla="*/ 865827 h 877824"/>
                <a:gd name="connsiteX58" fmla="*/ 1665389 w 4773929"/>
                <a:gd name="connsiteY58" fmla="*/ 823663 h 877824"/>
                <a:gd name="connsiteX59" fmla="*/ 1622971 w 4773929"/>
                <a:gd name="connsiteY59" fmla="*/ 701235 h 877824"/>
                <a:gd name="connsiteX60" fmla="*/ 1622971 w 4773929"/>
                <a:gd name="connsiteY60" fmla="*/ 195 h 877824"/>
                <a:gd name="connsiteX61" fmla="*/ 1727873 w 4773929"/>
                <a:gd name="connsiteY61" fmla="*/ 195 h 877824"/>
                <a:gd name="connsiteX62" fmla="*/ 1727873 w 4773929"/>
                <a:gd name="connsiteY62" fmla="*/ 760925 h 877824"/>
                <a:gd name="connsiteX63" fmla="*/ 1734985 w 4773929"/>
                <a:gd name="connsiteY63" fmla="*/ 779467 h 877824"/>
                <a:gd name="connsiteX64" fmla="*/ 1753527 w 4773929"/>
                <a:gd name="connsiteY64" fmla="*/ 786579 h 877824"/>
                <a:gd name="connsiteX65" fmla="*/ 1866811 w 4773929"/>
                <a:gd name="connsiteY65" fmla="*/ 786579 h 877824"/>
                <a:gd name="connsiteX66" fmla="*/ 1866811 w 4773929"/>
                <a:gd name="connsiteY66" fmla="*/ 865827 h 877824"/>
                <a:gd name="connsiteX67" fmla="*/ 2065947 w 4773929"/>
                <a:gd name="connsiteY67" fmla="*/ 855667 h 877824"/>
                <a:gd name="connsiteX68" fmla="*/ 1969427 w 4773929"/>
                <a:gd name="connsiteY68" fmla="*/ 790135 h 877824"/>
                <a:gd name="connsiteX69" fmla="*/ 1920151 w 4773929"/>
                <a:gd name="connsiteY69" fmla="*/ 693107 h 877824"/>
                <a:gd name="connsiteX70" fmla="*/ 1903641 w 4773929"/>
                <a:gd name="connsiteY70" fmla="*/ 565599 h 877824"/>
                <a:gd name="connsiteX71" fmla="*/ 1903641 w 4773929"/>
                <a:gd name="connsiteY71" fmla="*/ 563059 h 877824"/>
                <a:gd name="connsiteX72" fmla="*/ 1920151 w 4773929"/>
                <a:gd name="connsiteY72" fmla="*/ 434789 h 877824"/>
                <a:gd name="connsiteX73" fmla="*/ 1969427 w 4773929"/>
                <a:gd name="connsiteY73" fmla="*/ 338777 h 877824"/>
                <a:gd name="connsiteX74" fmla="*/ 2065947 w 4773929"/>
                <a:gd name="connsiteY74" fmla="*/ 273245 h 877824"/>
                <a:gd name="connsiteX75" fmla="*/ 2193709 w 4773929"/>
                <a:gd name="connsiteY75" fmla="*/ 250893 h 877824"/>
                <a:gd name="connsiteX76" fmla="*/ 2328329 w 4773929"/>
                <a:gd name="connsiteY76" fmla="*/ 279849 h 877824"/>
                <a:gd name="connsiteX77" fmla="*/ 2420277 w 4773929"/>
                <a:gd name="connsiteY77" fmla="*/ 356557 h 877824"/>
                <a:gd name="connsiteX78" fmla="*/ 2469045 w 4773929"/>
                <a:gd name="connsiteY78" fmla="*/ 462983 h 877824"/>
                <a:gd name="connsiteX79" fmla="*/ 2348395 w 4773929"/>
                <a:gd name="connsiteY79" fmla="*/ 462983 h 877824"/>
                <a:gd name="connsiteX80" fmla="*/ 2348395 w 4773929"/>
                <a:gd name="connsiteY80" fmla="*/ 370273 h 877824"/>
                <a:gd name="connsiteX81" fmla="*/ 2341791 w 4773929"/>
                <a:gd name="connsiteY81" fmla="*/ 351477 h 877824"/>
                <a:gd name="connsiteX82" fmla="*/ 2322995 w 4773929"/>
                <a:gd name="connsiteY82" fmla="*/ 344873 h 877824"/>
                <a:gd name="connsiteX83" fmla="*/ 2046135 w 4773929"/>
                <a:gd name="connsiteY83" fmla="*/ 344873 h 877824"/>
                <a:gd name="connsiteX84" fmla="*/ 2027593 w 4773929"/>
                <a:gd name="connsiteY84" fmla="*/ 351477 h 877824"/>
                <a:gd name="connsiteX85" fmla="*/ 2020481 w 4773929"/>
                <a:gd name="connsiteY85" fmla="*/ 370273 h 877824"/>
                <a:gd name="connsiteX86" fmla="*/ 2020481 w 4773929"/>
                <a:gd name="connsiteY86" fmla="*/ 757877 h 877824"/>
                <a:gd name="connsiteX87" fmla="*/ 2027593 w 4773929"/>
                <a:gd name="connsiteY87" fmla="*/ 776419 h 877824"/>
                <a:gd name="connsiteX88" fmla="*/ 2046135 w 4773929"/>
                <a:gd name="connsiteY88" fmla="*/ 783531 h 877824"/>
                <a:gd name="connsiteX89" fmla="*/ 2322995 w 4773929"/>
                <a:gd name="connsiteY89" fmla="*/ 783531 h 877824"/>
                <a:gd name="connsiteX90" fmla="*/ 2341791 w 4773929"/>
                <a:gd name="connsiteY90" fmla="*/ 776419 h 877824"/>
                <a:gd name="connsiteX91" fmla="*/ 2348395 w 4773929"/>
                <a:gd name="connsiteY91" fmla="*/ 757877 h 877824"/>
                <a:gd name="connsiteX92" fmla="*/ 2348395 w 4773929"/>
                <a:gd name="connsiteY92" fmla="*/ 665167 h 877824"/>
                <a:gd name="connsiteX93" fmla="*/ 2469045 w 4773929"/>
                <a:gd name="connsiteY93" fmla="*/ 665167 h 877824"/>
                <a:gd name="connsiteX94" fmla="*/ 2420277 w 4773929"/>
                <a:gd name="connsiteY94" fmla="*/ 771593 h 877824"/>
                <a:gd name="connsiteX95" fmla="*/ 2328329 w 4773929"/>
                <a:gd name="connsiteY95" fmla="*/ 848301 h 877824"/>
                <a:gd name="connsiteX96" fmla="*/ 2193709 w 4773929"/>
                <a:gd name="connsiteY96" fmla="*/ 877257 h 877824"/>
                <a:gd name="connsiteX97" fmla="*/ 2065947 w 4773929"/>
                <a:gd name="connsiteY97" fmla="*/ 855667 h 877824"/>
                <a:gd name="connsiteX98" fmla="*/ 2709583 w 4773929"/>
                <a:gd name="connsiteY98" fmla="*/ 855413 h 877824"/>
                <a:gd name="connsiteX99" fmla="*/ 2614079 w 4773929"/>
                <a:gd name="connsiteY99" fmla="*/ 790135 h 877824"/>
                <a:gd name="connsiteX100" fmla="*/ 2560993 w 4773929"/>
                <a:gd name="connsiteY100" fmla="*/ 693107 h 877824"/>
                <a:gd name="connsiteX101" fmla="*/ 2543213 w 4773929"/>
                <a:gd name="connsiteY101" fmla="*/ 565599 h 877824"/>
                <a:gd name="connsiteX102" fmla="*/ 2543213 w 4773929"/>
                <a:gd name="connsiteY102" fmla="*/ 563059 h 877824"/>
                <a:gd name="connsiteX103" fmla="*/ 2560993 w 4773929"/>
                <a:gd name="connsiteY103" fmla="*/ 435551 h 877824"/>
                <a:gd name="connsiteX104" fmla="*/ 2614079 w 4773929"/>
                <a:gd name="connsiteY104" fmla="*/ 338523 h 877824"/>
                <a:gd name="connsiteX105" fmla="*/ 2709583 w 4773929"/>
                <a:gd name="connsiteY105" fmla="*/ 273245 h 877824"/>
                <a:gd name="connsiteX106" fmla="*/ 2839631 w 4773929"/>
                <a:gd name="connsiteY106" fmla="*/ 250639 h 877824"/>
                <a:gd name="connsiteX107" fmla="*/ 2969679 w 4773929"/>
                <a:gd name="connsiteY107" fmla="*/ 273245 h 877824"/>
                <a:gd name="connsiteX108" fmla="*/ 3065183 w 4773929"/>
                <a:gd name="connsiteY108" fmla="*/ 338523 h 877824"/>
                <a:gd name="connsiteX109" fmla="*/ 3118269 w 4773929"/>
                <a:gd name="connsiteY109" fmla="*/ 435551 h 877824"/>
                <a:gd name="connsiteX110" fmla="*/ 3136049 w 4773929"/>
                <a:gd name="connsiteY110" fmla="*/ 563059 h 877824"/>
                <a:gd name="connsiteX111" fmla="*/ 3136049 w 4773929"/>
                <a:gd name="connsiteY111" fmla="*/ 565599 h 877824"/>
                <a:gd name="connsiteX112" fmla="*/ 3118269 w 4773929"/>
                <a:gd name="connsiteY112" fmla="*/ 693107 h 877824"/>
                <a:gd name="connsiteX113" fmla="*/ 3065183 w 4773929"/>
                <a:gd name="connsiteY113" fmla="*/ 790135 h 877824"/>
                <a:gd name="connsiteX114" fmla="*/ 2969679 w 4773929"/>
                <a:gd name="connsiteY114" fmla="*/ 855413 h 877824"/>
                <a:gd name="connsiteX115" fmla="*/ 2839631 w 4773929"/>
                <a:gd name="connsiteY115" fmla="*/ 878019 h 877824"/>
                <a:gd name="connsiteX116" fmla="*/ 2709583 w 4773929"/>
                <a:gd name="connsiteY116" fmla="*/ 855413 h 877824"/>
                <a:gd name="connsiteX117" fmla="*/ 2667673 w 4773929"/>
                <a:gd name="connsiteY117" fmla="*/ 776927 h 877824"/>
                <a:gd name="connsiteX118" fmla="*/ 2686215 w 4773929"/>
                <a:gd name="connsiteY118" fmla="*/ 784039 h 877824"/>
                <a:gd name="connsiteX119" fmla="*/ 2993555 w 4773929"/>
                <a:gd name="connsiteY119" fmla="*/ 784039 h 877824"/>
                <a:gd name="connsiteX120" fmla="*/ 3012351 w 4773929"/>
                <a:gd name="connsiteY120" fmla="*/ 776927 h 877824"/>
                <a:gd name="connsiteX121" fmla="*/ 3018955 w 4773929"/>
                <a:gd name="connsiteY121" fmla="*/ 758385 h 877824"/>
                <a:gd name="connsiteX122" fmla="*/ 3018955 w 4773929"/>
                <a:gd name="connsiteY122" fmla="*/ 370781 h 877824"/>
                <a:gd name="connsiteX123" fmla="*/ 3012351 w 4773929"/>
                <a:gd name="connsiteY123" fmla="*/ 351985 h 877824"/>
                <a:gd name="connsiteX124" fmla="*/ 2993555 w 4773929"/>
                <a:gd name="connsiteY124" fmla="*/ 345381 h 877824"/>
                <a:gd name="connsiteX125" fmla="*/ 2686215 w 4773929"/>
                <a:gd name="connsiteY125" fmla="*/ 345381 h 877824"/>
                <a:gd name="connsiteX126" fmla="*/ 2667673 w 4773929"/>
                <a:gd name="connsiteY126" fmla="*/ 351985 h 877824"/>
                <a:gd name="connsiteX127" fmla="*/ 2660561 w 4773929"/>
                <a:gd name="connsiteY127" fmla="*/ 370781 h 877824"/>
                <a:gd name="connsiteX128" fmla="*/ 2660561 w 4773929"/>
                <a:gd name="connsiteY128" fmla="*/ 758385 h 877824"/>
                <a:gd name="connsiteX129" fmla="*/ 2667673 w 4773929"/>
                <a:gd name="connsiteY129" fmla="*/ 776927 h 877824"/>
                <a:gd name="connsiteX130" fmla="*/ 3253143 w 4773929"/>
                <a:gd name="connsiteY130" fmla="*/ 865827 h 877824"/>
                <a:gd name="connsiteX131" fmla="*/ 3253143 w 4773929"/>
                <a:gd name="connsiteY131" fmla="*/ 263339 h 877824"/>
                <a:gd name="connsiteX132" fmla="*/ 3358045 w 4773929"/>
                <a:gd name="connsiteY132" fmla="*/ 263339 h 877824"/>
                <a:gd name="connsiteX133" fmla="*/ 3358045 w 4773929"/>
                <a:gd name="connsiteY133" fmla="*/ 865573 h 877824"/>
                <a:gd name="connsiteX134" fmla="*/ 3253143 w 4773929"/>
                <a:gd name="connsiteY134" fmla="*/ 865573 h 877824"/>
                <a:gd name="connsiteX135" fmla="*/ 3531019 w 4773929"/>
                <a:gd name="connsiteY135" fmla="*/ 251147 h 877824"/>
                <a:gd name="connsiteX136" fmla="*/ 3634905 w 4773929"/>
                <a:gd name="connsiteY136" fmla="*/ 276801 h 877824"/>
                <a:gd name="connsiteX137" fmla="*/ 3700437 w 4773929"/>
                <a:gd name="connsiteY137" fmla="*/ 346397 h 877824"/>
                <a:gd name="connsiteX138" fmla="*/ 3771557 w 4773929"/>
                <a:gd name="connsiteY138" fmla="*/ 276039 h 877824"/>
                <a:gd name="connsiteX139" fmla="*/ 3884587 w 4773929"/>
                <a:gd name="connsiteY139" fmla="*/ 251401 h 877824"/>
                <a:gd name="connsiteX140" fmla="*/ 3989997 w 4773929"/>
                <a:gd name="connsiteY140" fmla="*/ 273245 h 877824"/>
                <a:gd name="connsiteX141" fmla="*/ 4058323 w 4773929"/>
                <a:gd name="connsiteY141" fmla="*/ 335221 h 877824"/>
                <a:gd name="connsiteX142" fmla="*/ 4082199 w 4773929"/>
                <a:gd name="connsiteY142" fmla="*/ 428185 h 877824"/>
                <a:gd name="connsiteX143" fmla="*/ 4082199 w 4773929"/>
                <a:gd name="connsiteY143" fmla="*/ 865827 h 877824"/>
                <a:gd name="connsiteX144" fmla="*/ 3977297 w 4773929"/>
                <a:gd name="connsiteY144" fmla="*/ 865827 h 877824"/>
                <a:gd name="connsiteX145" fmla="*/ 3977297 w 4773929"/>
                <a:gd name="connsiteY145" fmla="*/ 372051 h 877824"/>
                <a:gd name="connsiteX146" fmla="*/ 3970693 w 4773929"/>
                <a:gd name="connsiteY146" fmla="*/ 353255 h 877824"/>
                <a:gd name="connsiteX147" fmla="*/ 3951897 w 4773929"/>
                <a:gd name="connsiteY147" fmla="*/ 346651 h 877824"/>
                <a:gd name="connsiteX148" fmla="*/ 3700691 w 4773929"/>
                <a:gd name="connsiteY148" fmla="*/ 346651 h 877824"/>
                <a:gd name="connsiteX149" fmla="*/ 3720249 w 4773929"/>
                <a:gd name="connsiteY149" fmla="*/ 430725 h 877824"/>
                <a:gd name="connsiteX150" fmla="*/ 3720249 w 4773929"/>
                <a:gd name="connsiteY150" fmla="*/ 866081 h 877824"/>
                <a:gd name="connsiteX151" fmla="*/ 3615347 w 4773929"/>
                <a:gd name="connsiteY151" fmla="*/ 866081 h 877824"/>
                <a:gd name="connsiteX152" fmla="*/ 3615347 w 4773929"/>
                <a:gd name="connsiteY152" fmla="*/ 372051 h 877824"/>
                <a:gd name="connsiteX153" fmla="*/ 3608743 w 4773929"/>
                <a:gd name="connsiteY153" fmla="*/ 353255 h 877824"/>
                <a:gd name="connsiteX154" fmla="*/ 3589947 w 4773929"/>
                <a:gd name="connsiteY154" fmla="*/ 346651 h 877824"/>
                <a:gd name="connsiteX155" fmla="*/ 3358299 w 4773929"/>
                <a:gd name="connsiteY155" fmla="*/ 346651 h 877824"/>
                <a:gd name="connsiteX156" fmla="*/ 3531019 w 4773929"/>
                <a:gd name="connsiteY156" fmla="*/ 251147 h 877824"/>
                <a:gd name="connsiteX157" fmla="*/ 4359567 w 4773929"/>
                <a:gd name="connsiteY157" fmla="*/ 855413 h 877824"/>
                <a:gd name="connsiteX158" fmla="*/ 4262539 w 4773929"/>
                <a:gd name="connsiteY158" fmla="*/ 790135 h 877824"/>
                <a:gd name="connsiteX159" fmla="*/ 4212247 w 4773929"/>
                <a:gd name="connsiteY159" fmla="*/ 693107 h 877824"/>
                <a:gd name="connsiteX160" fmla="*/ 4195483 w 4773929"/>
                <a:gd name="connsiteY160" fmla="*/ 565599 h 877824"/>
                <a:gd name="connsiteX161" fmla="*/ 4195483 w 4773929"/>
                <a:gd name="connsiteY161" fmla="*/ 563059 h 877824"/>
                <a:gd name="connsiteX162" fmla="*/ 4212247 w 4773929"/>
                <a:gd name="connsiteY162" fmla="*/ 435551 h 877824"/>
                <a:gd name="connsiteX163" fmla="*/ 4262539 w 4773929"/>
                <a:gd name="connsiteY163" fmla="*/ 338523 h 877824"/>
                <a:gd name="connsiteX164" fmla="*/ 4357535 w 4773929"/>
                <a:gd name="connsiteY164" fmla="*/ 273245 h 877824"/>
                <a:gd name="connsiteX165" fmla="*/ 4484281 w 4773929"/>
                <a:gd name="connsiteY165" fmla="*/ 250639 h 877824"/>
                <a:gd name="connsiteX166" fmla="*/ 4614329 w 4773929"/>
                <a:gd name="connsiteY166" fmla="*/ 273245 h 877824"/>
                <a:gd name="connsiteX167" fmla="*/ 4709833 w 4773929"/>
                <a:gd name="connsiteY167" fmla="*/ 338523 h 877824"/>
                <a:gd name="connsiteX168" fmla="*/ 4774349 w 4773929"/>
                <a:gd name="connsiteY168" fmla="*/ 539691 h 877824"/>
                <a:gd name="connsiteX169" fmla="*/ 4774349 w 4773929"/>
                <a:gd name="connsiteY169" fmla="*/ 594555 h 877824"/>
                <a:gd name="connsiteX170" fmla="*/ 4311053 w 4773929"/>
                <a:gd name="connsiteY170" fmla="*/ 594555 h 877824"/>
                <a:gd name="connsiteX171" fmla="*/ 4311053 w 4773929"/>
                <a:gd name="connsiteY171" fmla="*/ 757877 h 877824"/>
                <a:gd name="connsiteX172" fmla="*/ 4318165 w 4773929"/>
                <a:gd name="connsiteY172" fmla="*/ 776419 h 877824"/>
                <a:gd name="connsiteX173" fmla="*/ 4336707 w 4773929"/>
                <a:gd name="connsiteY173" fmla="*/ 783531 h 877824"/>
                <a:gd name="connsiteX174" fmla="*/ 4621949 w 4773929"/>
                <a:gd name="connsiteY174" fmla="*/ 783531 h 877824"/>
                <a:gd name="connsiteX175" fmla="*/ 4640745 w 4773929"/>
                <a:gd name="connsiteY175" fmla="*/ 776419 h 877824"/>
                <a:gd name="connsiteX176" fmla="*/ 4647349 w 4773929"/>
                <a:gd name="connsiteY176" fmla="*/ 757877 h 877824"/>
                <a:gd name="connsiteX177" fmla="*/ 4647349 w 4773929"/>
                <a:gd name="connsiteY177" fmla="*/ 668977 h 877824"/>
                <a:gd name="connsiteX178" fmla="*/ 4767999 w 4773929"/>
                <a:gd name="connsiteY178" fmla="*/ 668977 h 877824"/>
                <a:gd name="connsiteX179" fmla="*/ 4716437 w 4773929"/>
                <a:gd name="connsiteY179" fmla="*/ 773117 h 877824"/>
                <a:gd name="connsiteX180" fmla="*/ 4624997 w 4773929"/>
                <a:gd name="connsiteY180" fmla="*/ 848809 h 877824"/>
                <a:gd name="connsiteX181" fmla="*/ 4492409 w 4773929"/>
                <a:gd name="connsiteY181" fmla="*/ 877511 h 877824"/>
                <a:gd name="connsiteX182" fmla="*/ 4359567 w 4773929"/>
                <a:gd name="connsiteY182" fmla="*/ 855413 h 877824"/>
                <a:gd name="connsiteX183" fmla="*/ 4663605 w 4773929"/>
                <a:gd name="connsiteY183" fmla="*/ 523181 h 877824"/>
                <a:gd name="connsiteX184" fmla="*/ 4663605 w 4773929"/>
                <a:gd name="connsiteY184" fmla="*/ 370781 h 877824"/>
                <a:gd name="connsiteX185" fmla="*/ 4657001 w 4773929"/>
                <a:gd name="connsiteY185" fmla="*/ 351985 h 877824"/>
                <a:gd name="connsiteX186" fmla="*/ 4638205 w 4773929"/>
                <a:gd name="connsiteY186" fmla="*/ 345381 h 877824"/>
                <a:gd name="connsiteX187" fmla="*/ 4336961 w 4773929"/>
                <a:gd name="connsiteY187" fmla="*/ 345381 h 877824"/>
                <a:gd name="connsiteX188" fmla="*/ 4318419 w 4773929"/>
                <a:gd name="connsiteY188" fmla="*/ 351985 h 877824"/>
                <a:gd name="connsiteX189" fmla="*/ 4311307 w 4773929"/>
                <a:gd name="connsiteY189" fmla="*/ 370781 h 877824"/>
                <a:gd name="connsiteX190" fmla="*/ 4311307 w 4773929"/>
                <a:gd name="connsiteY190" fmla="*/ 523181 h 877824"/>
                <a:gd name="connsiteX191" fmla="*/ 4663605 w 4773929"/>
                <a:gd name="connsiteY191" fmla="*/ 523181 h 877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4773929" h="877824">
                  <a:moveTo>
                    <a:pt x="128435" y="804867"/>
                  </a:moveTo>
                  <a:lnTo>
                    <a:pt x="419" y="263593"/>
                  </a:lnTo>
                  <a:lnTo>
                    <a:pt x="111417" y="263593"/>
                  </a:lnTo>
                  <a:lnTo>
                    <a:pt x="232067" y="864557"/>
                  </a:lnTo>
                  <a:lnTo>
                    <a:pt x="347891" y="296359"/>
                  </a:lnTo>
                  <a:cubicBezTo>
                    <a:pt x="352717" y="271213"/>
                    <a:pt x="367703" y="258513"/>
                    <a:pt x="393103" y="258513"/>
                  </a:cubicBezTo>
                  <a:lnTo>
                    <a:pt x="487083" y="258513"/>
                  </a:lnTo>
                  <a:cubicBezTo>
                    <a:pt x="512229" y="258513"/>
                    <a:pt x="527215" y="271213"/>
                    <a:pt x="532295" y="296359"/>
                  </a:cubicBezTo>
                  <a:lnTo>
                    <a:pt x="646849" y="864557"/>
                  </a:lnTo>
                  <a:lnTo>
                    <a:pt x="766229" y="263593"/>
                  </a:lnTo>
                  <a:lnTo>
                    <a:pt x="874687" y="263593"/>
                  </a:lnTo>
                  <a:lnTo>
                    <a:pt x="746417" y="805883"/>
                  </a:lnTo>
                  <a:cubicBezTo>
                    <a:pt x="740829" y="827727"/>
                    <a:pt x="732193" y="843983"/>
                    <a:pt x="721017" y="854651"/>
                  </a:cubicBezTo>
                  <a:cubicBezTo>
                    <a:pt x="709841" y="865319"/>
                    <a:pt x="694347" y="870399"/>
                    <a:pt x="674281" y="870399"/>
                  </a:cubicBezTo>
                  <a:lnTo>
                    <a:pt x="619417" y="870399"/>
                  </a:lnTo>
                  <a:cubicBezTo>
                    <a:pt x="582079" y="870399"/>
                    <a:pt x="559727" y="850079"/>
                    <a:pt x="552361" y="809439"/>
                  </a:cubicBezTo>
                  <a:lnTo>
                    <a:pt x="440093" y="264355"/>
                  </a:lnTo>
                  <a:lnTo>
                    <a:pt x="327825" y="809439"/>
                  </a:lnTo>
                  <a:cubicBezTo>
                    <a:pt x="320205" y="850079"/>
                    <a:pt x="298107" y="870399"/>
                    <a:pt x="262039" y="870399"/>
                  </a:cubicBezTo>
                  <a:lnTo>
                    <a:pt x="202349" y="870399"/>
                  </a:lnTo>
                  <a:cubicBezTo>
                    <a:pt x="163741" y="870653"/>
                    <a:pt x="138849" y="848555"/>
                    <a:pt x="128435" y="804867"/>
                  </a:cubicBezTo>
                  <a:close/>
                  <a:moveTo>
                    <a:pt x="1095667" y="855413"/>
                  </a:moveTo>
                  <a:cubicBezTo>
                    <a:pt x="1055789" y="840427"/>
                    <a:pt x="1023531" y="818583"/>
                    <a:pt x="998639" y="790135"/>
                  </a:cubicBezTo>
                  <a:cubicBezTo>
                    <a:pt x="976287" y="764227"/>
                    <a:pt x="959523" y="731715"/>
                    <a:pt x="948347" y="693107"/>
                  </a:cubicBezTo>
                  <a:cubicBezTo>
                    <a:pt x="937171" y="654499"/>
                    <a:pt x="931583" y="612081"/>
                    <a:pt x="931583" y="565599"/>
                  </a:cubicBezTo>
                  <a:lnTo>
                    <a:pt x="931583" y="563059"/>
                  </a:lnTo>
                  <a:cubicBezTo>
                    <a:pt x="931583" y="516831"/>
                    <a:pt x="937171" y="474159"/>
                    <a:pt x="948347" y="435551"/>
                  </a:cubicBezTo>
                  <a:cubicBezTo>
                    <a:pt x="959523" y="396943"/>
                    <a:pt x="976287" y="364685"/>
                    <a:pt x="998639" y="338523"/>
                  </a:cubicBezTo>
                  <a:cubicBezTo>
                    <a:pt x="1023023" y="310075"/>
                    <a:pt x="1054773" y="288231"/>
                    <a:pt x="1093635" y="273245"/>
                  </a:cubicBezTo>
                  <a:cubicBezTo>
                    <a:pt x="1132751" y="258259"/>
                    <a:pt x="1174915" y="250639"/>
                    <a:pt x="1220381" y="250639"/>
                  </a:cubicBezTo>
                  <a:cubicBezTo>
                    <a:pt x="1268387" y="250639"/>
                    <a:pt x="1311821" y="258259"/>
                    <a:pt x="1350429" y="273245"/>
                  </a:cubicBezTo>
                  <a:cubicBezTo>
                    <a:pt x="1389291" y="288231"/>
                    <a:pt x="1421041" y="310075"/>
                    <a:pt x="1445933" y="338523"/>
                  </a:cubicBezTo>
                  <a:cubicBezTo>
                    <a:pt x="1489113" y="388561"/>
                    <a:pt x="1510449" y="455617"/>
                    <a:pt x="1510449" y="539691"/>
                  </a:cubicBezTo>
                  <a:lnTo>
                    <a:pt x="1510449" y="594555"/>
                  </a:lnTo>
                  <a:lnTo>
                    <a:pt x="1047661" y="594555"/>
                  </a:lnTo>
                  <a:lnTo>
                    <a:pt x="1047661" y="757877"/>
                  </a:lnTo>
                  <a:cubicBezTo>
                    <a:pt x="1047661" y="765497"/>
                    <a:pt x="1049947" y="771847"/>
                    <a:pt x="1054773" y="776419"/>
                  </a:cubicBezTo>
                  <a:cubicBezTo>
                    <a:pt x="1059345" y="780991"/>
                    <a:pt x="1065695" y="783531"/>
                    <a:pt x="1073315" y="783531"/>
                  </a:cubicBezTo>
                  <a:lnTo>
                    <a:pt x="1358557" y="783531"/>
                  </a:lnTo>
                  <a:cubicBezTo>
                    <a:pt x="1366685" y="783531"/>
                    <a:pt x="1373035" y="781245"/>
                    <a:pt x="1377353" y="776419"/>
                  </a:cubicBezTo>
                  <a:cubicBezTo>
                    <a:pt x="1381925" y="771847"/>
                    <a:pt x="1383957" y="765497"/>
                    <a:pt x="1383957" y="757877"/>
                  </a:cubicBezTo>
                  <a:lnTo>
                    <a:pt x="1383957" y="668977"/>
                  </a:lnTo>
                  <a:lnTo>
                    <a:pt x="1504607" y="668977"/>
                  </a:lnTo>
                  <a:cubicBezTo>
                    <a:pt x="1493685" y="707077"/>
                    <a:pt x="1476413" y="741875"/>
                    <a:pt x="1453045" y="773117"/>
                  </a:cubicBezTo>
                  <a:cubicBezTo>
                    <a:pt x="1429677" y="804359"/>
                    <a:pt x="1399197" y="829505"/>
                    <a:pt x="1361605" y="848809"/>
                  </a:cubicBezTo>
                  <a:cubicBezTo>
                    <a:pt x="1324013" y="868113"/>
                    <a:pt x="1279817" y="877511"/>
                    <a:pt x="1229017" y="877511"/>
                  </a:cubicBezTo>
                  <a:cubicBezTo>
                    <a:pt x="1179995" y="878019"/>
                    <a:pt x="1135545" y="870399"/>
                    <a:pt x="1095667" y="855413"/>
                  </a:cubicBezTo>
                  <a:close/>
                  <a:moveTo>
                    <a:pt x="1399959" y="523181"/>
                  </a:moveTo>
                  <a:lnTo>
                    <a:pt x="1399959" y="370781"/>
                  </a:lnTo>
                  <a:cubicBezTo>
                    <a:pt x="1399959" y="362653"/>
                    <a:pt x="1397673" y="356303"/>
                    <a:pt x="1393355" y="351985"/>
                  </a:cubicBezTo>
                  <a:cubicBezTo>
                    <a:pt x="1388783" y="347413"/>
                    <a:pt x="1382687" y="345381"/>
                    <a:pt x="1374559" y="345381"/>
                  </a:cubicBezTo>
                  <a:lnTo>
                    <a:pt x="1073315" y="345381"/>
                  </a:lnTo>
                  <a:cubicBezTo>
                    <a:pt x="1065695" y="345381"/>
                    <a:pt x="1059345" y="347667"/>
                    <a:pt x="1054773" y="351985"/>
                  </a:cubicBezTo>
                  <a:cubicBezTo>
                    <a:pt x="1050201" y="356557"/>
                    <a:pt x="1047661" y="362653"/>
                    <a:pt x="1047661" y="370781"/>
                  </a:cubicBezTo>
                  <a:lnTo>
                    <a:pt x="1047661" y="523181"/>
                  </a:lnTo>
                  <a:lnTo>
                    <a:pt x="1399959" y="523181"/>
                  </a:lnTo>
                  <a:close/>
                  <a:moveTo>
                    <a:pt x="1866811" y="865827"/>
                  </a:moveTo>
                  <a:lnTo>
                    <a:pt x="1788833" y="865827"/>
                  </a:lnTo>
                  <a:cubicBezTo>
                    <a:pt x="1734731" y="865827"/>
                    <a:pt x="1693583" y="851857"/>
                    <a:pt x="1665389" y="823663"/>
                  </a:cubicBezTo>
                  <a:cubicBezTo>
                    <a:pt x="1637195" y="795723"/>
                    <a:pt x="1622971" y="754829"/>
                    <a:pt x="1622971" y="701235"/>
                  </a:cubicBezTo>
                  <a:lnTo>
                    <a:pt x="1622971" y="195"/>
                  </a:lnTo>
                  <a:lnTo>
                    <a:pt x="1727873" y="195"/>
                  </a:lnTo>
                  <a:lnTo>
                    <a:pt x="1727873" y="760925"/>
                  </a:lnTo>
                  <a:cubicBezTo>
                    <a:pt x="1727873" y="768545"/>
                    <a:pt x="1730159" y="774895"/>
                    <a:pt x="1734985" y="779467"/>
                  </a:cubicBezTo>
                  <a:cubicBezTo>
                    <a:pt x="1739557" y="784039"/>
                    <a:pt x="1745907" y="786579"/>
                    <a:pt x="1753527" y="786579"/>
                  </a:cubicBezTo>
                  <a:lnTo>
                    <a:pt x="1866811" y="786579"/>
                  </a:lnTo>
                  <a:lnTo>
                    <a:pt x="1866811" y="865827"/>
                  </a:lnTo>
                  <a:close/>
                  <a:moveTo>
                    <a:pt x="2065947" y="855667"/>
                  </a:moveTo>
                  <a:cubicBezTo>
                    <a:pt x="2026831" y="840935"/>
                    <a:pt x="1994573" y="819091"/>
                    <a:pt x="1969427" y="790135"/>
                  </a:cubicBezTo>
                  <a:cubicBezTo>
                    <a:pt x="1947583" y="763719"/>
                    <a:pt x="1931073" y="731461"/>
                    <a:pt x="1920151" y="693107"/>
                  </a:cubicBezTo>
                  <a:cubicBezTo>
                    <a:pt x="1909229" y="655007"/>
                    <a:pt x="1903641" y="612335"/>
                    <a:pt x="1903641" y="565599"/>
                  </a:cubicBezTo>
                  <a:lnTo>
                    <a:pt x="1903641" y="563059"/>
                  </a:lnTo>
                  <a:cubicBezTo>
                    <a:pt x="1903641" y="515815"/>
                    <a:pt x="1909229" y="473143"/>
                    <a:pt x="1920151" y="434789"/>
                  </a:cubicBezTo>
                  <a:cubicBezTo>
                    <a:pt x="1931073" y="396435"/>
                    <a:pt x="1947583" y="364431"/>
                    <a:pt x="1969427" y="338777"/>
                  </a:cubicBezTo>
                  <a:cubicBezTo>
                    <a:pt x="1994573" y="309821"/>
                    <a:pt x="2026831" y="287977"/>
                    <a:pt x="2065947" y="273245"/>
                  </a:cubicBezTo>
                  <a:cubicBezTo>
                    <a:pt x="2105063" y="258513"/>
                    <a:pt x="2147735" y="250893"/>
                    <a:pt x="2193709" y="250893"/>
                  </a:cubicBezTo>
                  <a:cubicBezTo>
                    <a:pt x="2245271" y="250893"/>
                    <a:pt x="2290229" y="260545"/>
                    <a:pt x="2328329" y="279849"/>
                  </a:cubicBezTo>
                  <a:cubicBezTo>
                    <a:pt x="2366429" y="299153"/>
                    <a:pt x="2397163" y="324807"/>
                    <a:pt x="2420277" y="356557"/>
                  </a:cubicBezTo>
                  <a:cubicBezTo>
                    <a:pt x="2443391" y="388561"/>
                    <a:pt x="2459647" y="423867"/>
                    <a:pt x="2469045" y="462983"/>
                  </a:cubicBezTo>
                  <a:lnTo>
                    <a:pt x="2348395" y="462983"/>
                  </a:lnTo>
                  <a:lnTo>
                    <a:pt x="2348395" y="370273"/>
                  </a:lnTo>
                  <a:cubicBezTo>
                    <a:pt x="2348395" y="362145"/>
                    <a:pt x="2346109" y="355795"/>
                    <a:pt x="2341791" y="351477"/>
                  </a:cubicBezTo>
                  <a:cubicBezTo>
                    <a:pt x="2337219" y="346905"/>
                    <a:pt x="2331123" y="344873"/>
                    <a:pt x="2322995" y="344873"/>
                  </a:cubicBezTo>
                  <a:lnTo>
                    <a:pt x="2046135" y="344873"/>
                  </a:lnTo>
                  <a:cubicBezTo>
                    <a:pt x="2038515" y="344873"/>
                    <a:pt x="2032165" y="347159"/>
                    <a:pt x="2027593" y="351477"/>
                  </a:cubicBezTo>
                  <a:cubicBezTo>
                    <a:pt x="2023021" y="356049"/>
                    <a:pt x="2020481" y="362145"/>
                    <a:pt x="2020481" y="370273"/>
                  </a:cubicBezTo>
                  <a:lnTo>
                    <a:pt x="2020481" y="757877"/>
                  </a:lnTo>
                  <a:cubicBezTo>
                    <a:pt x="2020481" y="765497"/>
                    <a:pt x="2022767" y="771847"/>
                    <a:pt x="2027593" y="776419"/>
                  </a:cubicBezTo>
                  <a:cubicBezTo>
                    <a:pt x="2032165" y="780991"/>
                    <a:pt x="2038515" y="783531"/>
                    <a:pt x="2046135" y="783531"/>
                  </a:cubicBezTo>
                  <a:lnTo>
                    <a:pt x="2322995" y="783531"/>
                  </a:lnTo>
                  <a:cubicBezTo>
                    <a:pt x="2331123" y="783531"/>
                    <a:pt x="2337473" y="781245"/>
                    <a:pt x="2341791" y="776419"/>
                  </a:cubicBezTo>
                  <a:cubicBezTo>
                    <a:pt x="2346363" y="771847"/>
                    <a:pt x="2348395" y="765497"/>
                    <a:pt x="2348395" y="757877"/>
                  </a:cubicBezTo>
                  <a:lnTo>
                    <a:pt x="2348395" y="665167"/>
                  </a:lnTo>
                  <a:lnTo>
                    <a:pt x="2469045" y="665167"/>
                  </a:lnTo>
                  <a:cubicBezTo>
                    <a:pt x="2459647" y="704283"/>
                    <a:pt x="2443391" y="739589"/>
                    <a:pt x="2420277" y="771593"/>
                  </a:cubicBezTo>
                  <a:cubicBezTo>
                    <a:pt x="2397163" y="803597"/>
                    <a:pt x="2366429" y="828997"/>
                    <a:pt x="2328329" y="848301"/>
                  </a:cubicBezTo>
                  <a:cubicBezTo>
                    <a:pt x="2290229" y="867605"/>
                    <a:pt x="2245271" y="877257"/>
                    <a:pt x="2193709" y="877257"/>
                  </a:cubicBezTo>
                  <a:cubicBezTo>
                    <a:pt x="2147735" y="878019"/>
                    <a:pt x="2105063" y="870399"/>
                    <a:pt x="2065947" y="855667"/>
                  </a:cubicBezTo>
                  <a:close/>
                  <a:moveTo>
                    <a:pt x="2709583" y="855413"/>
                  </a:moveTo>
                  <a:cubicBezTo>
                    <a:pt x="2670721" y="840427"/>
                    <a:pt x="2638971" y="818583"/>
                    <a:pt x="2614079" y="790135"/>
                  </a:cubicBezTo>
                  <a:cubicBezTo>
                    <a:pt x="2590457" y="764227"/>
                    <a:pt x="2572931" y="731715"/>
                    <a:pt x="2560993" y="693107"/>
                  </a:cubicBezTo>
                  <a:cubicBezTo>
                    <a:pt x="2549309" y="654499"/>
                    <a:pt x="2543213" y="612081"/>
                    <a:pt x="2543213" y="565599"/>
                  </a:cubicBezTo>
                  <a:lnTo>
                    <a:pt x="2543213" y="563059"/>
                  </a:lnTo>
                  <a:cubicBezTo>
                    <a:pt x="2543213" y="516831"/>
                    <a:pt x="2549055" y="474159"/>
                    <a:pt x="2560993" y="435551"/>
                  </a:cubicBezTo>
                  <a:cubicBezTo>
                    <a:pt x="2572677" y="396943"/>
                    <a:pt x="2590457" y="364685"/>
                    <a:pt x="2614079" y="338523"/>
                  </a:cubicBezTo>
                  <a:cubicBezTo>
                    <a:pt x="2638971" y="310075"/>
                    <a:pt x="2670721" y="288231"/>
                    <a:pt x="2709583" y="273245"/>
                  </a:cubicBezTo>
                  <a:cubicBezTo>
                    <a:pt x="2748445" y="258259"/>
                    <a:pt x="2791879" y="250639"/>
                    <a:pt x="2839631" y="250639"/>
                  </a:cubicBezTo>
                  <a:cubicBezTo>
                    <a:pt x="2887637" y="250639"/>
                    <a:pt x="2931071" y="258259"/>
                    <a:pt x="2969679" y="273245"/>
                  </a:cubicBezTo>
                  <a:cubicBezTo>
                    <a:pt x="3008541" y="288231"/>
                    <a:pt x="3040291" y="310075"/>
                    <a:pt x="3065183" y="338523"/>
                  </a:cubicBezTo>
                  <a:cubicBezTo>
                    <a:pt x="3088805" y="364431"/>
                    <a:pt x="3106331" y="396943"/>
                    <a:pt x="3118269" y="435551"/>
                  </a:cubicBezTo>
                  <a:cubicBezTo>
                    <a:pt x="3129953" y="474159"/>
                    <a:pt x="3136049" y="516577"/>
                    <a:pt x="3136049" y="563059"/>
                  </a:cubicBezTo>
                  <a:lnTo>
                    <a:pt x="3136049" y="565599"/>
                  </a:lnTo>
                  <a:cubicBezTo>
                    <a:pt x="3136049" y="611827"/>
                    <a:pt x="3130207" y="654499"/>
                    <a:pt x="3118269" y="693107"/>
                  </a:cubicBezTo>
                  <a:cubicBezTo>
                    <a:pt x="3106585" y="731715"/>
                    <a:pt x="3088805" y="763973"/>
                    <a:pt x="3065183" y="790135"/>
                  </a:cubicBezTo>
                  <a:cubicBezTo>
                    <a:pt x="3040291" y="818583"/>
                    <a:pt x="3008541" y="840427"/>
                    <a:pt x="2969679" y="855413"/>
                  </a:cubicBezTo>
                  <a:cubicBezTo>
                    <a:pt x="2930817" y="870399"/>
                    <a:pt x="2887383" y="878019"/>
                    <a:pt x="2839631" y="878019"/>
                  </a:cubicBezTo>
                  <a:cubicBezTo>
                    <a:pt x="2791879" y="878019"/>
                    <a:pt x="2748445" y="870399"/>
                    <a:pt x="2709583" y="855413"/>
                  </a:cubicBezTo>
                  <a:close/>
                  <a:moveTo>
                    <a:pt x="2667673" y="776927"/>
                  </a:moveTo>
                  <a:cubicBezTo>
                    <a:pt x="2672245" y="781499"/>
                    <a:pt x="2678595" y="784039"/>
                    <a:pt x="2686215" y="784039"/>
                  </a:cubicBezTo>
                  <a:lnTo>
                    <a:pt x="2993555" y="784039"/>
                  </a:lnTo>
                  <a:cubicBezTo>
                    <a:pt x="3001683" y="784039"/>
                    <a:pt x="3008033" y="781753"/>
                    <a:pt x="3012351" y="776927"/>
                  </a:cubicBezTo>
                  <a:cubicBezTo>
                    <a:pt x="3016923" y="772355"/>
                    <a:pt x="3018955" y="766005"/>
                    <a:pt x="3018955" y="758385"/>
                  </a:cubicBezTo>
                  <a:lnTo>
                    <a:pt x="3018955" y="370781"/>
                  </a:lnTo>
                  <a:cubicBezTo>
                    <a:pt x="3018955" y="362653"/>
                    <a:pt x="3016669" y="356303"/>
                    <a:pt x="3012351" y="351985"/>
                  </a:cubicBezTo>
                  <a:cubicBezTo>
                    <a:pt x="3007779" y="347413"/>
                    <a:pt x="3001683" y="345381"/>
                    <a:pt x="2993555" y="345381"/>
                  </a:cubicBezTo>
                  <a:lnTo>
                    <a:pt x="2686215" y="345381"/>
                  </a:lnTo>
                  <a:cubicBezTo>
                    <a:pt x="2678595" y="345381"/>
                    <a:pt x="2672245" y="347667"/>
                    <a:pt x="2667673" y="351985"/>
                  </a:cubicBezTo>
                  <a:cubicBezTo>
                    <a:pt x="2663101" y="356557"/>
                    <a:pt x="2660561" y="362653"/>
                    <a:pt x="2660561" y="370781"/>
                  </a:cubicBezTo>
                  <a:lnTo>
                    <a:pt x="2660561" y="758385"/>
                  </a:lnTo>
                  <a:cubicBezTo>
                    <a:pt x="2660561" y="766259"/>
                    <a:pt x="2662847" y="772355"/>
                    <a:pt x="2667673" y="776927"/>
                  </a:cubicBezTo>
                  <a:close/>
                  <a:moveTo>
                    <a:pt x="3253143" y="865827"/>
                  </a:moveTo>
                  <a:lnTo>
                    <a:pt x="3253143" y="263339"/>
                  </a:lnTo>
                  <a:lnTo>
                    <a:pt x="3358045" y="263339"/>
                  </a:lnTo>
                  <a:lnTo>
                    <a:pt x="3358045" y="865573"/>
                  </a:lnTo>
                  <a:lnTo>
                    <a:pt x="3253143" y="865573"/>
                  </a:lnTo>
                  <a:close/>
                  <a:moveTo>
                    <a:pt x="3531019" y="251147"/>
                  </a:moveTo>
                  <a:cubicBezTo>
                    <a:pt x="3571151" y="251147"/>
                    <a:pt x="3605949" y="259783"/>
                    <a:pt x="3634905" y="276801"/>
                  </a:cubicBezTo>
                  <a:cubicBezTo>
                    <a:pt x="3663861" y="293819"/>
                    <a:pt x="3685705" y="316933"/>
                    <a:pt x="3700437" y="346397"/>
                  </a:cubicBezTo>
                  <a:cubicBezTo>
                    <a:pt x="3716693" y="315917"/>
                    <a:pt x="3740315" y="292549"/>
                    <a:pt x="3771557" y="276039"/>
                  </a:cubicBezTo>
                  <a:cubicBezTo>
                    <a:pt x="3802545" y="259529"/>
                    <a:pt x="3840391" y="251401"/>
                    <a:pt x="3884587" y="251401"/>
                  </a:cubicBezTo>
                  <a:cubicBezTo>
                    <a:pt x="3925227" y="251401"/>
                    <a:pt x="3960279" y="258767"/>
                    <a:pt x="3989997" y="273245"/>
                  </a:cubicBezTo>
                  <a:cubicBezTo>
                    <a:pt x="4019715" y="287977"/>
                    <a:pt x="4042321" y="308551"/>
                    <a:pt x="4058323" y="335221"/>
                  </a:cubicBezTo>
                  <a:cubicBezTo>
                    <a:pt x="4074071" y="361891"/>
                    <a:pt x="4082199" y="392879"/>
                    <a:pt x="4082199" y="428185"/>
                  </a:cubicBezTo>
                  <a:lnTo>
                    <a:pt x="4082199" y="865827"/>
                  </a:lnTo>
                  <a:lnTo>
                    <a:pt x="3977297" y="865827"/>
                  </a:lnTo>
                  <a:lnTo>
                    <a:pt x="3977297" y="372051"/>
                  </a:lnTo>
                  <a:cubicBezTo>
                    <a:pt x="3977297" y="363923"/>
                    <a:pt x="3975011" y="357573"/>
                    <a:pt x="3970693" y="353255"/>
                  </a:cubicBezTo>
                  <a:cubicBezTo>
                    <a:pt x="3966121" y="348683"/>
                    <a:pt x="3960025" y="346651"/>
                    <a:pt x="3951897" y="346651"/>
                  </a:cubicBezTo>
                  <a:lnTo>
                    <a:pt x="3700691" y="346651"/>
                  </a:lnTo>
                  <a:cubicBezTo>
                    <a:pt x="3713645" y="372559"/>
                    <a:pt x="3720249" y="400753"/>
                    <a:pt x="3720249" y="430725"/>
                  </a:cubicBezTo>
                  <a:lnTo>
                    <a:pt x="3720249" y="866081"/>
                  </a:lnTo>
                  <a:lnTo>
                    <a:pt x="3615347" y="866081"/>
                  </a:lnTo>
                  <a:lnTo>
                    <a:pt x="3615347" y="372051"/>
                  </a:lnTo>
                  <a:cubicBezTo>
                    <a:pt x="3615347" y="363923"/>
                    <a:pt x="3613061" y="357573"/>
                    <a:pt x="3608743" y="353255"/>
                  </a:cubicBezTo>
                  <a:cubicBezTo>
                    <a:pt x="3604171" y="348683"/>
                    <a:pt x="3598075" y="346651"/>
                    <a:pt x="3589947" y="346651"/>
                  </a:cubicBezTo>
                  <a:lnTo>
                    <a:pt x="3358299" y="346651"/>
                  </a:lnTo>
                  <a:cubicBezTo>
                    <a:pt x="3396145" y="282897"/>
                    <a:pt x="3453803" y="251147"/>
                    <a:pt x="3531019" y="251147"/>
                  </a:cubicBezTo>
                  <a:close/>
                  <a:moveTo>
                    <a:pt x="4359567" y="855413"/>
                  </a:moveTo>
                  <a:cubicBezTo>
                    <a:pt x="4319689" y="840427"/>
                    <a:pt x="4287431" y="818583"/>
                    <a:pt x="4262539" y="790135"/>
                  </a:cubicBezTo>
                  <a:cubicBezTo>
                    <a:pt x="4240187" y="764227"/>
                    <a:pt x="4223423" y="731715"/>
                    <a:pt x="4212247" y="693107"/>
                  </a:cubicBezTo>
                  <a:cubicBezTo>
                    <a:pt x="4201071" y="654499"/>
                    <a:pt x="4195483" y="612081"/>
                    <a:pt x="4195483" y="565599"/>
                  </a:cubicBezTo>
                  <a:lnTo>
                    <a:pt x="4195483" y="563059"/>
                  </a:lnTo>
                  <a:cubicBezTo>
                    <a:pt x="4195483" y="516831"/>
                    <a:pt x="4201071" y="474159"/>
                    <a:pt x="4212247" y="435551"/>
                  </a:cubicBezTo>
                  <a:cubicBezTo>
                    <a:pt x="4223423" y="396943"/>
                    <a:pt x="4240187" y="364685"/>
                    <a:pt x="4262539" y="338523"/>
                  </a:cubicBezTo>
                  <a:cubicBezTo>
                    <a:pt x="4286923" y="310075"/>
                    <a:pt x="4318673" y="288231"/>
                    <a:pt x="4357535" y="273245"/>
                  </a:cubicBezTo>
                  <a:cubicBezTo>
                    <a:pt x="4396651" y="258259"/>
                    <a:pt x="4438815" y="250639"/>
                    <a:pt x="4484281" y="250639"/>
                  </a:cubicBezTo>
                  <a:cubicBezTo>
                    <a:pt x="4532287" y="250639"/>
                    <a:pt x="4575721" y="258259"/>
                    <a:pt x="4614329" y="273245"/>
                  </a:cubicBezTo>
                  <a:cubicBezTo>
                    <a:pt x="4653191" y="288231"/>
                    <a:pt x="4684941" y="310075"/>
                    <a:pt x="4709833" y="338523"/>
                  </a:cubicBezTo>
                  <a:cubicBezTo>
                    <a:pt x="4753013" y="388561"/>
                    <a:pt x="4774349" y="455617"/>
                    <a:pt x="4774349" y="539691"/>
                  </a:cubicBezTo>
                  <a:lnTo>
                    <a:pt x="4774349" y="594555"/>
                  </a:lnTo>
                  <a:lnTo>
                    <a:pt x="4311053" y="594555"/>
                  </a:lnTo>
                  <a:lnTo>
                    <a:pt x="4311053" y="757877"/>
                  </a:lnTo>
                  <a:cubicBezTo>
                    <a:pt x="4311053" y="765497"/>
                    <a:pt x="4313339" y="771847"/>
                    <a:pt x="4318165" y="776419"/>
                  </a:cubicBezTo>
                  <a:cubicBezTo>
                    <a:pt x="4322737" y="780991"/>
                    <a:pt x="4329087" y="783531"/>
                    <a:pt x="4336707" y="783531"/>
                  </a:cubicBezTo>
                  <a:lnTo>
                    <a:pt x="4621949" y="783531"/>
                  </a:lnTo>
                  <a:cubicBezTo>
                    <a:pt x="4630077" y="783531"/>
                    <a:pt x="4636427" y="781245"/>
                    <a:pt x="4640745" y="776419"/>
                  </a:cubicBezTo>
                  <a:cubicBezTo>
                    <a:pt x="4645317" y="771847"/>
                    <a:pt x="4647349" y="765497"/>
                    <a:pt x="4647349" y="757877"/>
                  </a:cubicBezTo>
                  <a:lnTo>
                    <a:pt x="4647349" y="668977"/>
                  </a:lnTo>
                  <a:lnTo>
                    <a:pt x="4767999" y="668977"/>
                  </a:lnTo>
                  <a:cubicBezTo>
                    <a:pt x="4757077" y="707077"/>
                    <a:pt x="4739805" y="741875"/>
                    <a:pt x="4716437" y="773117"/>
                  </a:cubicBezTo>
                  <a:cubicBezTo>
                    <a:pt x="4693069" y="804359"/>
                    <a:pt x="4662589" y="829505"/>
                    <a:pt x="4624997" y="848809"/>
                  </a:cubicBezTo>
                  <a:cubicBezTo>
                    <a:pt x="4587405" y="868113"/>
                    <a:pt x="4543209" y="877511"/>
                    <a:pt x="4492409" y="877511"/>
                  </a:cubicBezTo>
                  <a:cubicBezTo>
                    <a:pt x="4443895" y="878019"/>
                    <a:pt x="4399445" y="870399"/>
                    <a:pt x="4359567" y="855413"/>
                  </a:cubicBezTo>
                  <a:close/>
                  <a:moveTo>
                    <a:pt x="4663605" y="523181"/>
                  </a:moveTo>
                  <a:lnTo>
                    <a:pt x="4663605" y="370781"/>
                  </a:lnTo>
                  <a:cubicBezTo>
                    <a:pt x="4663605" y="362653"/>
                    <a:pt x="4661319" y="356303"/>
                    <a:pt x="4657001" y="351985"/>
                  </a:cubicBezTo>
                  <a:cubicBezTo>
                    <a:pt x="4652429" y="347413"/>
                    <a:pt x="4646333" y="345381"/>
                    <a:pt x="4638205" y="345381"/>
                  </a:cubicBezTo>
                  <a:lnTo>
                    <a:pt x="4336961" y="345381"/>
                  </a:lnTo>
                  <a:cubicBezTo>
                    <a:pt x="4329341" y="345381"/>
                    <a:pt x="4322991" y="347667"/>
                    <a:pt x="4318419" y="351985"/>
                  </a:cubicBezTo>
                  <a:cubicBezTo>
                    <a:pt x="4313847" y="356557"/>
                    <a:pt x="4311307" y="362653"/>
                    <a:pt x="4311307" y="370781"/>
                  </a:cubicBezTo>
                  <a:lnTo>
                    <a:pt x="4311307" y="523181"/>
                  </a:lnTo>
                  <a:lnTo>
                    <a:pt x="4663605" y="523181"/>
                  </a:lnTo>
                  <a:close/>
                </a:path>
              </a:pathLst>
            </a:custGeom>
            <a:noFill/>
            <a:ln w="1047750" cap="rnd">
              <a:solidFill>
                <a:srgbClr val="BEDAE5">
                  <a:alpha val="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12C8471-24FB-8CFD-D8F3-3B0125EF6CBE}"/>
                </a:ext>
              </a:extLst>
            </p:cNvPr>
            <p:cNvSpPr/>
            <p:nvPr/>
          </p:nvSpPr>
          <p:spPr>
            <a:xfrm>
              <a:off x="6649993" y="4153744"/>
              <a:ext cx="4773929" cy="877824"/>
            </a:xfrm>
            <a:custGeom>
              <a:avLst/>
              <a:gdLst>
                <a:gd name="connsiteX0" fmla="*/ 128435 w 4773929"/>
                <a:gd name="connsiteY0" fmla="*/ 804867 h 877824"/>
                <a:gd name="connsiteX1" fmla="*/ 419 w 4773929"/>
                <a:gd name="connsiteY1" fmla="*/ 263593 h 877824"/>
                <a:gd name="connsiteX2" fmla="*/ 111417 w 4773929"/>
                <a:gd name="connsiteY2" fmla="*/ 263593 h 877824"/>
                <a:gd name="connsiteX3" fmla="*/ 232067 w 4773929"/>
                <a:gd name="connsiteY3" fmla="*/ 864557 h 877824"/>
                <a:gd name="connsiteX4" fmla="*/ 347891 w 4773929"/>
                <a:gd name="connsiteY4" fmla="*/ 296359 h 877824"/>
                <a:gd name="connsiteX5" fmla="*/ 393103 w 4773929"/>
                <a:gd name="connsiteY5" fmla="*/ 258513 h 877824"/>
                <a:gd name="connsiteX6" fmla="*/ 487083 w 4773929"/>
                <a:gd name="connsiteY6" fmla="*/ 258513 h 877824"/>
                <a:gd name="connsiteX7" fmla="*/ 532295 w 4773929"/>
                <a:gd name="connsiteY7" fmla="*/ 296359 h 877824"/>
                <a:gd name="connsiteX8" fmla="*/ 646849 w 4773929"/>
                <a:gd name="connsiteY8" fmla="*/ 864557 h 877824"/>
                <a:gd name="connsiteX9" fmla="*/ 766229 w 4773929"/>
                <a:gd name="connsiteY9" fmla="*/ 263593 h 877824"/>
                <a:gd name="connsiteX10" fmla="*/ 874687 w 4773929"/>
                <a:gd name="connsiteY10" fmla="*/ 263593 h 877824"/>
                <a:gd name="connsiteX11" fmla="*/ 746417 w 4773929"/>
                <a:gd name="connsiteY11" fmla="*/ 805883 h 877824"/>
                <a:gd name="connsiteX12" fmla="*/ 721017 w 4773929"/>
                <a:gd name="connsiteY12" fmla="*/ 854651 h 877824"/>
                <a:gd name="connsiteX13" fmla="*/ 674281 w 4773929"/>
                <a:gd name="connsiteY13" fmla="*/ 870399 h 877824"/>
                <a:gd name="connsiteX14" fmla="*/ 619417 w 4773929"/>
                <a:gd name="connsiteY14" fmla="*/ 870399 h 877824"/>
                <a:gd name="connsiteX15" fmla="*/ 552361 w 4773929"/>
                <a:gd name="connsiteY15" fmla="*/ 809439 h 877824"/>
                <a:gd name="connsiteX16" fmla="*/ 440093 w 4773929"/>
                <a:gd name="connsiteY16" fmla="*/ 264355 h 877824"/>
                <a:gd name="connsiteX17" fmla="*/ 327825 w 4773929"/>
                <a:gd name="connsiteY17" fmla="*/ 809439 h 877824"/>
                <a:gd name="connsiteX18" fmla="*/ 262039 w 4773929"/>
                <a:gd name="connsiteY18" fmla="*/ 870399 h 877824"/>
                <a:gd name="connsiteX19" fmla="*/ 202349 w 4773929"/>
                <a:gd name="connsiteY19" fmla="*/ 870399 h 877824"/>
                <a:gd name="connsiteX20" fmla="*/ 128435 w 4773929"/>
                <a:gd name="connsiteY20" fmla="*/ 804867 h 877824"/>
                <a:gd name="connsiteX21" fmla="*/ 1095667 w 4773929"/>
                <a:gd name="connsiteY21" fmla="*/ 855413 h 877824"/>
                <a:gd name="connsiteX22" fmla="*/ 998639 w 4773929"/>
                <a:gd name="connsiteY22" fmla="*/ 790135 h 877824"/>
                <a:gd name="connsiteX23" fmla="*/ 948347 w 4773929"/>
                <a:gd name="connsiteY23" fmla="*/ 693107 h 877824"/>
                <a:gd name="connsiteX24" fmla="*/ 931583 w 4773929"/>
                <a:gd name="connsiteY24" fmla="*/ 565599 h 877824"/>
                <a:gd name="connsiteX25" fmla="*/ 931583 w 4773929"/>
                <a:gd name="connsiteY25" fmla="*/ 563059 h 877824"/>
                <a:gd name="connsiteX26" fmla="*/ 948347 w 4773929"/>
                <a:gd name="connsiteY26" fmla="*/ 435551 h 877824"/>
                <a:gd name="connsiteX27" fmla="*/ 998639 w 4773929"/>
                <a:gd name="connsiteY27" fmla="*/ 338523 h 877824"/>
                <a:gd name="connsiteX28" fmla="*/ 1093635 w 4773929"/>
                <a:gd name="connsiteY28" fmla="*/ 273245 h 877824"/>
                <a:gd name="connsiteX29" fmla="*/ 1220381 w 4773929"/>
                <a:gd name="connsiteY29" fmla="*/ 250639 h 877824"/>
                <a:gd name="connsiteX30" fmla="*/ 1350429 w 4773929"/>
                <a:gd name="connsiteY30" fmla="*/ 273245 h 877824"/>
                <a:gd name="connsiteX31" fmla="*/ 1445933 w 4773929"/>
                <a:gd name="connsiteY31" fmla="*/ 338523 h 877824"/>
                <a:gd name="connsiteX32" fmla="*/ 1510449 w 4773929"/>
                <a:gd name="connsiteY32" fmla="*/ 539691 h 877824"/>
                <a:gd name="connsiteX33" fmla="*/ 1510449 w 4773929"/>
                <a:gd name="connsiteY33" fmla="*/ 594555 h 877824"/>
                <a:gd name="connsiteX34" fmla="*/ 1047661 w 4773929"/>
                <a:gd name="connsiteY34" fmla="*/ 594555 h 877824"/>
                <a:gd name="connsiteX35" fmla="*/ 1047661 w 4773929"/>
                <a:gd name="connsiteY35" fmla="*/ 757877 h 877824"/>
                <a:gd name="connsiteX36" fmla="*/ 1054773 w 4773929"/>
                <a:gd name="connsiteY36" fmla="*/ 776419 h 877824"/>
                <a:gd name="connsiteX37" fmla="*/ 1073315 w 4773929"/>
                <a:gd name="connsiteY37" fmla="*/ 783531 h 877824"/>
                <a:gd name="connsiteX38" fmla="*/ 1358557 w 4773929"/>
                <a:gd name="connsiteY38" fmla="*/ 783531 h 877824"/>
                <a:gd name="connsiteX39" fmla="*/ 1377353 w 4773929"/>
                <a:gd name="connsiteY39" fmla="*/ 776419 h 877824"/>
                <a:gd name="connsiteX40" fmla="*/ 1383957 w 4773929"/>
                <a:gd name="connsiteY40" fmla="*/ 757877 h 877824"/>
                <a:gd name="connsiteX41" fmla="*/ 1383957 w 4773929"/>
                <a:gd name="connsiteY41" fmla="*/ 668977 h 877824"/>
                <a:gd name="connsiteX42" fmla="*/ 1504607 w 4773929"/>
                <a:gd name="connsiteY42" fmla="*/ 668977 h 877824"/>
                <a:gd name="connsiteX43" fmla="*/ 1453045 w 4773929"/>
                <a:gd name="connsiteY43" fmla="*/ 773117 h 877824"/>
                <a:gd name="connsiteX44" fmla="*/ 1361605 w 4773929"/>
                <a:gd name="connsiteY44" fmla="*/ 848809 h 877824"/>
                <a:gd name="connsiteX45" fmla="*/ 1229017 w 4773929"/>
                <a:gd name="connsiteY45" fmla="*/ 877511 h 877824"/>
                <a:gd name="connsiteX46" fmla="*/ 1095667 w 4773929"/>
                <a:gd name="connsiteY46" fmla="*/ 855413 h 877824"/>
                <a:gd name="connsiteX47" fmla="*/ 1399959 w 4773929"/>
                <a:gd name="connsiteY47" fmla="*/ 523181 h 877824"/>
                <a:gd name="connsiteX48" fmla="*/ 1399959 w 4773929"/>
                <a:gd name="connsiteY48" fmla="*/ 370781 h 877824"/>
                <a:gd name="connsiteX49" fmla="*/ 1393355 w 4773929"/>
                <a:gd name="connsiteY49" fmla="*/ 351985 h 877824"/>
                <a:gd name="connsiteX50" fmla="*/ 1374559 w 4773929"/>
                <a:gd name="connsiteY50" fmla="*/ 345381 h 877824"/>
                <a:gd name="connsiteX51" fmla="*/ 1073315 w 4773929"/>
                <a:gd name="connsiteY51" fmla="*/ 345381 h 877824"/>
                <a:gd name="connsiteX52" fmla="*/ 1054773 w 4773929"/>
                <a:gd name="connsiteY52" fmla="*/ 351985 h 877824"/>
                <a:gd name="connsiteX53" fmla="*/ 1047661 w 4773929"/>
                <a:gd name="connsiteY53" fmla="*/ 370781 h 877824"/>
                <a:gd name="connsiteX54" fmla="*/ 1047661 w 4773929"/>
                <a:gd name="connsiteY54" fmla="*/ 523181 h 877824"/>
                <a:gd name="connsiteX55" fmla="*/ 1399959 w 4773929"/>
                <a:gd name="connsiteY55" fmla="*/ 523181 h 877824"/>
                <a:gd name="connsiteX56" fmla="*/ 1866811 w 4773929"/>
                <a:gd name="connsiteY56" fmla="*/ 865827 h 877824"/>
                <a:gd name="connsiteX57" fmla="*/ 1788833 w 4773929"/>
                <a:gd name="connsiteY57" fmla="*/ 865827 h 877824"/>
                <a:gd name="connsiteX58" fmla="*/ 1665389 w 4773929"/>
                <a:gd name="connsiteY58" fmla="*/ 823663 h 877824"/>
                <a:gd name="connsiteX59" fmla="*/ 1622971 w 4773929"/>
                <a:gd name="connsiteY59" fmla="*/ 701235 h 877824"/>
                <a:gd name="connsiteX60" fmla="*/ 1622971 w 4773929"/>
                <a:gd name="connsiteY60" fmla="*/ 195 h 877824"/>
                <a:gd name="connsiteX61" fmla="*/ 1727873 w 4773929"/>
                <a:gd name="connsiteY61" fmla="*/ 195 h 877824"/>
                <a:gd name="connsiteX62" fmla="*/ 1727873 w 4773929"/>
                <a:gd name="connsiteY62" fmla="*/ 760925 h 877824"/>
                <a:gd name="connsiteX63" fmla="*/ 1734985 w 4773929"/>
                <a:gd name="connsiteY63" fmla="*/ 779467 h 877824"/>
                <a:gd name="connsiteX64" fmla="*/ 1753527 w 4773929"/>
                <a:gd name="connsiteY64" fmla="*/ 786579 h 877824"/>
                <a:gd name="connsiteX65" fmla="*/ 1866811 w 4773929"/>
                <a:gd name="connsiteY65" fmla="*/ 786579 h 877824"/>
                <a:gd name="connsiteX66" fmla="*/ 1866811 w 4773929"/>
                <a:gd name="connsiteY66" fmla="*/ 865827 h 877824"/>
                <a:gd name="connsiteX67" fmla="*/ 2065947 w 4773929"/>
                <a:gd name="connsiteY67" fmla="*/ 855667 h 877824"/>
                <a:gd name="connsiteX68" fmla="*/ 1969427 w 4773929"/>
                <a:gd name="connsiteY68" fmla="*/ 790135 h 877824"/>
                <a:gd name="connsiteX69" fmla="*/ 1920151 w 4773929"/>
                <a:gd name="connsiteY69" fmla="*/ 693107 h 877824"/>
                <a:gd name="connsiteX70" fmla="*/ 1903641 w 4773929"/>
                <a:gd name="connsiteY70" fmla="*/ 565599 h 877824"/>
                <a:gd name="connsiteX71" fmla="*/ 1903641 w 4773929"/>
                <a:gd name="connsiteY71" fmla="*/ 563059 h 877824"/>
                <a:gd name="connsiteX72" fmla="*/ 1920151 w 4773929"/>
                <a:gd name="connsiteY72" fmla="*/ 434789 h 877824"/>
                <a:gd name="connsiteX73" fmla="*/ 1969427 w 4773929"/>
                <a:gd name="connsiteY73" fmla="*/ 338777 h 877824"/>
                <a:gd name="connsiteX74" fmla="*/ 2065947 w 4773929"/>
                <a:gd name="connsiteY74" fmla="*/ 273245 h 877824"/>
                <a:gd name="connsiteX75" fmla="*/ 2193709 w 4773929"/>
                <a:gd name="connsiteY75" fmla="*/ 250893 h 877824"/>
                <a:gd name="connsiteX76" fmla="*/ 2328329 w 4773929"/>
                <a:gd name="connsiteY76" fmla="*/ 279849 h 877824"/>
                <a:gd name="connsiteX77" fmla="*/ 2420277 w 4773929"/>
                <a:gd name="connsiteY77" fmla="*/ 356557 h 877824"/>
                <a:gd name="connsiteX78" fmla="*/ 2469045 w 4773929"/>
                <a:gd name="connsiteY78" fmla="*/ 462983 h 877824"/>
                <a:gd name="connsiteX79" fmla="*/ 2348395 w 4773929"/>
                <a:gd name="connsiteY79" fmla="*/ 462983 h 877824"/>
                <a:gd name="connsiteX80" fmla="*/ 2348395 w 4773929"/>
                <a:gd name="connsiteY80" fmla="*/ 370273 h 877824"/>
                <a:gd name="connsiteX81" fmla="*/ 2341791 w 4773929"/>
                <a:gd name="connsiteY81" fmla="*/ 351477 h 877824"/>
                <a:gd name="connsiteX82" fmla="*/ 2322995 w 4773929"/>
                <a:gd name="connsiteY82" fmla="*/ 344873 h 877824"/>
                <a:gd name="connsiteX83" fmla="*/ 2046135 w 4773929"/>
                <a:gd name="connsiteY83" fmla="*/ 344873 h 877824"/>
                <a:gd name="connsiteX84" fmla="*/ 2027593 w 4773929"/>
                <a:gd name="connsiteY84" fmla="*/ 351477 h 877824"/>
                <a:gd name="connsiteX85" fmla="*/ 2020481 w 4773929"/>
                <a:gd name="connsiteY85" fmla="*/ 370273 h 877824"/>
                <a:gd name="connsiteX86" fmla="*/ 2020481 w 4773929"/>
                <a:gd name="connsiteY86" fmla="*/ 757877 h 877824"/>
                <a:gd name="connsiteX87" fmla="*/ 2027593 w 4773929"/>
                <a:gd name="connsiteY87" fmla="*/ 776419 h 877824"/>
                <a:gd name="connsiteX88" fmla="*/ 2046135 w 4773929"/>
                <a:gd name="connsiteY88" fmla="*/ 783531 h 877824"/>
                <a:gd name="connsiteX89" fmla="*/ 2322995 w 4773929"/>
                <a:gd name="connsiteY89" fmla="*/ 783531 h 877824"/>
                <a:gd name="connsiteX90" fmla="*/ 2341791 w 4773929"/>
                <a:gd name="connsiteY90" fmla="*/ 776419 h 877824"/>
                <a:gd name="connsiteX91" fmla="*/ 2348395 w 4773929"/>
                <a:gd name="connsiteY91" fmla="*/ 757877 h 877824"/>
                <a:gd name="connsiteX92" fmla="*/ 2348395 w 4773929"/>
                <a:gd name="connsiteY92" fmla="*/ 665167 h 877824"/>
                <a:gd name="connsiteX93" fmla="*/ 2469045 w 4773929"/>
                <a:gd name="connsiteY93" fmla="*/ 665167 h 877824"/>
                <a:gd name="connsiteX94" fmla="*/ 2420277 w 4773929"/>
                <a:gd name="connsiteY94" fmla="*/ 771593 h 877824"/>
                <a:gd name="connsiteX95" fmla="*/ 2328329 w 4773929"/>
                <a:gd name="connsiteY95" fmla="*/ 848301 h 877824"/>
                <a:gd name="connsiteX96" fmla="*/ 2193709 w 4773929"/>
                <a:gd name="connsiteY96" fmla="*/ 877257 h 877824"/>
                <a:gd name="connsiteX97" fmla="*/ 2065947 w 4773929"/>
                <a:gd name="connsiteY97" fmla="*/ 855667 h 877824"/>
                <a:gd name="connsiteX98" fmla="*/ 2709583 w 4773929"/>
                <a:gd name="connsiteY98" fmla="*/ 855413 h 877824"/>
                <a:gd name="connsiteX99" fmla="*/ 2614079 w 4773929"/>
                <a:gd name="connsiteY99" fmla="*/ 790135 h 877824"/>
                <a:gd name="connsiteX100" fmla="*/ 2560993 w 4773929"/>
                <a:gd name="connsiteY100" fmla="*/ 693107 h 877824"/>
                <a:gd name="connsiteX101" fmla="*/ 2543213 w 4773929"/>
                <a:gd name="connsiteY101" fmla="*/ 565599 h 877824"/>
                <a:gd name="connsiteX102" fmla="*/ 2543213 w 4773929"/>
                <a:gd name="connsiteY102" fmla="*/ 563059 h 877824"/>
                <a:gd name="connsiteX103" fmla="*/ 2560993 w 4773929"/>
                <a:gd name="connsiteY103" fmla="*/ 435551 h 877824"/>
                <a:gd name="connsiteX104" fmla="*/ 2614079 w 4773929"/>
                <a:gd name="connsiteY104" fmla="*/ 338523 h 877824"/>
                <a:gd name="connsiteX105" fmla="*/ 2709583 w 4773929"/>
                <a:gd name="connsiteY105" fmla="*/ 273245 h 877824"/>
                <a:gd name="connsiteX106" fmla="*/ 2839631 w 4773929"/>
                <a:gd name="connsiteY106" fmla="*/ 250639 h 877824"/>
                <a:gd name="connsiteX107" fmla="*/ 2969679 w 4773929"/>
                <a:gd name="connsiteY107" fmla="*/ 273245 h 877824"/>
                <a:gd name="connsiteX108" fmla="*/ 3065183 w 4773929"/>
                <a:gd name="connsiteY108" fmla="*/ 338523 h 877824"/>
                <a:gd name="connsiteX109" fmla="*/ 3118269 w 4773929"/>
                <a:gd name="connsiteY109" fmla="*/ 435551 h 877824"/>
                <a:gd name="connsiteX110" fmla="*/ 3136049 w 4773929"/>
                <a:gd name="connsiteY110" fmla="*/ 563059 h 877824"/>
                <a:gd name="connsiteX111" fmla="*/ 3136049 w 4773929"/>
                <a:gd name="connsiteY111" fmla="*/ 565599 h 877824"/>
                <a:gd name="connsiteX112" fmla="*/ 3118269 w 4773929"/>
                <a:gd name="connsiteY112" fmla="*/ 693107 h 877824"/>
                <a:gd name="connsiteX113" fmla="*/ 3065183 w 4773929"/>
                <a:gd name="connsiteY113" fmla="*/ 790135 h 877824"/>
                <a:gd name="connsiteX114" fmla="*/ 2969679 w 4773929"/>
                <a:gd name="connsiteY114" fmla="*/ 855413 h 877824"/>
                <a:gd name="connsiteX115" fmla="*/ 2839631 w 4773929"/>
                <a:gd name="connsiteY115" fmla="*/ 878019 h 877824"/>
                <a:gd name="connsiteX116" fmla="*/ 2709583 w 4773929"/>
                <a:gd name="connsiteY116" fmla="*/ 855413 h 877824"/>
                <a:gd name="connsiteX117" fmla="*/ 2667673 w 4773929"/>
                <a:gd name="connsiteY117" fmla="*/ 776927 h 877824"/>
                <a:gd name="connsiteX118" fmla="*/ 2686215 w 4773929"/>
                <a:gd name="connsiteY118" fmla="*/ 784039 h 877824"/>
                <a:gd name="connsiteX119" fmla="*/ 2993555 w 4773929"/>
                <a:gd name="connsiteY119" fmla="*/ 784039 h 877824"/>
                <a:gd name="connsiteX120" fmla="*/ 3012351 w 4773929"/>
                <a:gd name="connsiteY120" fmla="*/ 776927 h 877824"/>
                <a:gd name="connsiteX121" fmla="*/ 3018955 w 4773929"/>
                <a:gd name="connsiteY121" fmla="*/ 758385 h 877824"/>
                <a:gd name="connsiteX122" fmla="*/ 3018955 w 4773929"/>
                <a:gd name="connsiteY122" fmla="*/ 370781 h 877824"/>
                <a:gd name="connsiteX123" fmla="*/ 3012351 w 4773929"/>
                <a:gd name="connsiteY123" fmla="*/ 351985 h 877824"/>
                <a:gd name="connsiteX124" fmla="*/ 2993555 w 4773929"/>
                <a:gd name="connsiteY124" fmla="*/ 345381 h 877824"/>
                <a:gd name="connsiteX125" fmla="*/ 2686215 w 4773929"/>
                <a:gd name="connsiteY125" fmla="*/ 345381 h 877824"/>
                <a:gd name="connsiteX126" fmla="*/ 2667673 w 4773929"/>
                <a:gd name="connsiteY126" fmla="*/ 351985 h 877824"/>
                <a:gd name="connsiteX127" fmla="*/ 2660561 w 4773929"/>
                <a:gd name="connsiteY127" fmla="*/ 370781 h 877824"/>
                <a:gd name="connsiteX128" fmla="*/ 2660561 w 4773929"/>
                <a:gd name="connsiteY128" fmla="*/ 758385 h 877824"/>
                <a:gd name="connsiteX129" fmla="*/ 2667673 w 4773929"/>
                <a:gd name="connsiteY129" fmla="*/ 776927 h 877824"/>
                <a:gd name="connsiteX130" fmla="*/ 3253143 w 4773929"/>
                <a:gd name="connsiteY130" fmla="*/ 865827 h 877824"/>
                <a:gd name="connsiteX131" fmla="*/ 3253143 w 4773929"/>
                <a:gd name="connsiteY131" fmla="*/ 263339 h 877824"/>
                <a:gd name="connsiteX132" fmla="*/ 3358045 w 4773929"/>
                <a:gd name="connsiteY132" fmla="*/ 263339 h 877824"/>
                <a:gd name="connsiteX133" fmla="*/ 3358045 w 4773929"/>
                <a:gd name="connsiteY133" fmla="*/ 865573 h 877824"/>
                <a:gd name="connsiteX134" fmla="*/ 3253143 w 4773929"/>
                <a:gd name="connsiteY134" fmla="*/ 865573 h 877824"/>
                <a:gd name="connsiteX135" fmla="*/ 3531019 w 4773929"/>
                <a:gd name="connsiteY135" fmla="*/ 251147 h 877824"/>
                <a:gd name="connsiteX136" fmla="*/ 3634905 w 4773929"/>
                <a:gd name="connsiteY136" fmla="*/ 276801 h 877824"/>
                <a:gd name="connsiteX137" fmla="*/ 3700437 w 4773929"/>
                <a:gd name="connsiteY137" fmla="*/ 346397 h 877824"/>
                <a:gd name="connsiteX138" fmla="*/ 3771557 w 4773929"/>
                <a:gd name="connsiteY138" fmla="*/ 276039 h 877824"/>
                <a:gd name="connsiteX139" fmla="*/ 3884587 w 4773929"/>
                <a:gd name="connsiteY139" fmla="*/ 251401 h 877824"/>
                <a:gd name="connsiteX140" fmla="*/ 3989997 w 4773929"/>
                <a:gd name="connsiteY140" fmla="*/ 273245 h 877824"/>
                <a:gd name="connsiteX141" fmla="*/ 4058323 w 4773929"/>
                <a:gd name="connsiteY141" fmla="*/ 335221 h 877824"/>
                <a:gd name="connsiteX142" fmla="*/ 4082199 w 4773929"/>
                <a:gd name="connsiteY142" fmla="*/ 428185 h 877824"/>
                <a:gd name="connsiteX143" fmla="*/ 4082199 w 4773929"/>
                <a:gd name="connsiteY143" fmla="*/ 865827 h 877824"/>
                <a:gd name="connsiteX144" fmla="*/ 3977297 w 4773929"/>
                <a:gd name="connsiteY144" fmla="*/ 865827 h 877824"/>
                <a:gd name="connsiteX145" fmla="*/ 3977297 w 4773929"/>
                <a:gd name="connsiteY145" fmla="*/ 372051 h 877824"/>
                <a:gd name="connsiteX146" fmla="*/ 3970693 w 4773929"/>
                <a:gd name="connsiteY146" fmla="*/ 353255 h 877824"/>
                <a:gd name="connsiteX147" fmla="*/ 3951897 w 4773929"/>
                <a:gd name="connsiteY147" fmla="*/ 346651 h 877824"/>
                <a:gd name="connsiteX148" fmla="*/ 3700691 w 4773929"/>
                <a:gd name="connsiteY148" fmla="*/ 346651 h 877824"/>
                <a:gd name="connsiteX149" fmla="*/ 3720249 w 4773929"/>
                <a:gd name="connsiteY149" fmla="*/ 430725 h 877824"/>
                <a:gd name="connsiteX150" fmla="*/ 3720249 w 4773929"/>
                <a:gd name="connsiteY150" fmla="*/ 866081 h 877824"/>
                <a:gd name="connsiteX151" fmla="*/ 3615347 w 4773929"/>
                <a:gd name="connsiteY151" fmla="*/ 866081 h 877824"/>
                <a:gd name="connsiteX152" fmla="*/ 3615347 w 4773929"/>
                <a:gd name="connsiteY152" fmla="*/ 372051 h 877824"/>
                <a:gd name="connsiteX153" fmla="*/ 3608743 w 4773929"/>
                <a:gd name="connsiteY153" fmla="*/ 353255 h 877824"/>
                <a:gd name="connsiteX154" fmla="*/ 3589947 w 4773929"/>
                <a:gd name="connsiteY154" fmla="*/ 346651 h 877824"/>
                <a:gd name="connsiteX155" fmla="*/ 3358299 w 4773929"/>
                <a:gd name="connsiteY155" fmla="*/ 346651 h 877824"/>
                <a:gd name="connsiteX156" fmla="*/ 3531019 w 4773929"/>
                <a:gd name="connsiteY156" fmla="*/ 251147 h 877824"/>
                <a:gd name="connsiteX157" fmla="*/ 4359567 w 4773929"/>
                <a:gd name="connsiteY157" fmla="*/ 855413 h 877824"/>
                <a:gd name="connsiteX158" fmla="*/ 4262539 w 4773929"/>
                <a:gd name="connsiteY158" fmla="*/ 790135 h 877824"/>
                <a:gd name="connsiteX159" fmla="*/ 4212247 w 4773929"/>
                <a:gd name="connsiteY159" fmla="*/ 693107 h 877824"/>
                <a:gd name="connsiteX160" fmla="*/ 4195483 w 4773929"/>
                <a:gd name="connsiteY160" fmla="*/ 565599 h 877824"/>
                <a:gd name="connsiteX161" fmla="*/ 4195483 w 4773929"/>
                <a:gd name="connsiteY161" fmla="*/ 563059 h 877824"/>
                <a:gd name="connsiteX162" fmla="*/ 4212247 w 4773929"/>
                <a:gd name="connsiteY162" fmla="*/ 435551 h 877824"/>
                <a:gd name="connsiteX163" fmla="*/ 4262539 w 4773929"/>
                <a:gd name="connsiteY163" fmla="*/ 338523 h 877824"/>
                <a:gd name="connsiteX164" fmla="*/ 4357535 w 4773929"/>
                <a:gd name="connsiteY164" fmla="*/ 273245 h 877824"/>
                <a:gd name="connsiteX165" fmla="*/ 4484281 w 4773929"/>
                <a:gd name="connsiteY165" fmla="*/ 250639 h 877824"/>
                <a:gd name="connsiteX166" fmla="*/ 4614329 w 4773929"/>
                <a:gd name="connsiteY166" fmla="*/ 273245 h 877824"/>
                <a:gd name="connsiteX167" fmla="*/ 4709833 w 4773929"/>
                <a:gd name="connsiteY167" fmla="*/ 338523 h 877824"/>
                <a:gd name="connsiteX168" fmla="*/ 4774349 w 4773929"/>
                <a:gd name="connsiteY168" fmla="*/ 539691 h 877824"/>
                <a:gd name="connsiteX169" fmla="*/ 4774349 w 4773929"/>
                <a:gd name="connsiteY169" fmla="*/ 594555 h 877824"/>
                <a:gd name="connsiteX170" fmla="*/ 4311053 w 4773929"/>
                <a:gd name="connsiteY170" fmla="*/ 594555 h 877824"/>
                <a:gd name="connsiteX171" fmla="*/ 4311053 w 4773929"/>
                <a:gd name="connsiteY171" fmla="*/ 757877 h 877824"/>
                <a:gd name="connsiteX172" fmla="*/ 4318165 w 4773929"/>
                <a:gd name="connsiteY172" fmla="*/ 776419 h 877824"/>
                <a:gd name="connsiteX173" fmla="*/ 4336707 w 4773929"/>
                <a:gd name="connsiteY173" fmla="*/ 783531 h 877824"/>
                <a:gd name="connsiteX174" fmla="*/ 4621949 w 4773929"/>
                <a:gd name="connsiteY174" fmla="*/ 783531 h 877824"/>
                <a:gd name="connsiteX175" fmla="*/ 4640745 w 4773929"/>
                <a:gd name="connsiteY175" fmla="*/ 776419 h 877824"/>
                <a:gd name="connsiteX176" fmla="*/ 4647349 w 4773929"/>
                <a:gd name="connsiteY176" fmla="*/ 757877 h 877824"/>
                <a:gd name="connsiteX177" fmla="*/ 4647349 w 4773929"/>
                <a:gd name="connsiteY177" fmla="*/ 668977 h 877824"/>
                <a:gd name="connsiteX178" fmla="*/ 4767999 w 4773929"/>
                <a:gd name="connsiteY178" fmla="*/ 668977 h 877824"/>
                <a:gd name="connsiteX179" fmla="*/ 4716437 w 4773929"/>
                <a:gd name="connsiteY179" fmla="*/ 773117 h 877824"/>
                <a:gd name="connsiteX180" fmla="*/ 4624997 w 4773929"/>
                <a:gd name="connsiteY180" fmla="*/ 848809 h 877824"/>
                <a:gd name="connsiteX181" fmla="*/ 4492409 w 4773929"/>
                <a:gd name="connsiteY181" fmla="*/ 877511 h 877824"/>
                <a:gd name="connsiteX182" fmla="*/ 4359567 w 4773929"/>
                <a:gd name="connsiteY182" fmla="*/ 855413 h 877824"/>
                <a:gd name="connsiteX183" fmla="*/ 4663605 w 4773929"/>
                <a:gd name="connsiteY183" fmla="*/ 523181 h 877824"/>
                <a:gd name="connsiteX184" fmla="*/ 4663605 w 4773929"/>
                <a:gd name="connsiteY184" fmla="*/ 370781 h 877824"/>
                <a:gd name="connsiteX185" fmla="*/ 4657001 w 4773929"/>
                <a:gd name="connsiteY185" fmla="*/ 351985 h 877824"/>
                <a:gd name="connsiteX186" fmla="*/ 4638205 w 4773929"/>
                <a:gd name="connsiteY186" fmla="*/ 345381 h 877824"/>
                <a:gd name="connsiteX187" fmla="*/ 4336961 w 4773929"/>
                <a:gd name="connsiteY187" fmla="*/ 345381 h 877824"/>
                <a:gd name="connsiteX188" fmla="*/ 4318419 w 4773929"/>
                <a:gd name="connsiteY188" fmla="*/ 351985 h 877824"/>
                <a:gd name="connsiteX189" fmla="*/ 4311307 w 4773929"/>
                <a:gd name="connsiteY189" fmla="*/ 370781 h 877824"/>
                <a:gd name="connsiteX190" fmla="*/ 4311307 w 4773929"/>
                <a:gd name="connsiteY190" fmla="*/ 523181 h 877824"/>
                <a:gd name="connsiteX191" fmla="*/ 4663605 w 4773929"/>
                <a:gd name="connsiteY191" fmla="*/ 523181 h 877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4773929" h="877824">
                  <a:moveTo>
                    <a:pt x="128435" y="804867"/>
                  </a:moveTo>
                  <a:lnTo>
                    <a:pt x="419" y="263593"/>
                  </a:lnTo>
                  <a:lnTo>
                    <a:pt x="111417" y="263593"/>
                  </a:lnTo>
                  <a:lnTo>
                    <a:pt x="232067" y="864557"/>
                  </a:lnTo>
                  <a:lnTo>
                    <a:pt x="347891" y="296359"/>
                  </a:lnTo>
                  <a:cubicBezTo>
                    <a:pt x="352717" y="271213"/>
                    <a:pt x="367703" y="258513"/>
                    <a:pt x="393103" y="258513"/>
                  </a:cubicBezTo>
                  <a:lnTo>
                    <a:pt x="487083" y="258513"/>
                  </a:lnTo>
                  <a:cubicBezTo>
                    <a:pt x="512229" y="258513"/>
                    <a:pt x="527215" y="271213"/>
                    <a:pt x="532295" y="296359"/>
                  </a:cubicBezTo>
                  <a:lnTo>
                    <a:pt x="646849" y="864557"/>
                  </a:lnTo>
                  <a:lnTo>
                    <a:pt x="766229" y="263593"/>
                  </a:lnTo>
                  <a:lnTo>
                    <a:pt x="874687" y="263593"/>
                  </a:lnTo>
                  <a:lnTo>
                    <a:pt x="746417" y="805883"/>
                  </a:lnTo>
                  <a:cubicBezTo>
                    <a:pt x="740829" y="827727"/>
                    <a:pt x="732193" y="843983"/>
                    <a:pt x="721017" y="854651"/>
                  </a:cubicBezTo>
                  <a:cubicBezTo>
                    <a:pt x="709841" y="865319"/>
                    <a:pt x="694347" y="870399"/>
                    <a:pt x="674281" y="870399"/>
                  </a:cubicBezTo>
                  <a:lnTo>
                    <a:pt x="619417" y="870399"/>
                  </a:lnTo>
                  <a:cubicBezTo>
                    <a:pt x="582079" y="870399"/>
                    <a:pt x="559727" y="850079"/>
                    <a:pt x="552361" y="809439"/>
                  </a:cubicBezTo>
                  <a:lnTo>
                    <a:pt x="440093" y="264355"/>
                  </a:lnTo>
                  <a:lnTo>
                    <a:pt x="327825" y="809439"/>
                  </a:lnTo>
                  <a:cubicBezTo>
                    <a:pt x="320205" y="850079"/>
                    <a:pt x="298107" y="870399"/>
                    <a:pt x="262039" y="870399"/>
                  </a:cubicBezTo>
                  <a:lnTo>
                    <a:pt x="202349" y="870399"/>
                  </a:lnTo>
                  <a:cubicBezTo>
                    <a:pt x="163741" y="870653"/>
                    <a:pt x="138849" y="848555"/>
                    <a:pt x="128435" y="804867"/>
                  </a:cubicBezTo>
                  <a:close/>
                  <a:moveTo>
                    <a:pt x="1095667" y="855413"/>
                  </a:moveTo>
                  <a:cubicBezTo>
                    <a:pt x="1055789" y="840427"/>
                    <a:pt x="1023531" y="818583"/>
                    <a:pt x="998639" y="790135"/>
                  </a:cubicBezTo>
                  <a:cubicBezTo>
                    <a:pt x="976287" y="764227"/>
                    <a:pt x="959523" y="731715"/>
                    <a:pt x="948347" y="693107"/>
                  </a:cubicBezTo>
                  <a:cubicBezTo>
                    <a:pt x="937171" y="654499"/>
                    <a:pt x="931583" y="612081"/>
                    <a:pt x="931583" y="565599"/>
                  </a:cubicBezTo>
                  <a:lnTo>
                    <a:pt x="931583" y="563059"/>
                  </a:lnTo>
                  <a:cubicBezTo>
                    <a:pt x="931583" y="516831"/>
                    <a:pt x="937171" y="474159"/>
                    <a:pt x="948347" y="435551"/>
                  </a:cubicBezTo>
                  <a:cubicBezTo>
                    <a:pt x="959523" y="396943"/>
                    <a:pt x="976287" y="364685"/>
                    <a:pt x="998639" y="338523"/>
                  </a:cubicBezTo>
                  <a:cubicBezTo>
                    <a:pt x="1023023" y="310075"/>
                    <a:pt x="1054773" y="288231"/>
                    <a:pt x="1093635" y="273245"/>
                  </a:cubicBezTo>
                  <a:cubicBezTo>
                    <a:pt x="1132751" y="258259"/>
                    <a:pt x="1174915" y="250639"/>
                    <a:pt x="1220381" y="250639"/>
                  </a:cubicBezTo>
                  <a:cubicBezTo>
                    <a:pt x="1268387" y="250639"/>
                    <a:pt x="1311821" y="258259"/>
                    <a:pt x="1350429" y="273245"/>
                  </a:cubicBezTo>
                  <a:cubicBezTo>
                    <a:pt x="1389291" y="288231"/>
                    <a:pt x="1421041" y="310075"/>
                    <a:pt x="1445933" y="338523"/>
                  </a:cubicBezTo>
                  <a:cubicBezTo>
                    <a:pt x="1489113" y="388561"/>
                    <a:pt x="1510449" y="455617"/>
                    <a:pt x="1510449" y="539691"/>
                  </a:cubicBezTo>
                  <a:lnTo>
                    <a:pt x="1510449" y="594555"/>
                  </a:lnTo>
                  <a:lnTo>
                    <a:pt x="1047661" y="594555"/>
                  </a:lnTo>
                  <a:lnTo>
                    <a:pt x="1047661" y="757877"/>
                  </a:lnTo>
                  <a:cubicBezTo>
                    <a:pt x="1047661" y="765497"/>
                    <a:pt x="1049947" y="771847"/>
                    <a:pt x="1054773" y="776419"/>
                  </a:cubicBezTo>
                  <a:cubicBezTo>
                    <a:pt x="1059345" y="780991"/>
                    <a:pt x="1065695" y="783531"/>
                    <a:pt x="1073315" y="783531"/>
                  </a:cubicBezTo>
                  <a:lnTo>
                    <a:pt x="1358557" y="783531"/>
                  </a:lnTo>
                  <a:cubicBezTo>
                    <a:pt x="1366685" y="783531"/>
                    <a:pt x="1373035" y="781245"/>
                    <a:pt x="1377353" y="776419"/>
                  </a:cubicBezTo>
                  <a:cubicBezTo>
                    <a:pt x="1381925" y="771847"/>
                    <a:pt x="1383957" y="765497"/>
                    <a:pt x="1383957" y="757877"/>
                  </a:cubicBezTo>
                  <a:lnTo>
                    <a:pt x="1383957" y="668977"/>
                  </a:lnTo>
                  <a:lnTo>
                    <a:pt x="1504607" y="668977"/>
                  </a:lnTo>
                  <a:cubicBezTo>
                    <a:pt x="1493685" y="707077"/>
                    <a:pt x="1476413" y="741875"/>
                    <a:pt x="1453045" y="773117"/>
                  </a:cubicBezTo>
                  <a:cubicBezTo>
                    <a:pt x="1429677" y="804359"/>
                    <a:pt x="1399197" y="829505"/>
                    <a:pt x="1361605" y="848809"/>
                  </a:cubicBezTo>
                  <a:cubicBezTo>
                    <a:pt x="1324013" y="868113"/>
                    <a:pt x="1279817" y="877511"/>
                    <a:pt x="1229017" y="877511"/>
                  </a:cubicBezTo>
                  <a:cubicBezTo>
                    <a:pt x="1179995" y="878019"/>
                    <a:pt x="1135545" y="870399"/>
                    <a:pt x="1095667" y="855413"/>
                  </a:cubicBezTo>
                  <a:close/>
                  <a:moveTo>
                    <a:pt x="1399959" y="523181"/>
                  </a:moveTo>
                  <a:lnTo>
                    <a:pt x="1399959" y="370781"/>
                  </a:lnTo>
                  <a:cubicBezTo>
                    <a:pt x="1399959" y="362653"/>
                    <a:pt x="1397673" y="356303"/>
                    <a:pt x="1393355" y="351985"/>
                  </a:cubicBezTo>
                  <a:cubicBezTo>
                    <a:pt x="1388783" y="347413"/>
                    <a:pt x="1382687" y="345381"/>
                    <a:pt x="1374559" y="345381"/>
                  </a:cubicBezTo>
                  <a:lnTo>
                    <a:pt x="1073315" y="345381"/>
                  </a:lnTo>
                  <a:cubicBezTo>
                    <a:pt x="1065695" y="345381"/>
                    <a:pt x="1059345" y="347667"/>
                    <a:pt x="1054773" y="351985"/>
                  </a:cubicBezTo>
                  <a:cubicBezTo>
                    <a:pt x="1050201" y="356557"/>
                    <a:pt x="1047661" y="362653"/>
                    <a:pt x="1047661" y="370781"/>
                  </a:cubicBezTo>
                  <a:lnTo>
                    <a:pt x="1047661" y="523181"/>
                  </a:lnTo>
                  <a:lnTo>
                    <a:pt x="1399959" y="523181"/>
                  </a:lnTo>
                  <a:close/>
                  <a:moveTo>
                    <a:pt x="1866811" y="865827"/>
                  </a:moveTo>
                  <a:lnTo>
                    <a:pt x="1788833" y="865827"/>
                  </a:lnTo>
                  <a:cubicBezTo>
                    <a:pt x="1734731" y="865827"/>
                    <a:pt x="1693583" y="851857"/>
                    <a:pt x="1665389" y="823663"/>
                  </a:cubicBezTo>
                  <a:cubicBezTo>
                    <a:pt x="1637195" y="795723"/>
                    <a:pt x="1622971" y="754829"/>
                    <a:pt x="1622971" y="701235"/>
                  </a:cubicBezTo>
                  <a:lnTo>
                    <a:pt x="1622971" y="195"/>
                  </a:lnTo>
                  <a:lnTo>
                    <a:pt x="1727873" y="195"/>
                  </a:lnTo>
                  <a:lnTo>
                    <a:pt x="1727873" y="760925"/>
                  </a:lnTo>
                  <a:cubicBezTo>
                    <a:pt x="1727873" y="768545"/>
                    <a:pt x="1730159" y="774895"/>
                    <a:pt x="1734985" y="779467"/>
                  </a:cubicBezTo>
                  <a:cubicBezTo>
                    <a:pt x="1739557" y="784039"/>
                    <a:pt x="1745907" y="786579"/>
                    <a:pt x="1753527" y="786579"/>
                  </a:cubicBezTo>
                  <a:lnTo>
                    <a:pt x="1866811" y="786579"/>
                  </a:lnTo>
                  <a:lnTo>
                    <a:pt x="1866811" y="865827"/>
                  </a:lnTo>
                  <a:close/>
                  <a:moveTo>
                    <a:pt x="2065947" y="855667"/>
                  </a:moveTo>
                  <a:cubicBezTo>
                    <a:pt x="2026831" y="840935"/>
                    <a:pt x="1994573" y="819091"/>
                    <a:pt x="1969427" y="790135"/>
                  </a:cubicBezTo>
                  <a:cubicBezTo>
                    <a:pt x="1947583" y="763719"/>
                    <a:pt x="1931073" y="731461"/>
                    <a:pt x="1920151" y="693107"/>
                  </a:cubicBezTo>
                  <a:cubicBezTo>
                    <a:pt x="1909229" y="655007"/>
                    <a:pt x="1903641" y="612335"/>
                    <a:pt x="1903641" y="565599"/>
                  </a:cubicBezTo>
                  <a:lnTo>
                    <a:pt x="1903641" y="563059"/>
                  </a:lnTo>
                  <a:cubicBezTo>
                    <a:pt x="1903641" y="515815"/>
                    <a:pt x="1909229" y="473143"/>
                    <a:pt x="1920151" y="434789"/>
                  </a:cubicBezTo>
                  <a:cubicBezTo>
                    <a:pt x="1931073" y="396435"/>
                    <a:pt x="1947583" y="364431"/>
                    <a:pt x="1969427" y="338777"/>
                  </a:cubicBezTo>
                  <a:cubicBezTo>
                    <a:pt x="1994573" y="309821"/>
                    <a:pt x="2026831" y="287977"/>
                    <a:pt x="2065947" y="273245"/>
                  </a:cubicBezTo>
                  <a:cubicBezTo>
                    <a:pt x="2105063" y="258513"/>
                    <a:pt x="2147735" y="250893"/>
                    <a:pt x="2193709" y="250893"/>
                  </a:cubicBezTo>
                  <a:cubicBezTo>
                    <a:pt x="2245271" y="250893"/>
                    <a:pt x="2290229" y="260545"/>
                    <a:pt x="2328329" y="279849"/>
                  </a:cubicBezTo>
                  <a:cubicBezTo>
                    <a:pt x="2366429" y="299153"/>
                    <a:pt x="2397163" y="324807"/>
                    <a:pt x="2420277" y="356557"/>
                  </a:cubicBezTo>
                  <a:cubicBezTo>
                    <a:pt x="2443391" y="388561"/>
                    <a:pt x="2459647" y="423867"/>
                    <a:pt x="2469045" y="462983"/>
                  </a:cubicBezTo>
                  <a:lnTo>
                    <a:pt x="2348395" y="462983"/>
                  </a:lnTo>
                  <a:lnTo>
                    <a:pt x="2348395" y="370273"/>
                  </a:lnTo>
                  <a:cubicBezTo>
                    <a:pt x="2348395" y="362145"/>
                    <a:pt x="2346109" y="355795"/>
                    <a:pt x="2341791" y="351477"/>
                  </a:cubicBezTo>
                  <a:cubicBezTo>
                    <a:pt x="2337219" y="346905"/>
                    <a:pt x="2331123" y="344873"/>
                    <a:pt x="2322995" y="344873"/>
                  </a:cubicBezTo>
                  <a:lnTo>
                    <a:pt x="2046135" y="344873"/>
                  </a:lnTo>
                  <a:cubicBezTo>
                    <a:pt x="2038515" y="344873"/>
                    <a:pt x="2032165" y="347159"/>
                    <a:pt x="2027593" y="351477"/>
                  </a:cubicBezTo>
                  <a:cubicBezTo>
                    <a:pt x="2023021" y="356049"/>
                    <a:pt x="2020481" y="362145"/>
                    <a:pt x="2020481" y="370273"/>
                  </a:cubicBezTo>
                  <a:lnTo>
                    <a:pt x="2020481" y="757877"/>
                  </a:lnTo>
                  <a:cubicBezTo>
                    <a:pt x="2020481" y="765497"/>
                    <a:pt x="2022767" y="771847"/>
                    <a:pt x="2027593" y="776419"/>
                  </a:cubicBezTo>
                  <a:cubicBezTo>
                    <a:pt x="2032165" y="780991"/>
                    <a:pt x="2038515" y="783531"/>
                    <a:pt x="2046135" y="783531"/>
                  </a:cubicBezTo>
                  <a:lnTo>
                    <a:pt x="2322995" y="783531"/>
                  </a:lnTo>
                  <a:cubicBezTo>
                    <a:pt x="2331123" y="783531"/>
                    <a:pt x="2337473" y="781245"/>
                    <a:pt x="2341791" y="776419"/>
                  </a:cubicBezTo>
                  <a:cubicBezTo>
                    <a:pt x="2346363" y="771847"/>
                    <a:pt x="2348395" y="765497"/>
                    <a:pt x="2348395" y="757877"/>
                  </a:cubicBezTo>
                  <a:lnTo>
                    <a:pt x="2348395" y="665167"/>
                  </a:lnTo>
                  <a:lnTo>
                    <a:pt x="2469045" y="665167"/>
                  </a:lnTo>
                  <a:cubicBezTo>
                    <a:pt x="2459647" y="704283"/>
                    <a:pt x="2443391" y="739589"/>
                    <a:pt x="2420277" y="771593"/>
                  </a:cubicBezTo>
                  <a:cubicBezTo>
                    <a:pt x="2397163" y="803597"/>
                    <a:pt x="2366429" y="828997"/>
                    <a:pt x="2328329" y="848301"/>
                  </a:cubicBezTo>
                  <a:cubicBezTo>
                    <a:pt x="2290229" y="867605"/>
                    <a:pt x="2245271" y="877257"/>
                    <a:pt x="2193709" y="877257"/>
                  </a:cubicBezTo>
                  <a:cubicBezTo>
                    <a:pt x="2147735" y="878019"/>
                    <a:pt x="2105063" y="870399"/>
                    <a:pt x="2065947" y="855667"/>
                  </a:cubicBezTo>
                  <a:close/>
                  <a:moveTo>
                    <a:pt x="2709583" y="855413"/>
                  </a:moveTo>
                  <a:cubicBezTo>
                    <a:pt x="2670721" y="840427"/>
                    <a:pt x="2638971" y="818583"/>
                    <a:pt x="2614079" y="790135"/>
                  </a:cubicBezTo>
                  <a:cubicBezTo>
                    <a:pt x="2590457" y="764227"/>
                    <a:pt x="2572931" y="731715"/>
                    <a:pt x="2560993" y="693107"/>
                  </a:cubicBezTo>
                  <a:cubicBezTo>
                    <a:pt x="2549309" y="654499"/>
                    <a:pt x="2543213" y="612081"/>
                    <a:pt x="2543213" y="565599"/>
                  </a:cubicBezTo>
                  <a:lnTo>
                    <a:pt x="2543213" y="563059"/>
                  </a:lnTo>
                  <a:cubicBezTo>
                    <a:pt x="2543213" y="516831"/>
                    <a:pt x="2549055" y="474159"/>
                    <a:pt x="2560993" y="435551"/>
                  </a:cubicBezTo>
                  <a:cubicBezTo>
                    <a:pt x="2572677" y="396943"/>
                    <a:pt x="2590457" y="364685"/>
                    <a:pt x="2614079" y="338523"/>
                  </a:cubicBezTo>
                  <a:cubicBezTo>
                    <a:pt x="2638971" y="310075"/>
                    <a:pt x="2670721" y="288231"/>
                    <a:pt x="2709583" y="273245"/>
                  </a:cubicBezTo>
                  <a:cubicBezTo>
                    <a:pt x="2748445" y="258259"/>
                    <a:pt x="2791879" y="250639"/>
                    <a:pt x="2839631" y="250639"/>
                  </a:cubicBezTo>
                  <a:cubicBezTo>
                    <a:pt x="2887637" y="250639"/>
                    <a:pt x="2931071" y="258259"/>
                    <a:pt x="2969679" y="273245"/>
                  </a:cubicBezTo>
                  <a:cubicBezTo>
                    <a:pt x="3008541" y="288231"/>
                    <a:pt x="3040291" y="310075"/>
                    <a:pt x="3065183" y="338523"/>
                  </a:cubicBezTo>
                  <a:cubicBezTo>
                    <a:pt x="3088805" y="364431"/>
                    <a:pt x="3106331" y="396943"/>
                    <a:pt x="3118269" y="435551"/>
                  </a:cubicBezTo>
                  <a:cubicBezTo>
                    <a:pt x="3129953" y="474159"/>
                    <a:pt x="3136049" y="516577"/>
                    <a:pt x="3136049" y="563059"/>
                  </a:cubicBezTo>
                  <a:lnTo>
                    <a:pt x="3136049" y="565599"/>
                  </a:lnTo>
                  <a:cubicBezTo>
                    <a:pt x="3136049" y="611827"/>
                    <a:pt x="3130207" y="654499"/>
                    <a:pt x="3118269" y="693107"/>
                  </a:cubicBezTo>
                  <a:cubicBezTo>
                    <a:pt x="3106585" y="731715"/>
                    <a:pt x="3088805" y="763973"/>
                    <a:pt x="3065183" y="790135"/>
                  </a:cubicBezTo>
                  <a:cubicBezTo>
                    <a:pt x="3040291" y="818583"/>
                    <a:pt x="3008541" y="840427"/>
                    <a:pt x="2969679" y="855413"/>
                  </a:cubicBezTo>
                  <a:cubicBezTo>
                    <a:pt x="2930817" y="870399"/>
                    <a:pt x="2887383" y="878019"/>
                    <a:pt x="2839631" y="878019"/>
                  </a:cubicBezTo>
                  <a:cubicBezTo>
                    <a:pt x="2791879" y="878019"/>
                    <a:pt x="2748445" y="870399"/>
                    <a:pt x="2709583" y="855413"/>
                  </a:cubicBezTo>
                  <a:close/>
                  <a:moveTo>
                    <a:pt x="2667673" y="776927"/>
                  </a:moveTo>
                  <a:cubicBezTo>
                    <a:pt x="2672245" y="781499"/>
                    <a:pt x="2678595" y="784039"/>
                    <a:pt x="2686215" y="784039"/>
                  </a:cubicBezTo>
                  <a:lnTo>
                    <a:pt x="2993555" y="784039"/>
                  </a:lnTo>
                  <a:cubicBezTo>
                    <a:pt x="3001683" y="784039"/>
                    <a:pt x="3008033" y="781753"/>
                    <a:pt x="3012351" y="776927"/>
                  </a:cubicBezTo>
                  <a:cubicBezTo>
                    <a:pt x="3016923" y="772355"/>
                    <a:pt x="3018955" y="766005"/>
                    <a:pt x="3018955" y="758385"/>
                  </a:cubicBezTo>
                  <a:lnTo>
                    <a:pt x="3018955" y="370781"/>
                  </a:lnTo>
                  <a:cubicBezTo>
                    <a:pt x="3018955" y="362653"/>
                    <a:pt x="3016669" y="356303"/>
                    <a:pt x="3012351" y="351985"/>
                  </a:cubicBezTo>
                  <a:cubicBezTo>
                    <a:pt x="3007779" y="347413"/>
                    <a:pt x="3001683" y="345381"/>
                    <a:pt x="2993555" y="345381"/>
                  </a:cubicBezTo>
                  <a:lnTo>
                    <a:pt x="2686215" y="345381"/>
                  </a:lnTo>
                  <a:cubicBezTo>
                    <a:pt x="2678595" y="345381"/>
                    <a:pt x="2672245" y="347667"/>
                    <a:pt x="2667673" y="351985"/>
                  </a:cubicBezTo>
                  <a:cubicBezTo>
                    <a:pt x="2663101" y="356557"/>
                    <a:pt x="2660561" y="362653"/>
                    <a:pt x="2660561" y="370781"/>
                  </a:cubicBezTo>
                  <a:lnTo>
                    <a:pt x="2660561" y="758385"/>
                  </a:lnTo>
                  <a:cubicBezTo>
                    <a:pt x="2660561" y="766259"/>
                    <a:pt x="2662847" y="772355"/>
                    <a:pt x="2667673" y="776927"/>
                  </a:cubicBezTo>
                  <a:close/>
                  <a:moveTo>
                    <a:pt x="3253143" y="865827"/>
                  </a:moveTo>
                  <a:lnTo>
                    <a:pt x="3253143" y="263339"/>
                  </a:lnTo>
                  <a:lnTo>
                    <a:pt x="3358045" y="263339"/>
                  </a:lnTo>
                  <a:lnTo>
                    <a:pt x="3358045" y="865573"/>
                  </a:lnTo>
                  <a:lnTo>
                    <a:pt x="3253143" y="865573"/>
                  </a:lnTo>
                  <a:close/>
                  <a:moveTo>
                    <a:pt x="3531019" y="251147"/>
                  </a:moveTo>
                  <a:cubicBezTo>
                    <a:pt x="3571151" y="251147"/>
                    <a:pt x="3605949" y="259783"/>
                    <a:pt x="3634905" y="276801"/>
                  </a:cubicBezTo>
                  <a:cubicBezTo>
                    <a:pt x="3663861" y="293819"/>
                    <a:pt x="3685705" y="316933"/>
                    <a:pt x="3700437" y="346397"/>
                  </a:cubicBezTo>
                  <a:cubicBezTo>
                    <a:pt x="3716693" y="315917"/>
                    <a:pt x="3740315" y="292549"/>
                    <a:pt x="3771557" y="276039"/>
                  </a:cubicBezTo>
                  <a:cubicBezTo>
                    <a:pt x="3802545" y="259529"/>
                    <a:pt x="3840391" y="251401"/>
                    <a:pt x="3884587" y="251401"/>
                  </a:cubicBezTo>
                  <a:cubicBezTo>
                    <a:pt x="3925227" y="251401"/>
                    <a:pt x="3960279" y="258767"/>
                    <a:pt x="3989997" y="273245"/>
                  </a:cubicBezTo>
                  <a:cubicBezTo>
                    <a:pt x="4019715" y="287977"/>
                    <a:pt x="4042321" y="308551"/>
                    <a:pt x="4058323" y="335221"/>
                  </a:cubicBezTo>
                  <a:cubicBezTo>
                    <a:pt x="4074071" y="361891"/>
                    <a:pt x="4082199" y="392879"/>
                    <a:pt x="4082199" y="428185"/>
                  </a:cubicBezTo>
                  <a:lnTo>
                    <a:pt x="4082199" y="865827"/>
                  </a:lnTo>
                  <a:lnTo>
                    <a:pt x="3977297" y="865827"/>
                  </a:lnTo>
                  <a:lnTo>
                    <a:pt x="3977297" y="372051"/>
                  </a:lnTo>
                  <a:cubicBezTo>
                    <a:pt x="3977297" y="363923"/>
                    <a:pt x="3975011" y="357573"/>
                    <a:pt x="3970693" y="353255"/>
                  </a:cubicBezTo>
                  <a:cubicBezTo>
                    <a:pt x="3966121" y="348683"/>
                    <a:pt x="3960025" y="346651"/>
                    <a:pt x="3951897" y="346651"/>
                  </a:cubicBezTo>
                  <a:lnTo>
                    <a:pt x="3700691" y="346651"/>
                  </a:lnTo>
                  <a:cubicBezTo>
                    <a:pt x="3713645" y="372559"/>
                    <a:pt x="3720249" y="400753"/>
                    <a:pt x="3720249" y="430725"/>
                  </a:cubicBezTo>
                  <a:lnTo>
                    <a:pt x="3720249" y="866081"/>
                  </a:lnTo>
                  <a:lnTo>
                    <a:pt x="3615347" y="866081"/>
                  </a:lnTo>
                  <a:lnTo>
                    <a:pt x="3615347" y="372051"/>
                  </a:lnTo>
                  <a:cubicBezTo>
                    <a:pt x="3615347" y="363923"/>
                    <a:pt x="3613061" y="357573"/>
                    <a:pt x="3608743" y="353255"/>
                  </a:cubicBezTo>
                  <a:cubicBezTo>
                    <a:pt x="3604171" y="348683"/>
                    <a:pt x="3598075" y="346651"/>
                    <a:pt x="3589947" y="346651"/>
                  </a:cubicBezTo>
                  <a:lnTo>
                    <a:pt x="3358299" y="346651"/>
                  </a:lnTo>
                  <a:cubicBezTo>
                    <a:pt x="3396145" y="282897"/>
                    <a:pt x="3453803" y="251147"/>
                    <a:pt x="3531019" y="251147"/>
                  </a:cubicBezTo>
                  <a:close/>
                  <a:moveTo>
                    <a:pt x="4359567" y="855413"/>
                  </a:moveTo>
                  <a:cubicBezTo>
                    <a:pt x="4319689" y="840427"/>
                    <a:pt x="4287431" y="818583"/>
                    <a:pt x="4262539" y="790135"/>
                  </a:cubicBezTo>
                  <a:cubicBezTo>
                    <a:pt x="4240187" y="764227"/>
                    <a:pt x="4223423" y="731715"/>
                    <a:pt x="4212247" y="693107"/>
                  </a:cubicBezTo>
                  <a:cubicBezTo>
                    <a:pt x="4201071" y="654499"/>
                    <a:pt x="4195483" y="612081"/>
                    <a:pt x="4195483" y="565599"/>
                  </a:cubicBezTo>
                  <a:lnTo>
                    <a:pt x="4195483" y="563059"/>
                  </a:lnTo>
                  <a:cubicBezTo>
                    <a:pt x="4195483" y="516831"/>
                    <a:pt x="4201071" y="474159"/>
                    <a:pt x="4212247" y="435551"/>
                  </a:cubicBezTo>
                  <a:cubicBezTo>
                    <a:pt x="4223423" y="396943"/>
                    <a:pt x="4240187" y="364685"/>
                    <a:pt x="4262539" y="338523"/>
                  </a:cubicBezTo>
                  <a:cubicBezTo>
                    <a:pt x="4286923" y="310075"/>
                    <a:pt x="4318673" y="288231"/>
                    <a:pt x="4357535" y="273245"/>
                  </a:cubicBezTo>
                  <a:cubicBezTo>
                    <a:pt x="4396651" y="258259"/>
                    <a:pt x="4438815" y="250639"/>
                    <a:pt x="4484281" y="250639"/>
                  </a:cubicBezTo>
                  <a:cubicBezTo>
                    <a:pt x="4532287" y="250639"/>
                    <a:pt x="4575721" y="258259"/>
                    <a:pt x="4614329" y="273245"/>
                  </a:cubicBezTo>
                  <a:cubicBezTo>
                    <a:pt x="4653191" y="288231"/>
                    <a:pt x="4684941" y="310075"/>
                    <a:pt x="4709833" y="338523"/>
                  </a:cubicBezTo>
                  <a:cubicBezTo>
                    <a:pt x="4753013" y="388561"/>
                    <a:pt x="4774349" y="455617"/>
                    <a:pt x="4774349" y="539691"/>
                  </a:cubicBezTo>
                  <a:lnTo>
                    <a:pt x="4774349" y="594555"/>
                  </a:lnTo>
                  <a:lnTo>
                    <a:pt x="4311053" y="594555"/>
                  </a:lnTo>
                  <a:lnTo>
                    <a:pt x="4311053" y="757877"/>
                  </a:lnTo>
                  <a:cubicBezTo>
                    <a:pt x="4311053" y="765497"/>
                    <a:pt x="4313339" y="771847"/>
                    <a:pt x="4318165" y="776419"/>
                  </a:cubicBezTo>
                  <a:cubicBezTo>
                    <a:pt x="4322737" y="780991"/>
                    <a:pt x="4329087" y="783531"/>
                    <a:pt x="4336707" y="783531"/>
                  </a:cubicBezTo>
                  <a:lnTo>
                    <a:pt x="4621949" y="783531"/>
                  </a:lnTo>
                  <a:cubicBezTo>
                    <a:pt x="4630077" y="783531"/>
                    <a:pt x="4636427" y="781245"/>
                    <a:pt x="4640745" y="776419"/>
                  </a:cubicBezTo>
                  <a:cubicBezTo>
                    <a:pt x="4645317" y="771847"/>
                    <a:pt x="4647349" y="765497"/>
                    <a:pt x="4647349" y="757877"/>
                  </a:cubicBezTo>
                  <a:lnTo>
                    <a:pt x="4647349" y="668977"/>
                  </a:lnTo>
                  <a:lnTo>
                    <a:pt x="4767999" y="668977"/>
                  </a:lnTo>
                  <a:cubicBezTo>
                    <a:pt x="4757077" y="707077"/>
                    <a:pt x="4739805" y="741875"/>
                    <a:pt x="4716437" y="773117"/>
                  </a:cubicBezTo>
                  <a:cubicBezTo>
                    <a:pt x="4693069" y="804359"/>
                    <a:pt x="4662589" y="829505"/>
                    <a:pt x="4624997" y="848809"/>
                  </a:cubicBezTo>
                  <a:cubicBezTo>
                    <a:pt x="4587405" y="868113"/>
                    <a:pt x="4543209" y="877511"/>
                    <a:pt x="4492409" y="877511"/>
                  </a:cubicBezTo>
                  <a:cubicBezTo>
                    <a:pt x="4443895" y="878019"/>
                    <a:pt x="4399445" y="870399"/>
                    <a:pt x="4359567" y="855413"/>
                  </a:cubicBezTo>
                  <a:close/>
                  <a:moveTo>
                    <a:pt x="4663605" y="523181"/>
                  </a:moveTo>
                  <a:lnTo>
                    <a:pt x="4663605" y="370781"/>
                  </a:lnTo>
                  <a:cubicBezTo>
                    <a:pt x="4663605" y="362653"/>
                    <a:pt x="4661319" y="356303"/>
                    <a:pt x="4657001" y="351985"/>
                  </a:cubicBezTo>
                  <a:cubicBezTo>
                    <a:pt x="4652429" y="347413"/>
                    <a:pt x="4646333" y="345381"/>
                    <a:pt x="4638205" y="345381"/>
                  </a:cubicBezTo>
                  <a:lnTo>
                    <a:pt x="4336961" y="345381"/>
                  </a:lnTo>
                  <a:cubicBezTo>
                    <a:pt x="4329341" y="345381"/>
                    <a:pt x="4322991" y="347667"/>
                    <a:pt x="4318419" y="351985"/>
                  </a:cubicBezTo>
                  <a:cubicBezTo>
                    <a:pt x="4313847" y="356557"/>
                    <a:pt x="4311307" y="362653"/>
                    <a:pt x="4311307" y="370781"/>
                  </a:cubicBezTo>
                  <a:lnTo>
                    <a:pt x="4311307" y="523181"/>
                  </a:lnTo>
                  <a:lnTo>
                    <a:pt x="4663605" y="523181"/>
                  </a:lnTo>
                  <a:close/>
                </a:path>
              </a:pathLst>
            </a:custGeom>
            <a:noFill/>
            <a:ln w="873125" cap="rnd">
              <a:solidFill>
                <a:srgbClr val="BEDAE5">
                  <a:alpha val="17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56F4B44-FD1B-C6DC-10B7-642C8534262D}"/>
                </a:ext>
              </a:extLst>
            </p:cNvPr>
            <p:cNvSpPr/>
            <p:nvPr/>
          </p:nvSpPr>
          <p:spPr>
            <a:xfrm>
              <a:off x="6649993" y="4153744"/>
              <a:ext cx="4773929" cy="877824"/>
            </a:xfrm>
            <a:custGeom>
              <a:avLst/>
              <a:gdLst>
                <a:gd name="connsiteX0" fmla="*/ 128435 w 4773929"/>
                <a:gd name="connsiteY0" fmla="*/ 804867 h 877824"/>
                <a:gd name="connsiteX1" fmla="*/ 419 w 4773929"/>
                <a:gd name="connsiteY1" fmla="*/ 263593 h 877824"/>
                <a:gd name="connsiteX2" fmla="*/ 111417 w 4773929"/>
                <a:gd name="connsiteY2" fmla="*/ 263593 h 877824"/>
                <a:gd name="connsiteX3" fmla="*/ 232067 w 4773929"/>
                <a:gd name="connsiteY3" fmla="*/ 864557 h 877824"/>
                <a:gd name="connsiteX4" fmla="*/ 347891 w 4773929"/>
                <a:gd name="connsiteY4" fmla="*/ 296359 h 877824"/>
                <a:gd name="connsiteX5" fmla="*/ 393103 w 4773929"/>
                <a:gd name="connsiteY5" fmla="*/ 258513 h 877824"/>
                <a:gd name="connsiteX6" fmla="*/ 487083 w 4773929"/>
                <a:gd name="connsiteY6" fmla="*/ 258513 h 877824"/>
                <a:gd name="connsiteX7" fmla="*/ 532295 w 4773929"/>
                <a:gd name="connsiteY7" fmla="*/ 296359 h 877824"/>
                <a:gd name="connsiteX8" fmla="*/ 646849 w 4773929"/>
                <a:gd name="connsiteY8" fmla="*/ 864557 h 877824"/>
                <a:gd name="connsiteX9" fmla="*/ 766229 w 4773929"/>
                <a:gd name="connsiteY9" fmla="*/ 263593 h 877824"/>
                <a:gd name="connsiteX10" fmla="*/ 874687 w 4773929"/>
                <a:gd name="connsiteY10" fmla="*/ 263593 h 877824"/>
                <a:gd name="connsiteX11" fmla="*/ 746417 w 4773929"/>
                <a:gd name="connsiteY11" fmla="*/ 805883 h 877824"/>
                <a:gd name="connsiteX12" fmla="*/ 721017 w 4773929"/>
                <a:gd name="connsiteY12" fmla="*/ 854651 h 877824"/>
                <a:gd name="connsiteX13" fmla="*/ 674281 w 4773929"/>
                <a:gd name="connsiteY13" fmla="*/ 870399 h 877824"/>
                <a:gd name="connsiteX14" fmla="*/ 619417 w 4773929"/>
                <a:gd name="connsiteY14" fmla="*/ 870399 h 877824"/>
                <a:gd name="connsiteX15" fmla="*/ 552361 w 4773929"/>
                <a:gd name="connsiteY15" fmla="*/ 809439 h 877824"/>
                <a:gd name="connsiteX16" fmla="*/ 440093 w 4773929"/>
                <a:gd name="connsiteY16" fmla="*/ 264355 h 877824"/>
                <a:gd name="connsiteX17" fmla="*/ 327825 w 4773929"/>
                <a:gd name="connsiteY17" fmla="*/ 809439 h 877824"/>
                <a:gd name="connsiteX18" fmla="*/ 262039 w 4773929"/>
                <a:gd name="connsiteY18" fmla="*/ 870399 h 877824"/>
                <a:gd name="connsiteX19" fmla="*/ 202349 w 4773929"/>
                <a:gd name="connsiteY19" fmla="*/ 870399 h 877824"/>
                <a:gd name="connsiteX20" fmla="*/ 128435 w 4773929"/>
                <a:gd name="connsiteY20" fmla="*/ 804867 h 877824"/>
                <a:gd name="connsiteX21" fmla="*/ 1095667 w 4773929"/>
                <a:gd name="connsiteY21" fmla="*/ 855413 h 877824"/>
                <a:gd name="connsiteX22" fmla="*/ 998639 w 4773929"/>
                <a:gd name="connsiteY22" fmla="*/ 790135 h 877824"/>
                <a:gd name="connsiteX23" fmla="*/ 948347 w 4773929"/>
                <a:gd name="connsiteY23" fmla="*/ 693107 h 877824"/>
                <a:gd name="connsiteX24" fmla="*/ 931583 w 4773929"/>
                <a:gd name="connsiteY24" fmla="*/ 565599 h 877824"/>
                <a:gd name="connsiteX25" fmla="*/ 931583 w 4773929"/>
                <a:gd name="connsiteY25" fmla="*/ 563059 h 877824"/>
                <a:gd name="connsiteX26" fmla="*/ 948347 w 4773929"/>
                <a:gd name="connsiteY26" fmla="*/ 435551 h 877824"/>
                <a:gd name="connsiteX27" fmla="*/ 998639 w 4773929"/>
                <a:gd name="connsiteY27" fmla="*/ 338523 h 877824"/>
                <a:gd name="connsiteX28" fmla="*/ 1093635 w 4773929"/>
                <a:gd name="connsiteY28" fmla="*/ 273245 h 877824"/>
                <a:gd name="connsiteX29" fmla="*/ 1220381 w 4773929"/>
                <a:gd name="connsiteY29" fmla="*/ 250639 h 877824"/>
                <a:gd name="connsiteX30" fmla="*/ 1350429 w 4773929"/>
                <a:gd name="connsiteY30" fmla="*/ 273245 h 877824"/>
                <a:gd name="connsiteX31" fmla="*/ 1445933 w 4773929"/>
                <a:gd name="connsiteY31" fmla="*/ 338523 h 877824"/>
                <a:gd name="connsiteX32" fmla="*/ 1510449 w 4773929"/>
                <a:gd name="connsiteY32" fmla="*/ 539691 h 877824"/>
                <a:gd name="connsiteX33" fmla="*/ 1510449 w 4773929"/>
                <a:gd name="connsiteY33" fmla="*/ 594555 h 877824"/>
                <a:gd name="connsiteX34" fmla="*/ 1047661 w 4773929"/>
                <a:gd name="connsiteY34" fmla="*/ 594555 h 877824"/>
                <a:gd name="connsiteX35" fmla="*/ 1047661 w 4773929"/>
                <a:gd name="connsiteY35" fmla="*/ 757877 h 877824"/>
                <a:gd name="connsiteX36" fmla="*/ 1054773 w 4773929"/>
                <a:gd name="connsiteY36" fmla="*/ 776419 h 877824"/>
                <a:gd name="connsiteX37" fmla="*/ 1073315 w 4773929"/>
                <a:gd name="connsiteY37" fmla="*/ 783531 h 877824"/>
                <a:gd name="connsiteX38" fmla="*/ 1358557 w 4773929"/>
                <a:gd name="connsiteY38" fmla="*/ 783531 h 877824"/>
                <a:gd name="connsiteX39" fmla="*/ 1377353 w 4773929"/>
                <a:gd name="connsiteY39" fmla="*/ 776419 h 877824"/>
                <a:gd name="connsiteX40" fmla="*/ 1383957 w 4773929"/>
                <a:gd name="connsiteY40" fmla="*/ 757877 h 877824"/>
                <a:gd name="connsiteX41" fmla="*/ 1383957 w 4773929"/>
                <a:gd name="connsiteY41" fmla="*/ 668977 h 877824"/>
                <a:gd name="connsiteX42" fmla="*/ 1504607 w 4773929"/>
                <a:gd name="connsiteY42" fmla="*/ 668977 h 877824"/>
                <a:gd name="connsiteX43" fmla="*/ 1453045 w 4773929"/>
                <a:gd name="connsiteY43" fmla="*/ 773117 h 877824"/>
                <a:gd name="connsiteX44" fmla="*/ 1361605 w 4773929"/>
                <a:gd name="connsiteY44" fmla="*/ 848809 h 877824"/>
                <a:gd name="connsiteX45" fmla="*/ 1229017 w 4773929"/>
                <a:gd name="connsiteY45" fmla="*/ 877511 h 877824"/>
                <a:gd name="connsiteX46" fmla="*/ 1095667 w 4773929"/>
                <a:gd name="connsiteY46" fmla="*/ 855413 h 877824"/>
                <a:gd name="connsiteX47" fmla="*/ 1399959 w 4773929"/>
                <a:gd name="connsiteY47" fmla="*/ 523181 h 877824"/>
                <a:gd name="connsiteX48" fmla="*/ 1399959 w 4773929"/>
                <a:gd name="connsiteY48" fmla="*/ 370781 h 877824"/>
                <a:gd name="connsiteX49" fmla="*/ 1393355 w 4773929"/>
                <a:gd name="connsiteY49" fmla="*/ 351985 h 877824"/>
                <a:gd name="connsiteX50" fmla="*/ 1374559 w 4773929"/>
                <a:gd name="connsiteY50" fmla="*/ 345381 h 877824"/>
                <a:gd name="connsiteX51" fmla="*/ 1073315 w 4773929"/>
                <a:gd name="connsiteY51" fmla="*/ 345381 h 877824"/>
                <a:gd name="connsiteX52" fmla="*/ 1054773 w 4773929"/>
                <a:gd name="connsiteY52" fmla="*/ 351985 h 877824"/>
                <a:gd name="connsiteX53" fmla="*/ 1047661 w 4773929"/>
                <a:gd name="connsiteY53" fmla="*/ 370781 h 877824"/>
                <a:gd name="connsiteX54" fmla="*/ 1047661 w 4773929"/>
                <a:gd name="connsiteY54" fmla="*/ 523181 h 877824"/>
                <a:gd name="connsiteX55" fmla="*/ 1399959 w 4773929"/>
                <a:gd name="connsiteY55" fmla="*/ 523181 h 877824"/>
                <a:gd name="connsiteX56" fmla="*/ 1866811 w 4773929"/>
                <a:gd name="connsiteY56" fmla="*/ 865827 h 877824"/>
                <a:gd name="connsiteX57" fmla="*/ 1788833 w 4773929"/>
                <a:gd name="connsiteY57" fmla="*/ 865827 h 877824"/>
                <a:gd name="connsiteX58" fmla="*/ 1665389 w 4773929"/>
                <a:gd name="connsiteY58" fmla="*/ 823663 h 877824"/>
                <a:gd name="connsiteX59" fmla="*/ 1622971 w 4773929"/>
                <a:gd name="connsiteY59" fmla="*/ 701235 h 877824"/>
                <a:gd name="connsiteX60" fmla="*/ 1622971 w 4773929"/>
                <a:gd name="connsiteY60" fmla="*/ 195 h 877824"/>
                <a:gd name="connsiteX61" fmla="*/ 1727873 w 4773929"/>
                <a:gd name="connsiteY61" fmla="*/ 195 h 877824"/>
                <a:gd name="connsiteX62" fmla="*/ 1727873 w 4773929"/>
                <a:gd name="connsiteY62" fmla="*/ 760925 h 877824"/>
                <a:gd name="connsiteX63" fmla="*/ 1734985 w 4773929"/>
                <a:gd name="connsiteY63" fmla="*/ 779467 h 877824"/>
                <a:gd name="connsiteX64" fmla="*/ 1753527 w 4773929"/>
                <a:gd name="connsiteY64" fmla="*/ 786579 h 877824"/>
                <a:gd name="connsiteX65" fmla="*/ 1866811 w 4773929"/>
                <a:gd name="connsiteY65" fmla="*/ 786579 h 877824"/>
                <a:gd name="connsiteX66" fmla="*/ 1866811 w 4773929"/>
                <a:gd name="connsiteY66" fmla="*/ 865827 h 877824"/>
                <a:gd name="connsiteX67" fmla="*/ 2065947 w 4773929"/>
                <a:gd name="connsiteY67" fmla="*/ 855667 h 877824"/>
                <a:gd name="connsiteX68" fmla="*/ 1969427 w 4773929"/>
                <a:gd name="connsiteY68" fmla="*/ 790135 h 877824"/>
                <a:gd name="connsiteX69" fmla="*/ 1920151 w 4773929"/>
                <a:gd name="connsiteY69" fmla="*/ 693107 h 877824"/>
                <a:gd name="connsiteX70" fmla="*/ 1903641 w 4773929"/>
                <a:gd name="connsiteY70" fmla="*/ 565599 h 877824"/>
                <a:gd name="connsiteX71" fmla="*/ 1903641 w 4773929"/>
                <a:gd name="connsiteY71" fmla="*/ 563059 h 877824"/>
                <a:gd name="connsiteX72" fmla="*/ 1920151 w 4773929"/>
                <a:gd name="connsiteY72" fmla="*/ 434789 h 877824"/>
                <a:gd name="connsiteX73" fmla="*/ 1969427 w 4773929"/>
                <a:gd name="connsiteY73" fmla="*/ 338777 h 877824"/>
                <a:gd name="connsiteX74" fmla="*/ 2065947 w 4773929"/>
                <a:gd name="connsiteY74" fmla="*/ 273245 h 877824"/>
                <a:gd name="connsiteX75" fmla="*/ 2193709 w 4773929"/>
                <a:gd name="connsiteY75" fmla="*/ 250893 h 877824"/>
                <a:gd name="connsiteX76" fmla="*/ 2328329 w 4773929"/>
                <a:gd name="connsiteY76" fmla="*/ 279849 h 877824"/>
                <a:gd name="connsiteX77" fmla="*/ 2420277 w 4773929"/>
                <a:gd name="connsiteY77" fmla="*/ 356557 h 877824"/>
                <a:gd name="connsiteX78" fmla="*/ 2469045 w 4773929"/>
                <a:gd name="connsiteY78" fmla="*/ 462983 h 877824"/>
                <a:gd name="connsiteX79" fmla="*/ 2348395 w 4773929"/>
                <a:gd name="connsiteY79" fmla="*/ 462983 h 877824"/>
                <a:gd name="connsiteX80" fmla="*/ 2348395 w 4773929"/>
                <a:gd name="connsiteY80" fmla="*/ 370273 h 877824"/>
                <a:gd name="connsiteX81" fmla="*/ 2341791 w 4773929"/>
                <a:gd name="connsiteY81" fmla="*/ 351477 h 877824"/>
                <a:gd name="connsiteX82" fmla="*/ 2322995 w 4773929"/>
                <a:gd name="connsiteY82" fmla="*/ 344873 h 877824"/>
                <a:gd name="connsiteX83" fmla="*/ 2046135 w 4773929"/>
                <a:gd name="connsiteY83" fmla="*/ 344873 h 877824"/>
                <a:gd name="connsiteX84" fmla="*/ 2027593 w 4773929"/>
                <a:gd name="connsiteY84" fmla="*/ 351477 h 877824"/>
                <a:gd name="connsiteX85" fmla="*/ 2020481 w 4773929"/>
                <a:gd name="connsiteY85" fmla="*/ 370273 h 877824"/>
                <a:gd name="connsiteX86" fmla="*/ 2020481 w 4773929"/>
                <a:gd name="connsiteY86" fmla="*/ 757877 h 877824"/>
                <a:gd name="connsiteX87" fmla="*/ 2027593 w 4773929"/>
                <a:gd name="connsiteY87" fmla="*/ 776419 h 877824"/>
                <a:gd name="connsiteX88" fmla="*/ 2046135 w 4773929"/>
                <a:gd name="connsiteY88" fmla="*/ 783531 h 877824"/>
                <a:gd name="connsiteX89" fmla="*/ 2322995 w 4773929"/>
                <a:gd name="connsiteY89" fmla="*/ 783531 h 877824"/>
                <a:gd name="connsiteX90" fmla="*/ 2341791 w 4773929"/>
                <a:gd name="connsiteY90" fmla="*/ 776419 h 877824"/>
                <a:gd name="connsiteX91" fmla="*/ 2348395 w 4773929"/>
                <a:gd name="connsiteY91" fmla="*/ 757877 h 877824"/>
                <a:gd name="connsiteX92" fmla="*/ 2348395 w 4773929"/>
                <a:gd name="connsiteY92" fmla="*/ 665167 h 877824"/>
                <a:gd name="connsiteX93" fmla="*/ 2469045 w 4773929"/>
                <a:gd name="connsiteY93" fmla="*/ 665167 h 877824"/>
                <a:gd name="connsiteX94" fmla="*/ 2420277 w 4773929"/>
                <a:gd name="connsiteY94" fmla="*/ 771593 h 877824"/>
                <a:gd name="connsiteX95" fmla="*/ 2328329 w 4773929"/>
                <a:gd name="connsiteY95" fmla="*/ 848301 h 877824"/>
                <a:gd name="connsiteX96" fmla="*/ 2193709 w 4773929"/>
                <a:gd name="connsiteY96" fmla="*/ 877257 h 877824"/>
                <a:gd name="connsiteX97" fmla="*/ 2065947 w 4773929"/>
                <a:gd name="connsiteY97" fmla="*/ 855667 h 877824"/>
                <a:gd name="connsiteX98" fmla="*/ 2709583 w 4773929"/>
                <a:gd name="connsiteY98" fmla="*/ 855413 h 877824"/>
                <a:gd name="connsiteX99" fmla="*/ 2614079 w 4773929"/>
                <a:gd name="connsiteY99" fmla="*/ 790135 h 877824"/>
                <a:gd name="connsiteX100" fmla="*/ 2560993 w 4773929"/>
                <a:gd name="connsiteY100" fmla="*/ 693107 h 877824"/>
                <a:gd name="connsiteX101" fmla="*/ 2543213 w 4773929"/>
                <a:gd name="connsiteY101" fmla="*/ 565599 h 877824"/>
                <a:gd name="connsiteX102" fmla="*/ 2543213 w 4773929"/>
                <a:gd name="connsiteY102" fmla="*/ 563059 h 877824"/>
                <a:gd name="connsiteX103" fmla="*/ 2560993 w 4773929"/>
                <a:gd name="connsiteY103" fmla="*/ 435551 h 877824"/>
                <a:gd name="connsiteX104" fmla="*/ 2614079 w 4773929"/>
                <a:gd name="connsiteY104" fmla="*/ 338523 h 877824"/>
                <a:gd name="connsiteX105" fmla="*/ 2709583 w 4773929"/>
                <a:gd name="connsiteY105" fmla="*/ 273245 h 877824"/>
                <a:gd name="connsiteX106" fmla="*/ 2839631 w 4773929"/>
                <a:gd name="connsiteY106" fmla="*/ 250639 h 877824"/>
                <a:gd name="connsiteX107" fmla="*/ 2969679 w 4773929"/>
                <a:gd name="connsiteY107" fmla="*/ 273245 h 877824"/>
                <a:gd name="connsiteX108" fmla="*/ 3065183 w 4773929"/>
                <a:gd name="connsiteY108" fmla="*/ 338523 h 877824"/>
                <a:gd name="connsiteX109" fmla="*/ 3118269 w 4773929"/>
                <a:gd name="connsiteY109" fmla="*/ 435551 h 877824"/>
                <a:gd name="connsiteX110" fmla="*/ 3136049 w 4773929"/>
                <a:gd name="connsiteY110" fmla="*/ 563059 h 877824"/>
                <a:gd name="connsiteX111" fmla="*/ 3136049 w 4773929"/>
                <a:gd name="connsiteY111" fmla="*/ 565599 h 877824"/>
                <a:gd name="connsiteX112" fmla="*/ 3118269 w 4773929"/>
                <a:gd name="connsiteY112" fmla="*/ 693107 h 877824"/>
                <a:gd name="connsiteX113" fmla="*/ 3065183 w 4773929"/>
                <a:gd name="connsiteY113" fmla="*/ 790135 h 877824"/>
                <a:gd name="connsiteX114" fmla="*/ 2969679 w 4773929"/>
                <a:gd name="connsiteY114" fmla="*/ 855413 h 877824"/>
                <a:gd name="connsiteX115" fmla="*/ 2839631 w 4773929"/>
                <a:gd name="connsiteY115" fmla="*/ 878019 h 877824"/>
                <a:gd name="connsiteX116" fmla="*/ 2709583 w 4773929"/>
                <a:gd name="connsiteY116" fmla="*/ 855413 h 877824"/>
                <a:gd name="connsiteX117" fmla="*/ 2667673 w 4773929"/>
                <a:gd name="connsiteY117" fmla="*/ 776927 h 877824"/>
                <a:gd name="connsiteX118" fmla="*/ 2686215 w 4773929"/>
                <a:gd name="connsiteY118" fmla="*/ 784039 h 877824"/>
                <a:gd name="connsiteX119" fmla="*/ 2993555 w 4773929"/>
                <a:gd name="connsiteY119" fmla="*/ 784039 h 877824"/>
                <a:gd name="connsiteX120" fmla="*/ 3012351 w 4773929"/>
                <a:gd name="connsiteY120" fmla="*/ 776927 h 877824"/>
                <a:gd name="connsiteX121" fmla="*/ 3018955 w 4773929"/>
                <a:gd name="connsiteY121" fmla="*/ 758385 h 877824"/>
                <a:gd name="connsiteX122" fmla="*/ 3018955 w 4773929"/>
                <a:gd name="connsiteY122" fmla="*/ 370781 h 877824"/>
                <a:gd name="connsiteX123" fmla="*/ 3012351 w 4773929"/>
                <a:gd name="connsiteY123" fmla="*/ 351985 h 877824"/>
                <a:gd name="connsiteX124" fmla="*/ 2993555 w 4773929"/>
                <a:gd name="connsiteY124" fmla="*/ 345381 h 877824"/>
                <a:gd name="connsiteX125" fmla="*/ 2686215 w 4773929"/>
                <a:gd name="connsiteY125" fmla="*/ 345381 h 877824"/>
                <a:gd name="connsiteX126" fmla="*/ 2667673 w 4773929"/>
                <a:gd name="connsiteY126" fmla="*/ 351985 h 877824"/>
                <a:gd name="connsiteX127" fmla="*/ 2660561 w 4773929"/>
                <a:gd name="connsiteY127" fmla="*/ 370781 h 877824"/>
                <a:gd name="connsiteX128" fmla="*/ 2660561 w 4773929"/>
                <a:gd name="connsiteY128" fmla="*/ 758385 h 877824"/>
                <a:gd name="connsiteX129" fmla="*/ 2667673 w 4773929"/>
                <a:gd name="connsiteY129" fmla="*/ 776927 h 877824"/>
                <a:gd name="connsiteX130" fmla="*/ 3253143 w 4773929"/>
                <a:gd name="connsiteY130" fmla="*/ 865827 h 877824"/>
                <a:gd name="connsiteX131" fmla="*/ 3253143 w 4773929"/>
                <a:gd name="connsiteY131" fmla="*/ 263339 h 877824"/>
                <a:gd name="connsiteX132" fmla="*/ 3358045 w 4773929"/>
                <a:gd name="connsiteY132" fmla="*/ 263339 h 877824"/>
                <a:gd name="connsiteX133" fmla="*/ 3358045 w 4773929"/>
                <a:gd name="connsiteY133" fmla="*/ 865573 h 877824"/>
                <a:gd name="connsiteX134" fmla="*/ 3253143 w 4773929"/>
                <a:gd name="connsiteY134" fmla="*/ 865573 h 877824"/>
                <a:gd name="connsiteX135" fmla="*/ 3531019 w 4773929"/>
                <a:gd name="connsiteY135" fmla="*/ 251147 h 877824"/>
                <a:gd name="connsiteX136" fmla="*/ 3634905 w 4773929"/>
                <a:gd name="connsiteY136" fmla="*/ 276801 h 877824"/>
                <a:gd name="connsiteX137" fmla="*/ 3700437 w 4773929"/>
                <a:gd name="connsiteY137" fmla="*/ 346397 h 877824"/>
                <a:gd name="connsiteX138" fmla="*/ 3771557 w 4773929"/>
                <a:gd name="connsiteY138" fmla="*/ 276039 h 877824"/>
                <a:gd name="connsiteX139" fmla="*/ 3884587 w 4773929"/>
                <a:gd name="connsiteY139" fmla="*/ 251401 h 877824"/>
                <a:gd name="connsiteX140" fmla="*/ 3989997 w 4773929"/>
                <a:gd name="connsiteY140" fmla="*/ 273245 h 877824"/>
                <a:gd name="connsiteX141" fmla="*/ 4058323 w 4773929"/>
                <a:gd name="connsiteY141" fmla="*/ 335221 h 877824"/>
                <a:gd name="connsiteX142" fmla="*/ 4082199 w 4773929"/>
                <a:gd name="connsiteY142" fmla="*/ 428185 h 877824"/>
                <a:gd name="connsiteX143" fmla="*/ 4082199 w 4773929"/>
                <a:gd name="connsiteY143" fmla="*/ 865827 h 877824"/>
                <a:gd name="connsiteX144" fmla="*/ 3977297 w 4773929"/>
                <a:gd name="connsiteY144" fmla="*/ 865827 h 877824"/>
                <a:gd name="connsiteX145" fmla="*/ 3977297 w 4773929"/>
                <a:gd name="connsiteY145" fmla="*/ 372051 h 877824"/>
                <a:gd name="connsiteX146" fmla="*/ 3970693 w 4773929"/>
                <a:gd name="connsiteY146" fmla="*/ 353255 h 877824"/>
                <a:gd name="connsiteX147" fmla="*/ 3951897 w 4773929"/>
                <a:gd name="connsiteY147" fmla="*/ 346651 h 877824"/>
                <a:gd name="connsiteX148" fmla="*/ 3700691 w 4773929"/>
                <a:gd name="connsiteY148" fmla="*/ 346651 h 877824"/>
                <a:gd name="connsiteX149" fmla="*/ 3720249 w 4773929"/>
                <a:gd name="connsiteY149" fmla="*/ 430725 h 877824"/>
                <a:gd name="connsiteX150" fmla="*/ 3720249 w 4773929"/>
                <a:gd name="connsiteY150" fmla="*/ 866081 h 877824"/>
                <a:gd name="connsiteX151" fmla="*/ 3615347 w 4773929"/>
                <a:gd name="connsiteY151" fmla="*/ 866081 h 877824"/>
                <a:gd name="connsiteX152" fmla="*/ 3615347 w 4773929"/>
                <a:gd name="connsiteY152" fmla="*/ 372051 h 877824"/>
                <a:gd name="connsiteX153" fmla="*/ 3608743 w 4773929"/>
                <a:gd name="connsiteY153" fmla="*/ 353255 h 877824"/>
                <a:gd name="connsiteX154" fmla="*/ 3589947 w 4773929"/>
                <a:gd name="connsiteY154" fmla="*/ 346651 h 877824"/>
                <a:gd name="connsiteX155" fmla="*/ 3358299 w 4773929"/>
                <a:gd name="connsiteY155" fmla="*/ 346651 h 877824"/>
                <a:gd name="connsiteX156" fmla="*/ 3531019 w 4773929"/>
                <a:gd name="connsiteY156" fmla="*/ 251147 h 877824"/>
                <a:gd name="connsiteX157" fmla="*/ 4359567 w 4773929"/>
                <a:gd name="connsiteY157" fmla="*/ 855413 h 877824"/>
                <a:gd name="connsiteX158" fmla="*/ 4262539 w 4773929"/>
                <a:gd name="connsiteY158" fmla="*/ 790135 h 877824"/>
                <a:gd name="connsiteX159" fmla="*/ 4212247 w 4773929"/>
                <a:gd name="connsiteY159" fmla="*/ 693107 h 877824"/>
                <a:gd name="connsiteX160" fmla="*/ 4195483 w 4773929"/>
                <a:gd name="connsiteY160" fmla="*/ 565599 h 877824"/>
                <a:gd name="connsiteX161" fmla="*/ 4195483 w 4773929"/>
                <a:gd name="connsiteY161" fmla="*/ 563059 h 877824"/>
                <a:gd name="connsiteX162" fmla="*/ 4212247 w 4773929"/>
                <a:gd name="connsiteY162" fmla="*/ 435551 h 877824"/>
                <a:gd name="connsiteX163" fmla="*/ 4262539 w 4773929"/>
                <a:gd name="connsiteY163" fmla="*/ 338523 h 877824"/>
                <a:gd name="connsiteX164" fmla="*/ 4357535 w 4773929"/>
                <a:gd name="connsiteY164" fmla="*/ 273245 h 877824"/>
                <a:gd name="connsiteX165" fmla="*/ 4484281 w 4773929"/>
                <a:gd name="connsiteY165" fmla="*/ 250639 h 877824"/>
                <a:gd name="connsiteX166" fmla="*/ 4614329 w 4773929"/>
                <a:gd name="connsiteY166" fmla="*/ 273245 h 877824"/>
                <a:gd name="connsiteX167" fmla="*/ 4709833 w 4773929"/>
                <a:gd name="connsiteY167" fmla="*/ 338523 h 877824"/>
                <a:gd name="connsiteX168" fmla="*/ 4774349 w 4773929"/>
                <a:gd name="connsiteY168" fmla="*/ 539691 h 877824"/>
                <a:gd name="connsiteX169" fmla="*/ 4774349 w 4773929"/>
                <a:gd name="connsiteY169" fmla="*/ 594555 h 877824"/>
                <a:gd name="connsiteX170" fmla="*/ 4311053 w 4773929"/>
                <a:gd name="connsiteY170" fmla="*/ 594555 h 877824"/>
                <a:gd name="connsiteX171" fmla="*/ 4311053 w 4773929"/>
                <a:gd name="connsiteY171" fmla="*/ 757877 h 877824"/>
                <a:gd name="connsiteX172" fmla="*/ 4318165 w 4773929"/>
                <a:gd name="connsiteY172" fmla="*/ 776419 h 877824"/>
                <a:gd name="connsiteX173" fmla="*/ 4336707 w 4773929"/>
                <a:gd name="connsiteY173" fmla="*/ 783531 h 877824"/>
                <a:gd name="connsiteX174" fmla="*/ 4621949 w 4773929"/>
                <a:gd name="connsiteY174" fmla="*/ 783531 h 877824"/>
                <a:gd name="connsiteX175" fmla="*/ 4640745 w 4773929"/>
                <a:gd name="connsiteY175" fmla="*/ 776419 h 877824"/>
                <a:gd name="connsiteX176" fmla="*/ 4647349 w 4773929"/>
                <a:gd name="connsiteY176" fmla="*/ 757877 h 877824"/>
                <a:gd name="connsiteX177" fmla="*/ 4647349 w 4773929"/>
                <a:gd name="connsiteY177" fmla="*/ 668977 h 877824"/>
                <a:gd name="connsiteX178" fmla="*/ 4767999 w 4773929"/>
                <a:gd name="connsiteY178" fmla="*/ 668977 h 877824"/>
                <a:gd name="connsiteX179" fmla="*/ 4716437 w 4773929"/>
                <a:gd name="connsiteY179" fmla="*/ 773117 h 877824"/>
                <a:gd name="connsiteX180" fmla="*/ 4624997 w 4773929"/>
                <a:gd name="connsiteY180" fmla="*/ 848809 h 877824"/>
                <a:gd name="connsiteX181" fmla="*/ 4492409 w 4773929"/>
                <a:gd name="connsiteY181" fmla="*/ 877511 h 877824"/>
                <a:gd name="connsiteX182" fmla="*/ 4359567 w 4773929"/>
                <a:gd name="connsiteY182" fmla="*/ 855413 h 877824"/>
                <a:gd name="connsiteX183" fmla="*/ 4663605 w 4773929"/>
                <a:gd name="connsiteY183" fmla="*/ 523181 h 877824"/>
                <a:gd name="connsiteX184" fmla="*/ 4663605 w 4773929"/>
                <a:gd name="connsiteY184" fmla="*/ 370781 h 877824"/>
                <a:gd name="connsiteX185" fmla="*/ 4657001 w 4773929"/>
                <a:gd name="connsiteY185" fmla="*/ 351985 h 877824"/>
                <a:gd name="connsiteX186" fmla="*/ 4638205 w 4773929"/>
                <a:gd name="connsiteY186" fmla="*/ 345381 h 877824"/>
                <a:gd name="connsiteX187" fmla="*/ 4336961 w 4773929"/>
                <a:gd name="connsiteY187" fmla="*/ 345381 h 877824"/>
                <a:gd name="connsiteX188" fmla="*/ 4318419 w 4773929"/>
                <a:gd name="connsiteY188" fmla="*/ 351985 h 877824"/>
                <a:gd name="connsiteX189" fmla="*/ 4311307 w 4773929"/>
                <a:gd name="connsiteY189" fmla="*/ 370781 h 877824"/>
                <a:gd name="connsiteX190" fmla="*/ 4311307 w 4773929"/>
                <a:gd name="connsiteY190" fmla="*/ 523181 h 877824"/>
                <a:gd name="connsiteX191" fmla="*/ 4663605 w 4773929"/>
                <a:gd name="connsiteY191" fmla="*/ 523181 h 877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4773929" h="877824">
                  <a:moveTo>
                    <a:pt x="128435" y="804867"/>
                  </a:moveTo>
                  <a:lnTo>
                    <a:pt x="419" y="263593"/>
                  </a:lnTo>
                  <a:lnTo>
                    <a:pt x="111417" y="263593"/>
                  </a:lnTo>
                  <a:lnTo>
                    <a:pt x="232067" y="864557"/>
                  </a:lnTo>
                  <a:lnTo>
                    <a:pt x="347891" y="296359"/>
                  </a:lnTo>
                  <a:cubicBezTo>
                    <a:pt x="352717" y="271213"/>
                    <a:pt x="367703" y="258513"/>
                    <a:pt x="393103" y="258513"/>
                  </a:cubicBezTo>
                  <a:lnTo>
                    <a:pt x="487083" y="258513"/>
                  </a:lnTo>
                  <a:cubicBezTo>
                    <a:pt x="512229" y="258513"/>
                    <a:pt x="527215" y="271213"/>
                    <a:pt x="532295" y="296359"/>
                  </a:cubicBezTo>
                  <a:lnTo>
                    <a:pt x="646849" y="864557"/>
                  </a:lnTo>
                  <a:lnTo>
                    <a:pt x="766229" y="263593"/>
                  </a:lnTo>
                  <a:lnTo>
                    <a:pt x="874687" y="263593"/>
                  </a:lnTo>
                  <a:lnTo>
                    <a:pt x="746417" y="805883"/>
                  </a:lnTo>
                  <a:cubicBezTo>
                    <a:pt x="740829" y="827727"/>
                    <a:pt x="732193" y="843983"/>
                    <a:pt x="721017" y="854651"/>
                  </a:cubicBezTo>
                  <a:cubicBezTo>
                    <a:pt x="709841" y="865319"/>
                    <a:pt x="694347" y="870399"/>
                    <a:pt x="674281" y="870399"/>
                  </a:cubicBezTo>
                  <a:lnTo>
                    <a:pt x="619417" y="870399"/>
                  </a:lnTo>
                  <a:cubicBezTo>
                    <a:pt x="582079" y="870399"/>
                    <a:pt x="559727" y="850079"/>
                    <a:pt x="552361" y="809439"/>
                  </a:cubicBezTo>
                  <a:lnTo>
                    <a:pt x="440093" y="264355"/>
                  </a:lnTo>
                  <a:lnTo>
                    <a:pt x="327825" y="809439"/>
                  </a:lnTo>
                  <a:cubicBezTo>
                    <a:pt x="320205" y="850079"/>
                    <a:pt x="298107" y="870399"/>
                    <a:pt x="262039" y="870399"/>
                  </a:cubicBezTo>
                  <a:lnTo>
                    <a:pt x="202349" y="870399"/>
                  </a:lnTo>
                  <a:cubicBezTo>
                    <a:pt x="163741" y="870653"/>
                    <a:pt x="138849" y="848555"/>
                    <a:pt x="128435" y="804867"/>
                  </a:cubicBezTo>
                  <a:close/>
                  <a:moveTo>
                    <a:pt x="1095667" y="855413"/>
                  </a:moveTo>
                  <a:cubicBezTo>
                    <a:pt x="1055789" y="840427"/>
                    <a:pt x="1023531" y="818583"/>
                    <a:pt x="998639" y="790135"/>
                  </a:cubicBezTo>
                  <a:cubicBezTo>
                    <a:pt x="976287" y="764227"/>
                    <a:pt x="959523" y="731715"/>
                    <a:pt x="948347" y="693107"/>
                  </a:cubicBezTo>
                  <a:cubicBezTo>
                    <a:pt x="937171" y="654499"/>
                    <a:pt x="931583" y="612081"/>
                    <a:pt x="931583" y="565599"/>
                  </a:cubicBezTo>
                  <a:lnTo>
                    <a:pt x="931583" y="563059"/>
                  </a:lnTo>
                  <a:cubicBezTo>
                    <a:pt x="931583" y="516831"/>
                    <a:pt x="937171" y="474159"/>
                    <a:pt x="948347" y="435551"/>
                  </a:cubicBezTo>
                  <a:cubicBezTo>
                    <a:pt x="959523" y="396943"/>
                    <a:pt x="976287" y="364685"/>
                    <a:pt x="998639" y="338523"/>
                  </a:cubicBezTo>
                  <a:cubicBezTo>
                    <a:pt x="1023023" y="310075"/>
                    <a:pt x="1054773" y="288231"/>
                    <a:pt x="1093635" y="273245"/>
                  </a:cubicBezTo>
                  <a:cubicBezTo>
                    <a:pt x="1132751" y="258259"/>
                    <a:pt x="1174915" y="250639"/>
                    <a:pt x="1220381" y="250639"/>
                  </a:cubicBezTo>
                  <a:cubicBezTo>
                    <a:pt x="1268387" y="250639"/>
                    <a:pt x="1311821" y="258259"/>
                    <a:pt x="1350429" y="273245"/>
                  </a:cubicBezTo>
                  <a:cubicBezTo>
                    <a:pt x="1389291" y="288231"/>
                    <a:pt x="1421041" y="310075"/>
                    <a:pt x="1445933" y="338523"/>
                  </a:cubicBezTo>
                  <a:cubicBezTo>
                    <a:pt x="1489113" y="388561"/>
                    <a:pt x="1510449" y="455617"/>
                    <a:pt x="1510449" y="539691"/>
                  </a:cubicBezTo>
                  <a:lnTo>
                    <a:pt x="1510449" y="594555"/>
                  </a:lnTo>
                  <a:lnTo>
                    <a:pt x="1047661" y="594555"/>
                  </a:lnTo>
                  <a:lnTo>
                    <a:pt x="1047661" y="757877"/>
                  </a:lnTo>
                  <a:cubicBezTo>
                    <a:pt x="1047661" y="765497"/>
                    <a:pt x="1049947" y="771847"/>
                    <a:pt x="1054773" y="776419"/>
                  </a:cubicBezTo>
                  <a:cubicBezTo>
                    <a:pt x="1059345" y="780991"/>
                    <a:pt x="1065695" y="783531"/>
                    <a:pt x="1073315" y="783531"/>
                  </a:cubicBezTo>
                  <a:lnTo>
                    <a:pt x="1358557" y="783531"/>
                  </a:lnTo>
                  <a:cubicBezTo>
                    <a:pt x="1366685" y="783531"/>
                    <a:pt x="1373035" y="781245"/>
                    <a:pt x="1377353" y="776419"/>
                  </a:cubicBezTo>
                  <a:cubicBezTo>
                    <a:pt x="1381925" y="771847"/>
                    <a:pt x="1383957" y="765497"/>
                    <a:pt x="1383957" y="757877"/>
                  </a:cubicBezTo>
                  <a:lnTo>
                    <a:pt x="1383957" y="668977"/>
                  </a:lnTo>
                  <a:lnTo>
                    <a:pt x="1504607" y="668977"/>
                  </a:lnTo>
                  <a:cubicBezTo>
                    <a:pt x="1493685" y="707077"/>
                    <a:pt x="1476413" y="741875"/>
                    <a:pt x="1453045" y="773117"/>
                  </a:cubicBezTo>
                  <a:cubicBezTo>
                    <a:pt x="1429677" y="804359"/>
                    <a:pt x="1399197" y="829505"/>
                    <a:pt x="1361605" y="848809"/>
                  </a:cubicBezTo>
                  <a:cubicBezTo>
                    <a:pt x="1324013" y="868113"/>
                    <a:pt x="1279817" y="877511"/>
                    <a:pt x="1229017" y="877511"/>
                  </a:cubicBezTo>
                  <a:cubicBezTo>
                    <a:pt x="1179995" y="878019"/>
                    <a:pt x="1135545" y="870399"/>
                    <a:pt x="1095667" y="855413"/>
                  </a:cubicBezTo>
                  <a:close/>
                  <a:moveTo>
                    <a:pt x="1399959" y="523181"/>
                  </a:moveTo>
                  <a:lnTo>
                    <a:pt x="1399959" y="370781"/>
                  </a:lnTo>
                  <a:cubicBezTo>
                    <a:pt x="1399959" y="362653"/>
                    <a:pt x="1397673" y="356303"/>
                    <a:pt x="1393355" y="351985"/>
                  </a:cubicBezTo>
                  <a:cubicBezTo>
                    <a:pt x="1388783" y="347413"/>
                    <a:pt x="1382687" y="345381"/>
                    <a:pt x="1374559" y="345381"/>
                  </a:cubicBezTo>
                  <a:lnTo>
                    <a:pt x="1073315" y="345381"/>
                  </a:lnTo>
                  <a:cubicBezTo>
                    <a:pt x="1065695" y="345381"/>
                    <a:pt x="1059345" y="347667"/>
                    <a:pt x="1054773" y="351985"/>
                  </a:cubicBezTo>
                  <a:cubicBezTo>
                    <a:pt x="1050201" y="356557"/>
                    <a:pt x="1047661" y="362653"/>
                    <a:pt x="1047661" y="370781"/>
                  </a:cubicBezTo>
                  <a:lnTo>
                    <a:pt x="1047661" y="523181"/>
                  </a:lnTo>
                  <a:lnTo>
                    <a:pt x="1399959" y="523181"/>
                  </a:lnTo>
                  <a:close/>
                  <a:moveTo>
                    <a:pt x="1866811" y="865827"/>
                  </a:moveTo>
                  <a:lnTo>
                    <a:pt x="1788833" y="865827"/>
                  </a:lnTo>
                  <a:cubicBezTo>
                    <a:pt x="1734731" y="865827"/>
                    <a:pt x="1693583" y="851857"/>
                    <a:pt x="1665389" y="823663"/>
                  </a:cubicBezTo>
                  <a:cubicBezTo>
                    <a:pt x="1637195" y="795723"/>
                    <a:pt x="1622971" y="754829"/>
                    <a:pt x="1622971" y="701235"/>
                  </a:cubicBezTo>
                  <a:lnTo>
                    <a:pt x="1622971" y="195"/>
                  </a:lnTo>
                  <a:lnTo>
                    <a:pt x="1727873" y="195"/>
                  </a:lnTo>
                  <a:lnTo>
                    <a:pt x="1727873" y="760925"/>
                  </a:lnTo>
                  <a:cubicBezTo>
                    <a:pt x="1727873" y="768545"/>
                    <a:pt x="1730159" y="774895"/>
                    <a:pt x="1734985" y="779467"/>
                  </a:cubicBezTo>
                  <a:cubicBezTo>
                    <a:pt x="1739557" y="784039"/>
                    <a:pt x="1745907" y="786579"/>
                    <a:pt x="1753527" y="786579"/>
                  </a:cubicBezTo>
                  <a:lnTo>
                    <a:pt x="1866811" y="786579"/>
                  </a:lnTo>
                  <a:lnTo>
                    <a:pt x="1866811" y="865827"/>
                  </a:lnTo>
                  <a:close/>
                  <a:moveTo>
                    <a:pt x="2065947" y="855667"/>
                  </a:moveTo>
                  <a:cubicBezTo>
                    <a:pt x="2026831" y="840935"/>
                    <a:pt x="1994573" y="819091"/>
                    <a:pt x="1969427" y="790135"/>
                  </a:cubicBezTo>
                  <a:cubicBezTo>
                    <a:pt x="1947583" y="763719"/>
                    <a:pt x="1931073" y="731461"/>
                    <a:pt x="1920151" y="693107"/>
                  </a:cubicBezTo>
                  <a:cubicBezTo>
                    <a:pt x="1909229" y="655007"/>
                    <a:pt x="1903641" y="612335"/>
                    <a:pt x="1903641" y="565599"/>
                  </a:cubicBezTo>
                  <a:lnTo>
                    <a:pt x="1903641" y="563059"/>
                  </a:lnTo>
                  <a:cubicBezTo>
                    <a:pt x="1903641" y="515815"/>
                    <a:pt x="1909229" y="473143"/>
                    <a:pt x="1920151" y="434789"/>
                  </a:cubicBezTo>
                  <a:cubicBezTo>
                    <a:pt x="1931073" y="396435"/>
                    <a:pt x="1947583" y="364431"/>
                    <a:pt x="1969427" y="338777"/>
                  </a:cubicBezTo>
                  <a:cubicBezTo>
                    <a:pt x="1994573" y="309821"/>
                    <a:pt x="2026831" y="287977"/>
                    <a:pt x="2065947" y="273245"/>
                  </a:cubicBezTo>
                  <a:cubicBezTo>
                    <a:pt x="2105063" y="258513"/>
                    <a:pt x="2147735" y="250893"/>
                    <a:pt x="2193709" y="250893"/>
                  </a:cubicBezTo>
                  <a:cubicBezTo>
                    <a:pt x="2245271" y="250893"/>
                    <a:pt x="2290229" y="260545"/>
                    <a:pt x="2328329" y="279849"/>
                  </a:cubicBezTo>
                  <a:cubicBezTo>
                    <a:pt x="2366429" y="299153"/>
                    <a:pt x="2397163" y="324807"/>
                    <a:pt x="2420277" y="356557"/>
                  </a:cubicBezTo>
                  <a:cubicBezTo>
                    <a:pt x="2443391" y="388561"/>
                    <a:pt x="2459647" y="423867"/>
                    <a:pt x="2469045" y="462983"/>
                  </a:cubicBezTo>
                  <a:lnTo>
                    <a:pt x="2348395" y="462983"/>
                  </a:lnTo>
                  <a:lnTo>
                    <a:pt x="2348395" y="370273"/>
                  </a:lnTo>
                  <a:cubicBezTo>
                    <a:pt x="2348395" y="362145"/>
                    <a:pt x="2346109" y="355795"/>
                    <a:pt x="2341791" y="351477"/>
                  </a:cubicBezTo>
                  <a:cubicBezTo>
                    <a:pt x="2337219" y="346905"/>
                    <a:pt x="2331123" y="344873"/>
                    <a:pt x="2322995" y="344873"/>
                  </a:cubicBezTo>
                  <a:lnTo>
                    <a:pt x="2046135" y="344873"/>
                  </a:lnTo>
                  <a:cubicBezTo>
                    <a:pt x="2038515" y="344873"/>
                    <a:pt x="2032165" y="347159"/>
                    <a:pt x="2027593" y="351477"/>
                  </a:cubicBezTo>
                  <a:cubicBezTo>
                    <a:pt x="2023021" y="356049"/>
                    <a:pt x="2020481" y="362145"/>
                    <a:pt x="2020481" y="370273"/>
                  </a:cubicBezTo>
                  <a:lnTo>
                    <a:pt x="2020481" y="757877"/>
                  </a:lnTo>
                  <a:cubicBezTo>
                    <a:pt x="2020481" y="765497"/>
                    <a:pt x="2022767" y="771847"/>
                    <a:pt x="2027593" y="776419"/>
                  </a:cubicBezTo>
                  <a:cubicBezTo>
                    <a:pt x="2032165" y="780991"/>
                    <a:pt x="2038515" y="783531"/>
                    <a:pt x="2046135" y="783531"/>
                  </a:cubicBezTo>
                  <a:lnTo>
                    <a:pt x="2322995" y="783531"/>
                  </a:lnTo>
                  <a:cubicBezTo>
                    <a:pt x="2331123" y="783531"/>
                    <a:pt x="2337473" y="781245"/>
                    <a:pt x="2341791" y="776419"/>
                  </a:cubicBezTo>
                  <a:cubicBezTo>
                    <a:pt x="2346363" y="771847"/>
                    <a:pt x="2348395" y="765497"/>
                    <a:pt x="2348395" y="757877"/>
                  </a:cubicBezTo>
                  <a:lnTo>
                    <a:pt x="2348395" y="665167"/>
                  </a:lnTo>
                  <a:lnTo>
                    <a:pt x="2469045" y="665167"/>
                  </a:lnTo>
                  <a:cubicBezTo>
                    <a:pt x="2459647" y="704283"/>
                    <a:pt x="2443391" y="739589"/>
                    <a:pt x="2420277" y="771593"/>
                  </a:cubicBezTo>
                  <a:cubicBezTo>
                    <a:pt x="2397163" y="803597"/>
                    <a:pt x="2366429" y="828997"/>
                    <a:pt x="2328329" y="848301"/>
                  </a:cubicBezTo>
                  <a:cubicBezTo>
                    <a:pt x="2290229" y="867605"/>
                    <a:pt x="2245271" y="877257"/>
                    <a:pt x="2193709" y="877257"/>
                  </a:cubicBezTo>
                  <a:cubicBezTo>
                    <a:pt x="2147735" y="878019"/>
                    <a:pt x="2105063" y="870399"/>
                    <a:pt x="2065947" y="855667"/>
                  </a:cubicBezTo>
                  <a:close/>
                  <a:moveTo>
                    <a:pt x="2709583" y="855413"/>
                  </a:moveTo>
                  <a:cubicBezTo>
                    <a:pt x="2670721" y="840427"/>
                    <a:pt x="2638971" y="818583"/>
                    <a:pt x="2614079" y="790135"/>
                  </a:cubicBezTo>
                  <a:cubicBezTo>
                    <a:pt x="2590457" y="764227"/>
                    <a:pt x="2572931" y="731715"/>
                    <a:pt x="2560993" y="693107"/>
                  </a:cubicBezTo>
                  <a:cubicBezTo>
                    <a:pt x="2549309" y="654499"/>
                    <a:pt x="2543213" y="612081"/>
                    <a:pt x="2543213" y="565599"/>
                  </a:cubicBezTo>
                  <a:lnTo>
                    <a:pt x="2543213" y="563059"/>
                  </a:lnTo>
                  <a:cubicBezTo>
                    <a:pt x="2543213" y="516831"/>
                    <a:pt x="2549055" y="474159"/>
                    <a:pt x="2560993" y="435551"/>
                  </a:cubicBezTo>
                  <a:cubicBezTo>
                    <a:pt x="2572677" y="396943"/>
                    <a:pt x="2590457" y="364685"/>
                    <a:pt x="2614079" y="338523"/>
                  </a:cubicBezTo>
                  <a:cubicBezTo>
                    <a:pt x="2638971" y="310075"/>
                    <a:pt x="2670721" y="288231"/>
                    <a:pt x="2709583" y="273245"/>
                  </a:cubicBezTo>
                  <a:cubicBezTo>
                    <a:pt x="2748445" y="258259"/>
                    <a:pt x="2791879" y="250639"/>
                    <a:pt x="2839631" y="250639"/>
                  </a:cubicBezTo>
                  <a:cubicBezTo>
                    <a:pt x="2887637" y="250639"/>
                    <a:pt x="2931071" y="258259"/>
                    <a:pt x="2969679" y="273245"/>
                  </a:cubicBezTo>
                  <a:cubicBezTo>
                    <a:pt x="3008541" y="288231"/>
                    <a:pt x="3040291" y="310075"/>
                    <a:pt x="3065183" y="338523"/>
                  </a:cubicBezTo>
                  <a:cubicBezTo>
                    <a:pt x="3088805" y="364431"/>
                    <a:pt x="3106331" y="396943"/>
                    <a:pt x="3118269" y="435551"/>
                  </a:cubicBezTo>
                  <a:cubicBezTo>
                    <a:pt x="3129953" y="474159"/>
                    <a:pt x="3136049" y="516577"/>
                    <a:pt x="3136049" y="563059"/>
                  </a:cubicBezTo>
                  <a:lnTo>
                    <a:pt x="3136049" y="565599"/>
                  </a:lnTo>
                  <a:cubicBezTo>
                    <a:pt x="3136049" y="611827"/>
                    <a:pt x="3130207" y="654499"/>
                    <a:pt x="3118269" y="693107"/>
                  </a:cubicBezTo>
                  <a:cubicBezTo>
                    <a:pt x="3106585" y="731715"/>
                    <a:pt x="3088805" y="763973"/>
                    <a:pt x="3065183" y="790135"/>
                  </a:cubicBezTo>
                  <a:cubicBezTo>
                    <a:pt x="3040291" y="818583"/>
                    <a:pt x="3008541" y="840427"/>
                    <a:pt x="2969679" y="855413"/>
                  </a:cubicBezTo>
                  <a:cubicBezTo>
                    <a:pt x="2930817" y="870399"/>
                    <a:pt x="2887383" y="878019"/>
                    <a:pt x="2839631" y="878019"/>
                  </a:cubicBezTo>
                  <a:cubicBezTo>
                    <a:pt x="2791879" y="878019"/>
                    <a:pt x="2748445" y="870399"/>
                    <a:pt x="2709583" y="855413"/>
                  </a:cubicBezTo>
                  <a:close/>
                  <a:moveTo>
                    <a:pt x="2667673" y="776927"/>
                  </a:moveTo>
                  <a:cubicBezTo>
                    <a:pt x="2672245" y="781499"/>
                    <a:pt x="2678595" y="784039"/>
                    <a:pt x="2686215" y="784039"/>
                  </a:cubicBezTo>
                  <a:lnTo>
                    <a:pt x="2993555" y="784039"/>
                  </a:lnTo>
                  <a:cubicBezTo>
                    <a:pt x="3001683" y="784039"/>
                    <a:pt x="3008033" y="781753"/>
                    <a:pt x="3012351" y="776927"/>
                  </a:cubicBezTo>
                  <a:cubicBezTo>
                    <a:pt x="3016923" y="772355"/>
                    <a:pt x="3018955" y="766005"/>
                    <a:pt x="3018955" y="758385"/>
                  </a:cubicBezTo>
                  <a:lnTo>
                    <a:pt x="3018955" y="370781"/>
                  </a:lnTo>
                  <a:cubicBezTo>
                    <a:pt x="3018955" y="362653"/>
                    <a:pt x="3016669" y="356303"/>
                    <a:pt x="3012351" y="351985"/>
                  </a:cubicBezTo>
                  <a:cubicBezTo>
                    <a:pt x="3007779" y="347413"/>
                    <a:pt x="3001683" y="345381"/>
                    <a:pt x="2993555" y="345381"/>
                  </a:cubicBezTo>
                  <a:lnTo>
                    <a:pt x="2686215" y="345381"/>
                  </a:lnTo>
                  <a:cubicBezTo>
                    <a:pt x="2678595" y="345381"/>
                    <a:pt x="2672245" y="347667"/>
                    <a:pt x="2667673" y="351985"/>
                  </a:cubicBezTo>
                  <a:cubicBezTo>
                    <a:pt x="2663101" y="356557"/>
                    <a:pt x="2660561" y="362653"/>
                    <a:pt x="2660561" y="370781"/>
                  </a:cubicBezTo>
                  <a:lnTo>
                    <a:pt x="2660561" y="758385"/>
                  </a:lnTo>
                  <a:cubicBezTo>
                    <a:pt x="2660561" y="766259"/>
                    <a:pt x="2662847" y="772355"/>
                    <a:pt x="2667673" y="776927"/>
                  </a:cubicBezTo>
                  <a:close/>
                  <a:moveTo>
                    <a:pt x="3253143" y="865827"/>
                  </a:moveTo>
                  <a:lnTo>
                    <a:pt x="3253143" y="263339"/>
                  </a:lnTo>
                  <a:lnTo>
                    <a:pt x="3358045" y="263339"/>
                  </a:lnTo>
                  <a:lnTo>
                    <a:pt x="3358045" y="865573"/>
                  </a:lnTo>
                  <a:lnTo>
                    <a:pt x="3253143" y="865573"/>
                  </a:lnTo>
                  <a:close/>
                  <a:moveTo>
                    <a:pt x="3531019" y="251147"/>
                  </a:moveTo>
                  <a:cubicBezTo>
                    <a:pt x="3571151" y="251147"/>
                    <a:pt x="3605949" y="259783"/>
                    <a:pt x="3634905" y="276801"/>
                  </a:cubicBezTo>
                  <a:cubicBezTo>
                    <a:pt x="3663861" y="293819"/>
                    <a:pt x="3685705" y="316933"/>
                    <a:pt x="3700437" y="346397"/>
                  </a:cubicBezTo>
                  <a:cubicBezTo>
                    <a:pt x="3716693" y="315917"/>
                    <a:pt x="3740315" y="292549"/>
                    <a:pt x="3771557" y="276039"/>
                  </a:cubicBezTo>
                  <a:cubicBezTo>
                    <a:pt x="3802545" y="259529"/>
                    <a:pt x="3840391" y="251401"/>
                    <a:pt x="3884587" y="251401"/>
                  </a:cubicBezTo>
                  <a:cubicBezTo>
                    <a:pt x="3925227" y="251401"/>
                    <a:pt x="3960279" y="258767"/>
                    <a:pt x="3989997" y="273245"/>
                  </a:cubicBezTo>
                  <a:cubicBezTo>
                    <a:pt x="4019715" y="287977"/>
                    <a:pt x="4042321" y="308551"/>
                    <a:pt x="4058323" y="335221"/>
                  </a:cubicBezTo>
                  <a:cubicBezTo>
                    <a:pt x="4074071" y="361891"/>
                    <a:pt x="4082199" y="392879"/>
                    <a:pt x="4082199" y="428185"/>
                  </a:cubicBezTo>
                  <a:lnTo>
                    <a:pt x="4082199" y="865827"/>
                  </a:lnTo>
                  <a:lnTo>
                    <a:pt x="3977297" y="865827"/>
                  </a:lnTo>
                  <a:lnTo>
                    <a:pt x="3977297" y="372051"/>
                  </a:lnTo>
                  <a:cubicBezTo>
                    <a:pt x="3977297" y="363923"/>
                    <a:pt x="3975011" y="357573"/>
                    <a:pt x="3970693" y="353255"/>
                  </a:cubicBezTo>
                  <a:cubicBezTo>
                    <a:pt x="3966121" y="348683"/>
                    <a:pt x="3960025" y="346651"/>
                    <a:pt x="3951897" y="346651"/>
                  </a:cubicBezTo>
                  <a:lnTo>
                    <a:pt x="3700691" y="346651"/>
                  </a:lnTo>
                  <a:cubicBezTo>
                    <a:pt x="3713645" y="372559"/>
                    <a:pt x="3720249" y="400753"/>
                    <a:pt x="3720249" y="430725"/>
                  </a:cubicBezTo>
                  <a:lnTo>
                    <a:pt x="3720249" y="866081"/>
                  </a:lnTo>
                  <a:lnTo>
                    <a:pt x="3615347" y="866081"/>
                  </a:lnTo>
                  <a:lnTo>
                    <a:pt x="3615347" y="372051"/>
                  </a:lnTo>
                  <a:cubicBezTo>
                    <a:pt x="3615347" y="363923"/>
                    <a:pt x="3613061" y="357573"/>
                    <a:pt x="3608743" y="353255"/>
                  </a:cubicBezTo>
                  <a:cubicBezTo>
                    <a:pt x="3604171" y="348683"/>
                    <a:pt x="3598075" y="346651"/>
                    <a:pt x="3589947" y="346651"/>
                  </a:cubicBezTo>
                  <a:lnTo>
                    <a:pt x="3358299" y="346651"/>
                  </a:lnTo>
                  <a:cubicBezTo>
                    <a:pt x="3396145" y="282897"/>
                    <a:pt x="3453803" y="251147"/>
                    <a:pt x="3531019" y="251147"/>
                  </a:cubicBezTo>
                  <a:close/>
                  <a:moveTo>
                    <a:pt x="4359567" y="855413"/>
                  </a:moveTo>
                  <a:cubicBezTo>
                    <a:pt x="4319689" y="840427"/>
                    <a:pt x="4287431" y="818583"/>
                    <a:pt x="4262539" y="790135"/>
                  </a:cubicBezTo>
                  <a:cubicBezTo>
                    <a:pt x="4240187" y="764227"/>
                    <a:pt x="4223423" y="731715"/>
                    <a:pt x="4212247" y="693107"/>
                  </a:cubicBezTo>
                  <a:cubicBezTo>
                    <a:pt x="4201071" y="654499"/>
                    <a:pt x="4195483" y="612081"/>
                    <a:pt x="4195483" y="565599"/>
                  </a:cubicBezTo>
                  <a:lnTo>
                    <a:pt x="4195483" y="563059"/>
                  </a:lnTo>
                  <a:cubicBezTo>
                    <a:pt x="4195483" y="516831"/>
                    <a:pt x="4201071" y="474159"/>
                    <a:pt x="4212247" y="435551"/>
                  </a:cubicBezTo>
                  <a:cubicBezTo>
                    <a:pt x="4223423" y="396943"/>
                    <a:pt x="4240187" y="364685"/>
                    <a:pt x="4262539" y="338523"/>
                  </a:cubicBezTo>
                  <a:cubicBezTo>
                    <a:pt x="4286923" y="310075"/>
                    <a:pt x="4318673" y="288231"/>
                    <a:pt x="4357535" y="273245"/>
                  </a:cubicBezTo>
                  <a:cubicBezTo>
                    <a:pt x="4396651" y="258259"/>
                    <a:pt x="4438815" y="250639"/>
                    <a:pt x="4484281" y="250639"/>
                  </a:cubicBezTo>
                  <a:cubicBezTo>
                    <a:pt x="4532287" y="250639"/>
                    <a:pt x="4575721" y="258259"/>
                    <a:pt x="4614329" y="273245"/>
                  </a:cubicBezTo>
                  <a:cubicBezTo>
                    <a:pt x="4653191" y="288231"/>
                    <a:pt x="4684941" y="310075"/>
                    <a:pt x="4709833" y="338523"/>
                  </a:cubicBezTo>
                  <a:cubicBezTo>
                    <a:pt x="4753013" y="388561"/>
                    <a:pt x="4774349" y="455617"/>
                    <a:pt x="4774349" y="539691"/>
                  </a:cubicBezTo>
                  <a:lnTo>
                    <a:pt x="4774349" y="594555"/>
                  </a:lnTo>
                  <a:lnTo>
                    <a:pt x="4311053" y="594555"/>
                  </a:lnTo>
                  <a:lnTo>
                    <a:pt x="4311053" y="757877"/>
                  </a:lnTo>
                  <a:cubicBezTo>
                    <a:pt x="4311053" y="765497"/>
                    <a:pt x="4313339" y="771847"/>
                    <a:pt x="4318165" y="776419"/>
                  </a:cubicBezTo>
                  <a:cubicBezTo>
                    <a:pt x="4322737" y="780991"/>
                    <a:pt x="4329087" y="783531"/>
                    <a:pt x="4336707" y="783531"/>
                  </a:cubicBezTo>
                  <a:lnTo>
                    <a:pt x="4621949" y="783531"/>
                  </a:lnTo>
                  <a:cubicBezTo>
                    <a:pt x="4630077" y="783531"/>
                    <a:pt x="4636427" y="781245"/>
                    <a:pt x="4640745" y="776419"/>
                  </a:cubicBezTo>
                  <a:cubicBezTo>
                    <a:pt x="4645317" y="771847"/>
                    <a:pt x="4647349" y="765497"/>
                    <a:pt x="4647349" y="757877"/>
                  </a:cubicBezTo>
                  <a:lnTo>
                    <a:pt x="4647349" y="668977"/>
                  </a:lnTo>
                  <a:lnTo>
                    <a:pt x="4767999" y="668977"/>
                  </a:lnTo>
                  <a:cubicBezTo>
                    <a:pt x="4757077" y="707077"/>
                    <a:pt x="4739805" y="741875"/>
                    <a:pt x="4716437" y="773117"/>
                  </a:cubicBezTo>
                  <a:cubicBezTo>
                    <a:pt x="4693069" y="804359"/>
                    <a:pt x="4662589" y="829505"/>
                    <a:pt x="4624997" y="848809"/>
                  </a:cubicBezTo>
                  <a:cubicBezTo>
                    <a:pt x="4587405" y="868113"/>
                    <a:pt x="4543209" y="877511"/>
                    <a:pt x="4492409" y="877511"/>
                  </a:cubicBezTo>
                  <a:cubicBezTo>
                    <a:pt x="4443895" y="878019"/>
                    <a:pt x="4399445" y="870399"/>
                    <a:pt x="4359567" y="855413"/>
                  </a:cubicBezTo>
                  <a:close/>
                  <a:moveTo>
                    <a:pt x="4663605" y="523181"/>
                  </a:moveTo>
                  <a:lnTo>
                    <a:pt x="4663605" y="370781"/>
                  </a:lnTo>
                  <a:cubicBezTo>
                    <a:pt x="4663605" y="362653"/>
                    <a:pt x="4661319" y="356303"/>
                    <a:pt x="4657001" y="351985"/>
                  </a:cubicBezTo>
                  <a:cubicBezTo>
                    <a:pt x="4652429" y="347413"/>
                    <a:pt x="4646333" y="345381"/>
                    <a:pt x="4638205" y="345381"/>
                  </a:cubicBezTo>
                  <a:lnTo>
                    <a:pt x="4336961" y="345381"/>
                  </a:lnTo>
                  <a:cubicBezTo>
                    <a:pt x="4329341" y="345381"/>
                    <a:pt x="4322991" y="347667"/>
                    <a:pt x="4318419" y="351985"/>
                  </a:cubicBezTo>
                  <a:cubicBezTo>
                    <a:pt x="4313847" y="356557"/>
                    <a:pt x="4311307" y="362653"/>
                    <a:pt x="4311307" y="370781"/>
                  </a:cubicBezTo>
                  <a:lnTo>
                    <a:pt x="4311307" y="523181"/>
                  </a:lnTo>
                  <a:lnTo>
                    <a:pt x="4663605" y="523181"/>
                  </a:lnTo>
                  <a:close/>
                </a:path>
              </a:pathLst>
            </a:custGeom>
            <a:noFill/>
            <a:ln w="698500" cap="rnd">
              <a:solidFill>
                <a:srgbClr val="BEDAE5">
                  <a:alpha val="33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A033C2F-5975-8FA5-6AF1-CF166DF1E5C7}"/>
                </a:ext>
              </a:extLst>
            </p:cNvPr>
            <p:cNvSpPr/>
            <p:nvPr/>
          </p:nvSpPr>
          <p:spPr>
            <a:xfrm>
              <a:off x="6649993" y="4153744"/>
              <a:ext cx="4773929" cy="877824"/>
            </a:xfrm>
            <a:custGeom>
              <a:avLst/>
              <a:gdLst>
                <a:gd name="connsiteX0" fmla="*/ 128435 w 4773929"/>
                <a:gd name="connsiteY0" fmla="*/ 804867 h 877824"/>
                <a:gd name="connsiteX1" fmla="*/ 419 w 4773929"/>
                <a:gd name="connsiteY1" fmla="*/ 263593 h 877824"/>
                <a:gd name="connsiteX2" fmla="*/ 111417 w 4773929"/>
                <a:gd name="connsiteY2" fmla="*/ 263593 h 877824"/>
                <a:gd name="connsiteX3" fmla="*/ 232067 w 4773929"/>
                <a:gd name="connsiteY3" fmla="*/ 864557 h 877824"/>
                <a:gd name="connsiteX4" fmla="*/ 347891 w 4773929"/>
                <a:gd name="connsiteY4" fmla="*/ 296359 h 877824"/>
                <a:gd name="connsiteX5" fmla="*/ 393103 w 4773929"/>
                <a:gd name="connsiteY5" fmla="*/ 258513 h 877824"/>
                <a:gd name="connsiteX6" fmla="*/ 487083 w 4773929"/>
                <a:gd name="connsiteY6" fmla="*/ 258513 h 877824"/>
                <a:gd name="connsiteX7" fmla="*/ 532295 w 4773929"/>
                <a:gd name="connsiteY7" fmla="*/ 296359 h 877824"/>
                <a:gd name="connsiteX8" fmla="*/ 646849 w 4773929"/>
                <a:gd name="connsiteY8" fmla="*/ 864557 h 877824"/>
                <a:gd name="connsiteX9" fmla="*/ 766229 w 4773929"/>
                <a:gd name="connsiteY9" fmla="*/ 263593 h 877824"/>
                <a:gd name="connsiteX10" fmla="*/ 874687 w 4773929"/>
                <a:gd name="connsiteY10" fmla="*/ 263593 h 877824"/>
                <a:gd name="connsiteX11" fmla="*/ 746417 w 4773929"/>
                <a:gd name="connsiteY11" fmla="*/ 805883 h 877824"/>
                <a:gd name="connsiteX12" fmla="*/ 721017 w 4773929"/>
                <a:gd name="connsiteY12" fmla="*/ 854651 h 877824"/>
                <a:gd name="connsiteX13" fmla="*/ 674281 w 4773929"/>
                <a:gd name="connsiteY13" fmla="*/ 870399 h 877824"/>
                <a:gd name="connsiteX14" fmla="*/ 619417 w 4773929"/>
                <a:gd name="connsiteY14" fmla="*/ 870399 h 877824"/>
                <a:gd name="connsiteX15" fmla="*/ 552361 w 4773929"/>
                <a:gd name="connsiteY15" fmla="*/ 809439 h 877824"/>
                <a:gd name="connsiteX16" fmla="*/ 440093 w 4773929"/>
                <a:gd name="connsiteY16" fmla="*/ 264355 h 877824"/>
                <a:gd name="connsiteX17" fmla="*/ 327825 w 4773929"/>
                <a:gd name="connsiteY17" fmla="*/ 809439 h 877824"/>
                <a:gd name="connsiteX18" fmla="*/ 262039 w 4773929"/>
                <a:gd name="connsiteY18" fmla="*/ 870399 h 877824"/>
                <a:gd name="connsiteX19" fmla="*/ 202349 w 4773929"/>
                <a:gd name="connsiteY19" fmla="*/ 870399 h 877824"/>
                <a:gd name="connsiteX20" fmla="*/ 128435 w 4773929"/>
                <a:gd name="connsiteY20" fmla="*/ 804867 h 877824"/>
                <a:gd name="connsiteX21" fmla="*/ 1095667 w 4773929"/>
                <a:gd name="connsiteY21" fmla="*/ 855413 h 877824"/>
                <a:gd name="connsiteX22" fmla="*/ 998639 w 4773929"/>
                <a:gd name="connsiteY22" fmla="*/ 790135 h 877824"/>
                <a:gd name="connsiteX23" fmla="*/ 948347 w 4773929"/>
                <a:gd name="connsiteY23" fmla="*/ 693107 h 877824"/>
                <a:gd name="connsiteX24" fmla="*/ 931583 w 4773929"/>
                <a:gd name="connsiteY24" fmla="*/ 565599 h 877824"/>
                <a:gd name="connsiteX25" fmla="*/ 931583 w 4773929"/>
                <a:gd name="connsiteY25" fmla="*/ 563059 h 877824"/>
                <a:gd name="connsiteX26" fmla="*/ 948347 w 4773929"/>
                <a:gd name="connsiteY26" fmla="*/ 435551 h 877824"/>
                <a:gd name="connsiteX27" fmla="*/ 998639 w 4773929"/>
                <a:gd name="connsiteY27" fmla="*/ 338523 h 877824"/>
                <a:gd name="connsiteX28" fmla="*/ 1093635 w 4773929"/>
                <a:gd name="connsiteY28" fmla="*/ 273245 h 877824"/>
                <a:gd name="connsiteX29" fmla="*/ 1220381 w 4773929"/>
                <a:gd name="connsiteY29" fmla="*/ 250639 h 877824"/>
                <a:gd name="connsiteX30" fmla="*/ 1350429 w 4773929"/>
                <a:gd name="connsiteY30" fmla="*/ 273245 h 877824"/>
                <a:gd name="connsiteX31" fmla="*/ 1445933 w 4773929"/>
                <a:gd name="connsiteY31" fmla="*/ 338523 h 877824"/>
                <a:gd name="connsiteX32" fmla="*/ 1510449 w 4773929"/>
                <a:gd name="connsiteY32" fmla="*/ 539691 h 877824"/>
                <a:gd name="connsiteX33" fmla="*/ 1510449 w 4773929"/>
                <a:gd name="connsiteY33" fmla="*/ 594555 h 877824"/>
                <a:gd name="connsiteX34" fmla="*/ 1047661 w 4773929"/>
                <a:gd name="connsiteY34" fmla="*/ 594555 h 877824"/>
                <a:gd name="connsiteX35" fmla="*/ 1047661 w 4773929"/>
                <a:gd name="connsiteY35" fmla="*/ 757877 h 877824"/>
                <a:gd name="connsiteX36" fmla="*/ 1054773 w 4773929"/>
                <a:gd name="connsiteY36" fmla="*/ 776419 h 877824"/>
                <a:gd name="connsiteX37" fmla="*/ 1073315 w 4773929"/>
                <a:gd name="connsiteY37" fmla="*/ 783531 h 877824"/>
                <a:gd name="connsiteX38" fmla="*/ 1358557 w 4773929"/>
                <a:gd name="connsiteY38" fmla="*/ 783531 h 877824"/>
                <a:gd name="connsiteX39" fmla="*/ 1377353 w 4773929"/>
                <a:gd name="connsiteY39" fmla="*/ 776419 h 877824"/>
                <a:gd name="connsiteX40" fmla="*/ 1383957 w 4773929"/>
                <a:gd name="connsiteY40" fmla="*/ 757877 h 877824"/>
                <a:gd name="connsiteX41" fmla="*/ 1383957 w 4773929"/>
                <a:gd name="connsiteY41" fmla="*/ 668977 h 877824"/>
                <a:gd name="connsiteX42" fmla="*/ 1504607 w 4773929"/>
                <a:gd name="connsiteY42" fmla="*/ 668977 h 877824"/>
                <a:gd name="connsiteX43" fmla="*/ 1453045 w 4773929"/>
                <a:gd name="connsiteY43" fmla="*/ 773117 h 877824"/>
                <a:gd name="connsiteX44" fmla="*/ 1361605 w 4773929"/>
                <a:gd name="connsiteY44" fmla="*/ 848809 h 877824"/>
                <a:gd name="connsiteX45" fmla="*/ 1229017 w 4773929"/>
                <a:gd name="connsiteY45" fmla="*/ 877511 h 877824"/>
                <a:gd name="connsiteX46" fmla="*/ 1095667 w 4773929"/>
                <a:gd name="connsiteY46" fmla="*/ 855413 h 877824"/>
                <a:gd name="connsiteX47" fmla="*/ 1399959 w 4773929"/>
                <a:gd name="connsiteY47" fmla="*/ 523181 h 877824"/>
                <a:gd name="connsiteX48" fmla="*/ 1399959 w 4773929"/>
                <a:gd name="connsiteY48" fmla="*/ 370781 h 877824"/>
                <a:gd name="connsiteX49" fmla="*/ 1393355 w 4773929"/>
                <a:gd name="connsiteY49" fmla="*/ 351985 h 877824"/>
                <a:gd name="connsiteX50" fmla="*/ 1374559 w 4773929"/>
                <a:gd name="connsiteY50" fmla="*/ 345381 h 877824"/>
                <a:gd name="connsiteX51" fmla="*/ 1073315 w 4773929"/>
                <a:gd name="connsiteY51" fmla="*/ 345381 h 877824"/>
                <a:gd name="connsiteX52" fmla="*/ 1054773 w 4773929"/>
                <a:gd name="connsiteY52" fmla="*/ 351985 h 877824"/>
                <a:gd name="connsiteX53" fmla="*/ 1047661 w 4773929"/>
                <a:gd name="connsiteY53" fmla="*/ 370781 h 877824"/>
                <a:gd name="connsiteX54" fmla="*/ 1047661 w 4773929"/>
                <a:gd name="connsiteY54" fmla="*/ 523181 h 877824"/>
                <a:gd name="connsiteX55" fmla="*/ 1399959 w 4773929"/>
                <a:gd name="connsiteY55" fmla="*/ 523181 h 877824"/>
                <a:gd name="connsiteX56" fmla="*/ 1866811 w 4773929"/>
                <a:gd name="connsiteY56" fmla="*/ 865827 h 877824"/>
                <a:gd name="connsiteX57" fmla="*/ 1788833 w 4773929"/>
                <a:gd name="connsiteY57" fmla="*/ 865827 h 877824"/>
                <a:gd name="connsiteX58" fmla="*/ 1665389 w 4773929"/>
                <a:gd name="connsiteY58" fmla="*/ 823663 h 877824"/>
                <a:gd name="connsiteX59" fmla="*/ 1622971 w 4773929"/>
                <a:gd name="connsiteY59" fmla="*/ 701235 h 877824"/>
                <a:gd name="connsiteX60" fmla="*/ 1622971 w 4773929"/>
                <a:gd name="connsiteY60" fmla="*/ 195 h 877824"/>
                <a:gd name="connsiteX61" fmla="*/ 1727873 w 4773929"/>
                <a:gd name="connsiteY61" fmla="*/ 195 h 877824"/>
                <a:gd name="connsiteX62" fmla="*/ 1727873 w 4773929"/>
                <a:gd name="connsiteY62" fmla="*/ 760925 h 877824"/>
                <a:gd name="connsiteX63" fmla="*/ 1734985 w 4773929"/>
                <a:gd name="connsiteY63" fmla="*/ 779467 h 877824"/>
                <a:gd name="connsiteX64" fmla="*/ 1753527 w 4773929"/>
                <a:gd name="connsiteY64" fmla="*/ 786579 h 877824"/>
                <a:gd name="connsiteX65" fmla="*/ 1866811 w 4773929"/>
                <a:gd name="connsiteY65" fmla="*/ 786579 h 877824"/>
                <a:gd name="connsiteX66" fmla="*/ 1866811 w 4773929"/>
                <a:gd name="connsiteY66" fmla="*/ 865827 h 877824"/>
                <a:gd name="connsiteX67" fmla="*/ 2065947 w 4773929"/>
                <a:gd name="connsiteY67" fmla="*/ 855667 h 877824"/>
                <a:gd name="connsiteX68" fmla="*/ 1969427 w 4773929"/>
                <a:gd name="connsiteY68" fmla="*/ 790135 h 877824"/>
                <a:gd name="connsiteX69" fmla="*/ 1920151 w 4773929"/>
                <a:gd name="connsiteY69" fmla="*/ 693107 h 877824"/>
                <a:gd name="connsiteX70" fmla="*/ 1903641 w 4773929"/>
                <a:gd name="connsiteY70" fmla="*/ 565599 h 877824"/>
                <a:gd name="connsiteX71" fmla="*/ 1903641 w 4773929"/>
                <a:gd name="connsiteY71" fmla="*/ 563059 h 877824"/>
                <a:gd name="connsiteX72" fmla="*/ 1920151 w 4773929"/>
                <a:gd name="connsiteY72" fmla="*/ 434789 h 877824"/>
                <a:gd name="connsiteX73" fmla="*/ 1969427 w 4773929"/>
                <a:gd name="connsiteY73" fmla="*/ 338777 h 877824"/>
                <a:gd name="connsiteX74" fmla="*/ 2065947 w 4773929"/>
                <a:gd name="connsiteY74" fmla="*/ 273245 h 877824"/>
                <a:gd name="connsiteX75" fmla="*/ 2193709 w 4773929"/>
                <a:gd name="connsiteY75" fmla="*/ 250893 h 877824"/>
                <a:gd name="connsiteX76" fmla="*/ 2328329 w 4773929"/>
                <a:gd name="connsiteY76" fmla="*/ 279849 h 877824"/>
                <a:gd name="connsiteX77" fmla="*/ 2420277 w 4773929"/>
                <a:gd name="connsiteY77" fmla="*/ 356557 h 877824"/>
                <a:gd name="connsiteX78" fmla="*/ 2469045 w 4773929"/>
                <a:gd name="connsiteY78" fmla="*/ 462983 h 877824"/>
                <a:gd name="connsiteX79" fmla="*/ 2348395 w 4773929"/>
                <a:gd name="connsiteY79" fmla="*/ 462983 h 877824"/>
                <a:gd name="connsiteX80" fmla="*/ 2348395 w 4773929"/>
                <a:gd name="connsiteY80" fmla="*/ 370273 h 877824"/>
                <a:gd name="connsiteX81" fmla="*/ 2341791 w 4773929"/>
                <a:gd name="connsiteY81" fmla="*/ 351477 h 877824"/>
                <a:gd name="connsiteX82" fmla="*/ 2322995 w 4773929"/>
                <a:gd name="connsiteY82" fmla="*/ 344873 h 877824"/>
                <a:gd name="connsiteX83" fmla="*/ 2046135 w 4773929"/>
                <a:gd name="connsiteY83" fmla="*/ 344873 h 877824"/>
                <a:gd name="connsiteX84" fmla="*/ 2027593 w 4773929"/>
                <a:gd name="connsiteY84" fmla="*/ 351477 h 877824"/>
                <a:gd name="connsiteX85" fmla="*/ 2020481 w 4773929"/>
                <a:gd name="connsiteY85" fmla="*/ 370273 h 877824"/>
                <a:gd name="connsiteX86" fmla="*/ 2020481 w 4773929"/>
                <a:gd name="connsiteY86" fmla="*/ 757877 h 877824"/>
                <a:gd name="connsiteX87" fmla="*/ 2027593 w 4773929"/>
                <a:gd name="connsiteY87" fmla="*/ 776419 h 877824"/>
                <a:gd name="connsiteX88" fmla="*/ 2046135 w 4773929"/>
                <a:gd name="connsiteY88" fmla="*/ 783531 h 877824"/>
                <a:gd name="connsiteX89" fmla="*/ 2322995 w 4773929"/>
                <a:gd name="connsiteY89" fmla="*/ 783531 h 877824"/>
                <a:gd name="connsiteX90" fmla="*/ 2341791 w 4773929"/>
                <a:gd name="connsiteY90" fmla="*/ 776419 h 877824"/>
                <a:gd name="connsiteX91" fmla="*/ 2348395 w 4773929"/>
                <a:gd name="connsiteY91" fmla="*/ 757877 h 877824"/>
                <a:gd name="connsiteX92" fmla="*/ 2348395 w 4773929"/>
                <a:gd name="connsiteY92" fmla="*/ 665167 h 877824"/>
                <a:gd name="connsiteX93" fmla="*/ 2469045 w 4773929"/>
                <a:gd name="connsiteY93" fmla="*/ 665167 h 877824"/>
                <a:gd name="connsiteX94" fmla="*/ 2420277 w 4773929"/>
                <a:gd name="connsiteY94" fmla="*/ 771593 h 877824"/>
                <a:gd name="connsiteX95" fmla="*/ 2328329 w 4773929"/>
                <a:gd name="connsiteY95" fmla="*/ 848301 h 877824"/>
                <a:gd name="connsiteX96" fmla="*/ 2193709 w 4773929"/>
                <a:gd name="connsiteY96" fmla="*/ 877257 h 877824"/>
                <a:gd name="connsiteX97" fmla="*/ 2065947 w 4773929"/>
                <a:gd name="connsiteY97" fmla="*/ 855667 h 877824"/>
                <a:gd name="connsiteX98" fmla="*/ 2709583 w 4773929"/>
                <a:gd name="connsiteY98" fmla="*/ 855413 h 877824"/>
                <a:gd name="connsiteX99" fmla="*/ 2614079 w 4773929"/>
                <a:gd name="connsiteY99" fmla="*/ 790135 h 877824"/>
                <a:gd name="connsiteX100" fmla="*/ 2560993 w 4773929"/>
                <a:gd name="connsiteY100" fmla="*/ 693107 h 877824"/>
                <a:gd name="connsiteX101" fmla="*/ 2543213 w 4773929"/>
                <a:gd name="connsiteY101" fmla="*/ 565599 h 877824"/>
                <a:gd name="connsiteX102" fmla="*/ 2543213 w 4773929"/>
                <a:gd name="connsiteY102" fmla="*/ 563059 h 877824"/>
                <a:gd name="connsiteX103" fmla="*/ 2560993 w 4773929"/>
                <a:gd name="connsiteY103" fmla="*/ 435551 h 877824"/>
                <a:gd name="connsiteX104" fmla="*/ 2614079 w 4773929"/>
                <a:gd name="connsiteY104" fmla="*/ 338523 h 877824"/>
                <a:gd name="connsiteX105" fmla="*/ 2709583 w 4773929"/>
                <a:gd name="connsiteY105" fmla="*/ 273245 h 877824"/>
                <a:gd name="connsiteX106" fmla="*/ 2839631 w 4773929"/>
                <a:gd name="connsiteY106" fmla="*/ 250639 h 877824"/>
                <a:gd name="connsiteX107" fmla="*/ 2969679 w 4773929"/>
                <a:gd name="connsiteY107" fmla="*/ 273245 h 877824"/>
                <a:gd name="connsiteX108" fmla="*/ 3065183 w 4773929"/>
                <a:gd name="connsiteY108" fmla="*/ 338523 h 877824"/>
                <a:gd name="connsiteX109" fmla="*/ 3118269 w 4773929"/>
                <a:gd name="connsiteY109" fmla="*/ 435551 h 877824"/>
                <a:gd name="connsiteX110" fmla="*/ 3136049 w 4773929"/>
                <a:gd name="connsiteY110" fmla="*/ 563059 h 877824"/>
                <a:gd name="connsiteX111" fmla="*/ 3136049 w 4773929"/>
                <a:gd name="connsiteY111" fmla="*/ 565599 h 877824"/>
                <a:gd name="connsiteX112" fmla="*/ 3118269 w 4773929"/>
                <a:gd name="connsiteY112" fmla="*/ 693107 h 877824"/>
                <a:gd name="connsiteX113" fmla="*/ 3065183 w 4773929"/>
                <a:gd name="connsiteY113" fmla="*/ 790135 h 877824"/>
                <a:gd name="connsiteX114" fmla="*/ 2969679 w 4773929"/>
                <a:gd name="connsiteY114" fmla="*/ 855413 h 877824"/>
                <a:gd name="connsiteX115" fmla="*/ 2839631 w 4773929"/>
                <a:gd name="connsiteY115" fmla="*/ 878019 h 877824"/>
                <a:gd name="connsiteX116" fmla="*/ 2709583 w 4773929"/>
                <a:gd name="connsiteY116" fmla="*/ 855413 h 877824"/>
                <a:gd name="connsiteX117" fmla="*/ 2667673 w 4773929"/>
                <a:gd name="connsiteY117" fmla="*/ 776927 h 877824"/>
                <a:gd name="connsiteX118" fmla="*/ 2686215 w 4773929"/>
                <a:gd name="connsiteY118" fmla="*/ 784039 h 877824"/>
                <a:gd name="connsiteX119" fmla="*/ 2993555 w 4773929"/>
                <a:gd name="connsiteY119" fmla="*/ 784039 h 877824"/>
                <a:gd name="connsiteX120" fmla="*/ 3012351 w 4773929"/>
                <a:gd name="connsiteY120" fmla="*/ 776927 h 877824"/>
                <a:gd name="connsiteX121" fmla="*/ 3018955 w 4773929"/>
                <a:gd name="connsiteY121" fmla="*/ 758385 h 877824"/>
                <a:gd name="connsiteX122" fmla="*/ 3018955 w 4773929"/>
                <a:gd name="connsiteY122" fmla="*/ 370781 h 877824"/>
                <a:gd name="connsiteX123" fmla="*/ 3012351 w 4773929"/>
                <a:gd name="connsiteY123" fmla="*/ 351985 h 877824"/>
                <a:gd name="connsiteX124" fmla="*/ 2993555 w 4773929"/>
                <a:gd name="connsiteY124" fmla="*/ 345381 h 877824"/>
                <a:gd name="connsiteX125" fmla="*/ 2686215 w 4773929"/>
                <a:gd name="connsiteY125" fmla="*/ 345381 h 877824"/>
                <a:gd name="connsiteX126" fmla="*/ 2667673 w 4773929"/>
                <a:gd name="connsiteY126" fmla="*/ 351985 h 877824"/>
                <a:gd name="connsiteX127" fmla="*/ 2660561 w 4773929"/>
                <a:gd name="connsiteY127" fmla="*/ 370781 h 877824"/>
                <a:gd name="connsiteX128" fmla="*/ 2660561 w 4773929"/>
                <a:gd name="connsiteY128" fmla="*/ 758385 h 877824"/>
                <a:gd name="connsiteX129" fmla="*/ 2667673 w 4773929"/>
                <a:gd name="connsiteY129" fmla="*/ 776927 h 877824"/>
                <a:gd name="connsiteX130" fmla="*/ 3253143 w 4773929"/>
                <a:gd name="connsiteY130" fmla="*/ 865827 h 877824"/>
                <a:gd name="connsiteX131" fmla="*/ 3253143 w 4773929"/>
                <a:gd name="connsiteY131" fmla="*/ 263339 h 877824"/>
                <a:gd name="connsiteX132" fmla="*/ 3358045 w 4773929"/>
                <a:gd name="connsiteY132" fmla="*/ 263339 h 877824"/>
                <a:gd name="connsiteX133" fmla="*/ 3358045 w 4773929"/>
                <a:gd name="connsiteY133" fmla="*/ 865573 h 877824"/>
                <a:gd name="connsiteX134" fmla="*/ 3253143 w 4773929"/>
                <a:gd name="connsiteY134" fmla="*/ 865573 h 877824"/>
                <a:gd name="connsiteX135" fmla="*/ 3531019 w 4773929"/>
                <a:gd name="connsiteY135" fmla="*/ 251147 h 877824"/>
                <a:gd name="connsiteX136" fmla="*/ 3634905 w 4773929"/>
                <a:gd name="connsiteY136" fmla="*/ 276801 h 877824"/>
                <a:gd name="connsiteX137" fmla="*/ 3700437 w 4773929"/>
                <a:gd name="connsiteY137" fmla="*/ 346397 h 877824"/>
                <a:gd name="connsiteX138" fmla="*/ 3771557 w 4773929"/>
                <a:gd name="connsiteY138" fmla="*/ 276039 h 877824"/>
                <a:gd name="connsiteX139" fmla="*/ 3884587 w 4773929"/>
                <a:gd name="connsiteY139" fmla="*/ 251401 h 877824"/>
                <a:gd name="connsiteX140" fmla="*/ 3989997 w 4773929"/>
                <a:gd name="connsiteY140" fmla="*/ 273245 h 877824"/>
                <a:gd name="connsiteX141" fmla="*/ 4058323 w 4773929"/>
                <a:gd name="connsiteY141" fmla="*/ 335221 h 877824"/>
                <a:gd name="connsiteX142" fmla="*/ 4082199 w 4773929"/>
                <a:gd name="connsiteY142" fmla="*/ 428185 h 877824"/>
                <a:gd name="connsiteX143" fmla="*/ 4082199 w 4773929"/>
                <a:gd name="connsiteY143" fmla="*/ 865827 h 877824"/>
                <a:gd name="connsiteX144" fmla="*/ 3977297 w 4773929"/>
                <a:gd name="connsiteY144" fmla="*/ 865827 h 877824"/>
                <a:gd name="connsiteX145" fmla="*/ 3977297 w 4773929"/>
                <a:gd name="connsiteY145" fmla="*/ 372051 h 877824"/>
                <a:gd name="connsiteX146" fmla="*/ 3970693 w 4773929"/>
                <a:gd name="connsiteY146" fmla="*/ 353255 h 877824"/>
                <a:gd name="connsiteX147" fmla="*/ 3951897 w 4773929"/>
                <a:gd name="connsiteY147" fmla="*/ 346651 h 877824"/>
                <a:gd name="connsiteX148" fmla="*/ 3700691 w 4773929"/>
                <a:gd name="connsiteY148" fmla="*/ 346651 h 877824"/>
                <a:gd name="connsiteX149" fmla="*/ 3720249 w 4773929"/>
                <a:gd name="connsiteY149" fmla="*/ 430725 h 877824"/>
                <a:gd name="connsiteX150" fmla="*/ 3720249 w 4773929"/>
                <a:gd name="connsiteY150" fmla="*/ 866081 h 877824"/>
                <a:gd name="connsiteX151" fmla="*/ 3615347 w 4773929"/>
                <a:gd name="connsiteY151" fmla="*/ 866081 h 877824"/>
                <a:gd name="connsiteX152" fmla="*/ 3615347 w 4773929"/>
                <a:gd name="connsiteY152" fmla="*/ 372051 h 877824"/>
                <a:gd name="connsiteX153" fmla="*/ 3608743 w 4773929"/>
                <a:gd name="connsiteY153" fmla="*/ 353255 h 877824"/>
                <a:gd name="connsiteX154" fmla="*/ 3589947 w 4773929"/>
                <a:gd name="connsiteY154" fmla="*/ 346651 h 877824"/>
                <a:gd name="connsiteX155" fmla="*/ 3358299 w 4773929"/>
                <a:gd name="connsiteY155" fmla="*/ 346651 h 877824"/>
                <a:gd name="connsiteX156" fmla="*/ 3531019 w 4773929"/>
                <a:gd name="connsiteY156" fmla="*/ 251147 h 877824"/>
                <a:gd name="connsiteX157" fmla="*/ 4359567 w 4773929"/>
                <a:gd name="connsiteY157" fmla="*/ 855413 h 877824"/>
                <a:gd name="connsiteX158" fmla="*/ 4262539 w 4773929"/>
                <a:gd name="connsiteY158" fmla="*/ 790135 h 877824"/>
                <a:gd name="connsiteX159" fmla="*/ 4212247 w 4773929"/>
                <a:gd name="connsiteY159" fmla="*/ 693107 h 877824"/>
                <a:gd name="connsiteX160" fmla="*/ 4195483 w 4773929"/>
                <a:gd name="connsiteY160" fmla="*/ 565599 h 877824"/>
                <a:gd name="connsiteX161" fmla="*/ 4195483 w 4773929"/>
                <a:gd name="connsiteY161" fmla="*/ 563059 h 877824"/>
                <a:gd name="connsiteX162" fmla="*/ 4212247 w 4773929"/>
                <a:gd name="connsiteY162" fmla="*/ 435551 h 877824"/>
                <a:gd name="connsiteX163" fmla="*/ 4262539 w 4773929"/>
                <a:gd name="connsiteY163" fmla="*/ 338523 h 877824"/>
                <a:gd name="connsiteX164" fmla="*/ 4357535 w 4773929"/>
                <a:gd name="connsiteY164" fmla="*/ 273245 h 877824"/>
                <a:gd name="connsiteX165" fmla="*/ 4484281 w 4773929"/>
                <a:gd name="connsiteY165" fmla="*/ 250639 h 877824"/>
                <a:gd name="connsiteX166" fmla="*/ 4614329 w 4773929"/>
                <a:gd name="connsiteY166" fmla="*/ 273245 h 877824"/>
                <a:gd name="connsiteX167" fmla="*/ 4709833 w 4773929"/>
                <a:gd name="connsiteY167" fmla="*/ 338523 h 877824"/>
                <a:gd name="connsiteX168" fmla="*/ 4774349 w 4773929"/>
                <a:gd name="connsiteY168" fmla="*/ 539691 h 877824"/>
                <a:gd name="connsiteX169" fmla="*/ 4774349 w 4773929"/>
                <a:gd name="connsiteY169" fmla="*/ 594555 h 877824"/>
                <a:gd name="connsiteX170" fmla="*/ 4311053 w 4773929"/>
                <a:gd name="connsiteY170" fmla="*/ 594555 h 877824"/>
                <a:gd name="connsiteX171" fmla="*/ 4311053 w 4773929"/>
                <a:gd name="connsiteY171" fmla="*/ 757877 h 877824"/>
                <a:gd name="connsiteX172" fmla="*/ 4318165 w 4773929"/>
                <a:gd name="connsiteY172" fmla="*/ 776419 h 877824"/>
                <a:gd name="connsiteX173" fmla="*/ 4336707 w 4773929"/>
                <a:gd name="connsiteY173" fmla="*/ 783531 h 877824"/>
                <a:gd name="connsiteX174" fmla="*/ 4621949 w 4773929"/>
                <a:gd name="connsiteY174" fmla="*/ 783531 h 877824"/>
                <a:gd name="connsiteX175" fmla="*/ 4640745 w 4773929"/>
                <a:gd name="connsiteY175" fmla="*/ 776419 h 877824"/>
                <a:gd name="connsiteX176" fmla="*/ 4647349 w 4773929"/>
                <a:gd name="connsiteY176" fmla="*/ 757877 h 877824"/>
                <a:gd name="connsiteX177" fmla="*/ 4647349 w 4773929"/>
                <a:gd name="connsiteY177" fmla="*/ 668977 h 877824"/>
                <a:gd name="connsiteX178" fmla="*/ 4767999 w 4773929"/>
                <a:gd name="connsiteY178" fmla="*/ 668977 h 877824"/>
                <a:gd name="connsiteX179" fmla="*/ 4716437 w 4773929"/>
                <a:gd name="connsiteY179" fmla="*/ 773117 h 877824"/>
                <a:gd name="connsiteX180" fmla="*/ 4624997 w 4773929"/>
                <a:gd name="connsiteY180" fmla="*/ 848809 h 877824"/>
                <a:gd name="connsiteX181" fmla="*/ 4492409 w 4773929"/>
                <a:gd name="connsiteY181" fmla="*/ 877511 h 877824"/>
                <a:gd name="connsiteX182" fmla="*/ 4359567 w 4773929"/>
                <a:gd name="connsiteY182" fmla="*/ 855413 h 877824"/>
                <a:gd name="connsiteX183" fmla="*/ 4663605 w 4773929"/>
                <a:gd name="connsiteY183" fmla="*/ 523181 h 877824"/>
                <a:gd name="connsiteX184" fmla="*/ 4663605 w 4773929"/>
                <a:gd name="connsiteY184" fmla="*/ 370781 h 877824"/>
                <a:gd name="connsiteX185" fmla="*/ 4657001 w 4773929"/>
                <a:gd name="connsiteY185" fmla="*/ 351985 h 877824"/>
                <a:gd name="connsiteX186" fmla="*/ 4638205 w 4773929"/>
                <a:gd name="connsiteY186" fmla="*/ 345381 h 877824"/>
                <a:gd name="connsiteX187" fmla="*/ 4336961 w 4773929"/>
                <a:gd name="connsiteY187" fmla="*/ 345381 h 877824"/>
                <a:gd name="connsiteX188" fmla="*/ 4318419 w 4773929"/>
                <a:gd name="connsiteY188" fmla="*/ 351985 h 877824"/>
                <a:gd name="connsiteX189" fmla="*/ 4311307 w 4773929"/>
                <a:gd name="connsiteY189" fmla="*/ 370781 h 877824"/>
                <a:gd name="connsiteX190" fmla="*/ 4311307 w 4773929"/>
                <a:gd name="connsiteY190" fmla="*/ 523181 h 877824"/>
                <a:gd name="connsiteX191" fmla="*/ 4663605 w 4773929"/>
                <a:gd name="connsiteY191" fmla="*/ 523181 h 877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4773929" h="877824">
                  <a:moveTo>
                    <a:pt x="128435" y="804867"/>
                  </a:moveTo>
                  <a:lnTo>
                    <a:pt x="419" y="263593"/>
                  </a:lnTo>
                  <a:lnTo>
                    <a:pt x="111417" y="263593"/>
                  </a:lnTo>
                  <a:lnTo>
                    <a:pt x="232067" y="864557"/>
                  </a:lnTo>
                  <a:lnTo>
                    <a:pt x="347891" y="296359"/>
                  </a:lnTo>
                  <a:cubicBezTo>
                    <a:pt x="352717" y="271213"/>
                    <a:pt x="367703" y="258513"/>
                    <a:pt x="393103" y="258513"/>
                  </a:cubicBezTo>
                  <a:lnTo>
                    <a:pt x="487083" y="258513"/>
                  </a:lnTo>
                  <a:cubicBezTo>
                    <a:pt x="512229" y="258513"/>
                    <a:pt x="527215" y="271213"/>
                    <a:pt x="532295" y="296359"/>
                  </a:cubicBezTo>
                  <a:lnTo>
                    <a:pt x="646849" y="864557"/>
                  </a:lnTo>
                  <a:lnTo>
                    <a:pt x="766229" y="263593"/>
                  </a:lnTo>
                  <a:lnTo>
                    <a:pt x="874687" y="263593"/>
                  </a:lnTo>
                  <a:lnTo>
                    <a:pt x="746417" y="805883"/>
                  </a:lnTo>
                  <a:cubicBezTo>
                    <a:pt x="740829" y="827727"/>
                    <a:pt x="732193" y="843983"/>
                    <a:pt x="721017" y="854651"/>
                  </a:cubicBezTo>
                  <a:cubicBezTo>
                    <a:pt x="709841" y="865319"/>
                    <a:pt x="694347" y="870399"/>
                    <a:pt x="674281" y="870399"/>
                  </a:cubicBezTo>
                  <a:lnTo>
                    <a:pt x="619417" y="870399"/>
                  </a:lnTo>
                  <a:cubicBezTo>
                    <a:pt x="582079" y="870399"/>
                    <a:pt x="559727" y="850079"/>
                    <a:pt x="552361" y="809439"/>
                  </a:cubicBezTo>
                  <a:lnTo>
                    <a:pt x="440093" y="264355"/>
                  </a:lnTo>
                  <a:lnTo>
                    <a:pt x="327825" y="809439"/>
                  </a:lnTo>
                  <a:cubicBezTo>
                    <a:pt x="320205" y="850079"/>
                    <a:pt x="298107" y="870399"/>
                    <a:pt x="262039" y="870399"/>
                  </a:cubicBezTo>
                  <a:lnTo>
                    <a:pt x="202349" y="870399"/>
                  </a:lnTo>
                  <a:cubicBezTo>
                    <a:pt x="163741" y="870653"/>
                    <a:pt x="138849" y="848555"/>
                    <a:pt x="128435" y="804867"/>
                  </a:cubicBezTo>
                  <a:close/>
                  <a:moveTo>
                    <a:pt x="1095667" y="855413"/>
                  </a:moveTo>
                  <a:cubicBezTo>
                    <a:pt x="1055789" y="840427"/>
                    <a:pt x="1023531" y="818583"/>
                    <a:pt x="998639" y="790135"/>
                  </a:cubicBezTo>
                  <a:cubicBezTo>
                    <a:pt x="976287" y="764227"/>
                    <a:pt x="959523" y="731715"/>
                    <a:pt x="948347" y="693107"/>
                  </a:cubicBezTo>
                  <a:cubicBezTo>
                    <a:pt x="937171" y="654499"/>
                    <a:pt x="931583" y="612081"/>
                    <a:pt x="931583" y="565599"/>
                  </a:cubicBezTo>
                  <a:lnTo>
                    <a:pt x="931583" y="563059"/>
                  </a:lnTo>
                  <a:cubicBezTo>
                    <a:pt x="931583" y="516831"/>
                    <a:pt x="937171" y="474159"/>
                    <a:pt x="948347" y="435551"/>
                  </a:cubicBezTo>
                  <a:cubicBezTo>
                    <a:pt x="959523" y="396943"/>
                    <a:pt x="976287" y="364685"/>
                    <a:pt x="998639" y="338523"/>
                  </a:cubicBezTo>
                  <a:cubicBezTo>
                    <a:pt x="1023023" y="310075"/>
                    <a:pt x="1054773" y="288231"/>
                    <a:pt x="1093635" y="273245"/>
                  </a:cubicBezTo>
                  <a:cubicBezTo>
                    <a:pt x="1132751" y="258259"/>
                    <a:pt x="1174915" y="250639"/>
                    <a:pt x="1220381" y="250639"/>
                  </a:cubicBezTo>
                  <a:cubicBezTo>
                    <a:pt x="1268387" y="250639"/>
                    <a:pt x="1311821" y="258259"/>
                    <a:pt x="1350429" y="273245"/>
                  </a:cubicBezTo>
                  <a:cubicBezTo>
                    <a:pt x="1389291" y="288231"/>
                    <a:pt x="1421041" y="310075"/>
                    <a:pt x="1445933" y="338523"/>
                  </a:cubicBezTo>
                  <a:cubicBezTo>
                    <a:pt x="1489113" y="388561"/>
                    <a:pt x="1510449" y="455617"/>
                    <a:pt x="1510449" y="539691"/>
                  </a:cubicBezTo>
                  <a:lnTo>
                    <a:pt x="1510449" y="594555"/>
                  </a:lnTo>
                  <a:lnTo>
                    <a:pt x="1047661" y="594555"/>
                  </a:lnTo>
                  <a:lnTo>
                    <a:pt x="1047661" y="757877"/>
                  </a:lnTo>
                  <a:cubicBezTo>
                    <a:pt x="1047661" y="765497"/>
                    <a:pt x="1049947" y="771847"/>
                    <a:pt x="1054773" y="776419"/>
                  </a:cubicBezTo>
                  <a:cubicBezTo>
                    <a:pt x="1059345" y="780991"/>
                    <a:pt x="1065695" y="783531"/>
                    <a:pt x="1073315" y="783531"/>
                  </a:cubicBezTo>
                  <a:lnTo>
                    <a:pt x="1358557" y="783531"/>
                  </a:lnTo>
                  <a:cubicBezTo>
                    <a:pt x="1366685" y="783531"/>
                    <a:pt x="1373035" y="781245"/>
                    <a:pt x="1377353" y="776419"/>
                  </a:cubicBezTo>
                  <a:cubicBezTo>
                    <a:pt x="1381925" y="771847"/>
                    <a:pt x="1383957" y="765497"/>
                    <a:pt x="1383957" y="757877"/>
                  </a:cubicBezTo>
                  <a:lnTo>
                    <a:pt x="1383957" y="668977"/>
                  </a:lnTo>
                  <a:lnTo>
                    <a:pt x="1504607" y="668977"/>
                  </a:lnTo>
                  <a:cubicBezTo>
                    <a:pt x="1493685" y="707077"/>
                    <a:pt x="1476413" y="741875"/>
                    <a:pt x="1453045" y="773117"/>
                  </a:cubicBezTo>
                  <a:cubicBezTo>
                    <a:pt x="1429677" y="804359"/>
                    <a:pt x="1399197" y="829505"/>
                    <a:pt x="1361605" y="848809"/>
                  </a:cubicBezTo>
                  <a:cubicBezTo>
                    <a:pt x="1324013" y="868113"/>
                    <a:pt x="1279817" y="877511"/>
                    <a:pt x="1229017" y="877511"/>
                  </a:cubicBezTo>
                  <a:cubicBezTo>
                    <a:pt x="1179995" y="878019"/>
                    <a:pt x="1135545" y="870399"/>
                    <a:pt x="1095667" y="855413"/>
                  </a:cubicBezTo>
                  <a:close/>
                  <a:moveTo>
                    <a:pt x="1399959" y="523181"/>
                  </a:moveTo>
                  <a:lnTo>
                    <a:pt x="1399959" y="370781"/>
                  </a:lnTo>
                  <a:cubicBezTo>
                    <a:pt x="1399959" y="362653"/>
                    <a:pt x="1397673" y="356303"/>
                    <a:pt x="1393355" y="351985"/>
                  </a:cubicBezTo>
                  <a:cubicBezTo>
                    <a:pt x="1388783" y="347413"/>
                    <a:pt x="1382687" y="345381"/>
                    <a:pt x="1374559" y="345381"/>
                  </a:cubicBezTo>
                  <a:lnTo>
                    <a:pt x="1073315" y="345381"/>
                  </a:lnTo>
                  <a:cubicBezTo>
                    <a:pt x="1065695" y="345381"/>
                    <a:pt x="1059345" y="347667"/>
                    <a:pt x="1054773" y="351985"/>
                  </a:cubicBezTo>
                  <a:cubicBezTo>
                    <a:pt x="1050201" y="356557"/>
                    <a:pt x="1047661" y="362653"/>
                    <a:pt x="1047661" y="370781"/>
                  </a:cubicBezTo>
                  <a:lnTo>
                    <a:pt x="1047661" y="523181"/>
                  </a:lnTo>
                  <a:lnTo>
                    <a:pt x="1399959" y="523181"/>
                  </a:lnTo>
                  <a:close/>
                  <a:moveTo>
                    <a:pt x="1866811" y="865827"/>
                  </a:moveTo>
                  <a:lnTo>
                    <a:pt x="1788833" y="865827"/>
                  </a:lnTo>
                  <a:cubicBezTo>
                    <a:pt x="1734731" y="865827"/>
                    <a:pt x="1693583" y="851857"/>
                    <a:pt x="1665389" y="823663"/>
                  </a:cubicBezTo>
                  <a:cubicBezTo>
                    <a:pt x="1637195" y="795723"/>
                    <a:pt x="1622971" y="754829"/>
                    <a:pt x="1622971" y="701235"/>
                  </a:cubicBezTo>
                  <a:lnTo>
                    <a:pt x="1622971" y="195"/>
                  </a:lnTo>
                  <a:lnTo>
                    <a:pt x="1727873" y="195"/>
                  </a:lnTo>
                  <a:lnTo>
                    <a:pt x="1727873" y="760925"/>
                  </a:lnTo>
                  <a:cubicBezTo>
                    <a:pt x="1727873" y="768545"/>
                    <a:pt x="1730159" y="774895"/>
                    <a:pt x="1734985" y="779467"/>
                  </a:cubicBezTo>
                  <a:cubicBezTo>
                    <a:pt x="1739557" y="784039"/>
                    <a:pt x="1745907" y="786579"/>
                    <a:pt x="1753527" y="786579"/>
                  </a:cubicBezTo>
                  <a:lnTo>
                    <a:pt x="1866811" y="786579"/>
                  </a:lnTo>
                  <a:lnTo>
                    <a:pt x="1866811" y="865827"/>
                  </a:lnTo>
                  <a:close/>
                  <a:moveTo>
                    <a:pt x="2065947" y="855667"/>
                  </a:moveTo>
                  <a:cubicBezTo>
                    <a:pt x="2026831" y="840935"/>
                    <a:pt x="1994573" y="819091"/>
                    <a:pt x="1969427" y="790135"/>
                  </a:cubicBezTo>
                  <a:cubicBezTo>
                    <a:pt x="1947583" y="763719"/>
                    <a:pt x="1931073" y="731461"/>
                    <a:pt x="1920151" y="693107"/>
                  </a:cubicBezTo>
                  <a:cubicBezTo>
                    <a:pt x="1909229" y="655007"/>
                    <a:pt x="1903641" y="612335"/>
                    <a:pt x="1903641" y="565599"/>
                  </a:cubicBezTo>
                  <a:lnTo>
                    <a:pt x="1903641" y="563059"/>
                  </a:lnTo>
                  <a:cubicBezTo>
                    <a:pt x="1903641" y="515815"/>
                    <a:pt x="1909229" y="473143"/>
                    <a:pt x="1920151" y="434789"/>
                  </a:cubicBezTo>
                  <a:cubicBezTo>
                    <a:pt x="1931073" y="396435"/>
                    <a:pt x="1947583" y="364431"/>
                    <a:pt x="1969427" y="338777"/>
                  </a:cubicBezTo>
                  <a:cubicBezTo>
                    <a:pt x="1994573" y="309821"/>
                    <a:pt x="2026831" y="287977"/>
                    <a:pt x="2065947" y="273245"/>
                  </a:cubicBezTo>
                  <a:cubicBezTo>
                    <a:pt x="2105063" y="258513"/>
                    <a:pt x="2147735" y="250893"/>
                    <a:pt x="2193709" y="250893"/>
                  </a:cubicBezTo>
                  <a:cubicBezTo>
                    <a:pt x="2245271" y="250893"/>
                    <a:pt x="2290229" y="260545"/>
                    <a:pt x="2328329" y="279849"/>
                  </a:cubicBezTo>
                  <a:cubicBezTo>
                    <a:pt x="2366429" y="299153"/>
                    <a:pt x="2397163" y="324807"/>
                    <a:pt x="2420277" y="356557"/>
                  </a:cubicBezTo>
                  <a:cubicBezTo>
                    <a:pt x="2443391" y="388561"/>
                    <a:pt x="2459647" y="423867"/>
                    <a:pt x="2469045" y="462983"/>
                  </a:cubicBezTo>
                  <a:lnTo>
                    <a:pt x="2348395" y="462983"/>
                  </a:lnTo>
                  <a:lnTo>
                    <a:pt x="2348395" y="370273"/>
                  </a:lnTo>
                  <a:cubicBezTo>
                    <a:pt x="2348395" y="362145"/>
                    <a:pt x="2346109" y="355795"/>
                    <a:pt x="2341791" y="351477"/>
                  </a:cubicBezTo>
                  <a:cubicBezTo>
                    <a:pt x="2337219" y="346905"/>
                    <a:pt x="2331123" y="344873"/>
                    <a:pt x="2322995" y="344873"/>
                  </a:cubicBezTo>
                  <a:lnTo>
                    <a:pt x="2046135" y="344873"/>
                  </a:lnTo>
                  <a:cubicBezTo>
                    <a:pt x="2038515" y="344873"/>
                    <a:pt x="2032165" y="347159"/>
                    <a:pt x="2027593" y="351477"/>
                  </a:cubicBezTo>
                  <a:cubicBezTo>
                    <a:pt x="2023021" y="356049"/>
                    <a:pt x="2020481" y="362145"/>
                    <a:pt x="2020481" y="370273"/>
                  </a:cubicBezTo>
                  <a:lnTo>
                    <a:pt x="2020481" y="757877"/>
                  </a:lnTo>
                  <a:cubicBezTo>
                    <a:pt x="2020481" y="765497"/>
                    <a:pt x="2022767" y="771847"/>
                    <a:pt x="2027593" y="776419"/>
                  </a:cubicBezTo>
                  <a:cubicBezTo>
                    <a:pt x="2032165" y="780991"/>
                    <a:pt x="2038515" y="783531"/>
                    <a:pt x="2046135" y="783531"/>
                  </a:cubicBezTo>
                  <a:lnTo>
                    <a:pt x="2322995" y="783531"/>
                  </a:lnTo>
                  <a:cubicBezTo>
                    <a:pt x="2331123" y="783531"/>
                    <a:pt x="2337473" y="781245"/>
                    <a:pt x="2341791" y="776419"/>
                  </a:cubicBezTo>
                  <a:cubicBezTo>
                    <a:pt x="2346363" y="771847"/>
                    <a:pt x="2348395" y="765497"/>
                    <a:pt x="2348395" y="757877"/>
                  </a:cubicBezTo>
                  <a:lnTo>
                    <a:pt x="2348395" y="665167"/>
                  </a:lnTo>
                  <a:lnTo>
                    <a:pt x="2469045" y="665167"/>
                  </a:lnTo>
                  <a:cubicBezTo>
                    <a:pt x="2459647" y="704283"/>
                    <a:pt x="2443391" y="739589"/>
                    <a:pt x="2420277" y="771593"/>
                  </a:cubicBezTo>
                  <a:cubicBezTo>
                    <a:pt x="2397163" y="803597"/>
                    <a:pt x="2366429" y="828997"/>
                    <a:pt x="2328329" y="848301"/>
                  </a:cubicBezTo>
                  <a:cubicBezTo>
                    <a:pt x="2290229" y="867605"/>
                    <a:pt x="2245271" y="877257"/>
                    <a:pt x="2193709" y="877257"/>
                  </a:cubicBezTo>
                  <a:cubicBezTo>
                    <a:pt x="2147735" y="878019"/>
                    <a:pt x="2105063" y="870399"/>
                    <a:pt x="2065947" y="855667"/>
                  </a:cubicBezTo>
                  <a:close/>
                  <a:moveTo>
                    <a:pt x="2709583" y="855413"/>
                  </a:moveTo>
                  <a:cubicBezTo>
                    <a:pt x="2670721" y="840427"/>
                    <a:pt x="2638971" y="818583"/>
                    <a:pt x="2614079" y="790135"/>
                  </a:cubicBezTo>
                  <a:cubicBezTo>
                    <a:pt x="2590457" y="764227"/>
                    <a:pt x="2572931" y="731715"/>
                    <a:pt x="2560993" y="693107"/>
                  </a:cubicBezTo>
                  <a:cubicBezTo>
                    <a:pt x="2549309" y="654499"/>
                    <a:pt x="2543213" y="612081"/>
                    <a:pt x="2543213" y="565599"/>
                  </a:cubicBezTo>
                  <a:lnTo>
                    <a:pt x="2543213" y="563059"/>
                  </a:lnTo>
                  <a:cubicBezTo>
                    <a:pt x="2543213" y="516831"/>
                    <a:pt x="2549055" y="474159"/>
                    <a:pt x="2560993" y="435551"/>
                  </a:cubicBezTo>
                  <a:cubicBezTo>
                    <a:pt x="2572677" y="396943"/>
                    <a:pt x="2590457" y="364685"/>
                    <a:pt x="2614079" y="338523"/>
                  </a:cubicBezTo>
                  <a:cubicBezTo>
                    <a:pt x="2638971" y="310075"/>
                    <a:pt x="2670721" y="288231"/>
                    <a:pt x="2709583" y="273245"/>
                  </a:cubicBezTo>
                  <a:cubicBezTo>
                    <a:pt x="2748445" y="258259"/>
                    <a:pt x="2791879" y="250639"/>
                    <a:pt x="2839631" y="250639"/>
                  </a:cubicBezTo>
                  <a:cubicBezTo>
                    <a:pt x="2887637" y="250639"/>
                    <a:pt x="2931071" y="258259"/>
                    <a:pt x="2969679" y="273245"/>
                  </a:cubicBezTo>
                  <a:cubicBezTo>
                    <a:pt x="3008541" y="288231"/>
                    <a:pt x="3040291" y="310075"/>
                    <a:pt x="3065183" y="338523"/>
                  </a:cubicBezTo>
                  <a:cubicBezTo>
                    <a:pt x="3088805" y="364431"/>
                    <a:pt x="3106331" y="396943"/>
                    <a:pt x="3118269" y="435551"/>
                  </a:cubicBezTo>
                  <a:cubicBezTo>
                    <a:pt x="3129953" y="474159"/>
                    <a:pt x="3136049" y="516577"/>
                    <a:pt x="3136049" y="563059"/>
                  </a:cubicBezTo>
                  <a:lnTo>
                    <a:pt x="3136049" y="565599"/>
                  </a:lnTo>
                  <a:cubicBezTo>
                    <a:pt x="3136049" y="611827"/>
                    <a:pt x="3130207" y="654499"/>
                    <a:pt x="3118269" y="693107"/>
                  </a:cubicBezTo>
                  <a:cubicBezTo>
                    <a:pt x="3106585" y="731715"/>
                    <a:pt x="3088805" y="763973"/>
                    <a:pt x="3065183" y="790135"/>
                  </a:cubicBezTo>
                  <a:cubicBezTo>
                    <a:pt x="3040291" y="818583"/>
                    <a:pt x="3008541" y="840427"/>
                    <a:pt x="2969679" y="855413"/>
                  </a:cubicBezTo>
                  <a:cubicBezTo>
                    <a:pt x="2930817" y="870399"/>
                    <a:pt x="2887383" y="878019"/>
                    <a:pt x="2839631" y="878019"/>
                  </a:cubicBezTo>
                  <a:cubicBezTo>
                    <a:pt x="2791879" y="878019"/>
                    <a:pt x="2748445" y="870399"/>
                    <a:pt x="2709583" y="855413"/>
                  </a:cubicBezTo>
                  <a:close/>
                  <a:moveTo>
                    <a:pt x="2667673" y="776927"/>
                  </a:moveTo>
                  <a:cubicBezTo>
                    <a:pt x="2672245" y="781499"/>
                    <a:pt x="2678595" y="784039"/>
                    <a:pt x="2686215" y="784039"/>
                  </a:cubicBezTo>
                  <a:lnTo>
                    <a:pt x="2993555" y="784039"/>
                  </a:lnTo>
                  <a:cubicBezTo>
                    <a:pt x="3001683" y="784039"/>
                    <a:pt x="3008033" y="781753"/>
                    <a:pt x="3012351" y="776927"/>
                  </a:cubicBezTo>
                  <a:cubicBezTo>
                    <a:pt x="3016923" y="772355"/>
                    <a:pt x="3018955" y="766005"/>
                    <a:pt x="3018955" y="758385"/>
                  </a:cubicBezTo>
                  <a:lnTo>
                    <a:pt x="3018955" y="370781"/>
                  </a:lnTo>
                  <a:cubicBezTo>
                    <a:pt x="3018955" y="362653"/>
                    <a:pt x="3016669" y="356303"/>
                    <a:pt x="3012351" y="351985"/>
                  </a:cubicBezTo>
                  <a:cubicBezTo>
                    <a:pt x="3007779" y="347413"/>
                    <a:pt x="3001683" y="345381"/>
                    <a:pt x="2993555" y="345381"/>
                  </a:cubicBezTo>
                  <a:lnTo>
                    <a:pt x="2686215" y="345381"/>
                  </a:lnTo>
                  <a:cubicBezTo>
                    <a:pt x="2678595" y="345381"/>
                    <a:pt x="2672245" y="347667"/>
                    <a:pt x="2667673" y="351985"/>
                  </a:cubicBezTo>
                  <a:cubicBezTo>
                    <a:pt x="2663101" y="356557"/>
                    <a:pt x="2660561" y="362653"/>
                    <a:pt x="2660561" y="370781"/>
                  </a:cubicBezTo>
                  <a:lnTo>
                    <a:pt x="2660561" y="758385"/>
                  </a:lnTo>
                  <a:cubicBezTo>
                    <a:pt x="2660561" y="766259"/>
                    <a:pt x="2662847" y="772355"/>
                    <a:pt x="2667673" y="776927"/>
                  </a:cubicBezTo>
                  <a:close/>
                  <a:moveTo>
                    <a:pt x="3253143" y="865827"/>
                  </a:moveTo>
                  <a:lnTo>
                    <a:pt x="3253143" y="263339"/>
                  </a:lnTo>
                  <a:lnTo>
                    <a:pt x="3358045" y="263339"/>
                  </a:lnTo>
                  <a:lnTo>
                    <a:pt x="3358045" y="865573"/>
                  </a:lnTo>
                  <a:lnTo>
                    <a:pt x="3253143" y="865573"/>
                  </a:lnTo>
                  <a:close/>
                  <a:moveTo>
                    <a:pt x="3531019" y="251147"/>
                  </a:moveTo>
                  <a:cubicBezTo>
                    <a:pt x="3571151" y="251147"/>
                    <a:pt x="3605949" y="259783"/>
                    <a:pt x="3634905" y="276801"/>
                  </a:cubicBezTo>
                  <a:cubicBezTo>
                    <a:pt x="3663861" y="293819"/>
                    <a:pt x="3685705" y="316933"/>
                    <a:pt x="3700437" y="346397"/>
                  </a:cubicBezTo>
                  <a:cubicBezTo>
                    <a:pt x="3716693" y="315917"/>
                    <a:pt x="3740315" y="292549"/>
                    <a:pt x="3771557" y="276039"/>
                  </a:cubicBezTo>
                  <a:cubicBezTo>
                    <a:pt x="3802545" y="259529"/>
                    <a:pt x="3840391" y="251401"/>
                    <a:pt x="3884587" y="251401"/>
                  </a:cubicBezTo>
                  <a:cubicBezTo>
                    <a:pt x="3925227" y="251401"/>
                    <a:pt x="3960279" y="258767"/>
                    <a:pt x="3989997" y="273245"/>
                  </a:cubicBezTo>
                  <a:cubicBezTo>
                    <a:pt x="4019715" y="287977"/>
                    <a:pt x="4042321" y="308551"/>
                    <a:pt x="4058323" y="335221"/>
                  </a:cubicBezTo>
                  <a:cubicBezTo>
                    <a:pt x="4074071" y="361891"/>
                    <a:pt x="4082199" y="392879"/>
                    <a:pt x="4082199" y="428185"/>
                  </a:cubicBezTo>
                  <a:lnTo>
                    <a:pt x="4082199" y="865827"/>
                  </a:lnTo>
                  <a:lnTo>
                    <a:pt x="3977297" y="865827"/>
                  </a:lnTo>
                  <a:lnTo>
                    <a:pt x="3977297" y="372051"/>
                  </a:lnTo>
                  <a:cubicBezTo>
                    <a:pt x="3977297" y="363923"/>
                    <a:pt x="3975011" y="357573"/>
                    <a:pt x="3970693" y="353255"/>
                  </a:cubicBezTo>
                  <a:cubicBezTo>
                    <a:pt x="3966121" y="348683"/>
                    <a:pt x="3960025" y="346651"/>
                    <a:pt x="3951897" y="346651"/>
                  </a:cubicBezTo>
                  <a:lnTo>
                    <a:pt x="3700691" y="346651"/>
                  </a:lnTo>
                  <a:cubicBezTo>
                    <a:pt x="3713645" y="372559"/>
                    <a:pt x="3720249" y="400753"/>
                    <a:pt x="3720249" y="430725"/>
                  </a:cubicBezTo>
                  <a:lnTo>
                    <a:pt x="3720249" y="866081"/>
                  </a:lnTo>
                  <a:lnTo>
                    <a:pt x="3615347" y="866081"/>
                  </a:lnTo>
                  <a:lnTo>
                    <a:pt x="3615347" y="372051"/>
                  </a:lnTo>
                  <a:cubicBezTo>
                    <a:pt x="3615347" y="363923"/>
                    <a:pt x="3613061" y="357573"/>
                    <a:pt x="3608743" y="353255"/>
                  </a:cubicBezTo>
                  <a:cubicBezTo>
                    <a:pt x="3604171" y="348683"/>
                    <a:pt x="3598075" y="346651"/>
                    <a:pt x="3589947" y="346651"/>
                  </a:cubicBezTo>
                  <a:lnTo>
                    <a:pt x="3358299" y="346651"/>
                  </a:lnTo>
                  <a:cubicBezTo>
                    <a:pt x="3396145" y="282897"/>
                    <a:pt x="3453803" y="251147"/>
                    <a:pt x="3531019" y="251147"/>
                  </a:cubicBezTo>
                  <a:close/>
                  <a:moveTo>
                    <a:pt x="4359567" y="855413"/>
                  </a:moveTo>
                  <a:cubicBezTo>
                    <a:pt x="4319689" y="840427"/>
                    <a:pt x="4287431" y="818583"/>
                    <a:pt x="4262539" y="790135"/>
                  </a:cubicBezTo>
                  <a:cubicBezTo>
                    <a:pt x="4240187" y="764227"/>
                    <a:pt x="4223423" y="731715"/>
                    <a:pt x="4212247" y="693107"/>
                  </a:cubicBezTo>
                  <a:cubicBezTo>
                    <a:pt x="4201071" y="654499"/>
                    <a:pt x="4195483" y="612081"/>
                    <a:pt x="4195483" y="565599"/>
                  </a:cubicBezTo>
                  <a:lnTo>
                    <a:pt x="4195483" y="563059"/>
                  </a:lnTo>
                  <a:cubicBezTo>
                    <a:pt x="4195483" y="516831"/>
                    <a:pt x="4201071" y="474159"/>
                    <a:pt x="4212247" y="435551"/>
                  </a:cubicBezTo>
                  <a:cubicBezTo>
                    <a:pt x="4223423" y="396943"/>
                    <a:pt x="4240187" y="364685"/>
                    <a:pt x="4262539" y="338523"/>
                  </a:cubicBezTo>
                  <a:cubicBezTo>
                    <a:pt x="4286923" y="310075"/>
                    <a:pt x="4318673" y="288231"/>
                    <a:pt x="4357535" y="273245"/>
                  </a:cubicBezTo>
                  <a:cubicBezTo>
                    <a:pt x="4396651" y="258259"/>
                    <a:pt x="4438815" y="250639"/>
                    <a:pt x="4484281" y="250639"/>
                  </a:cubicBezTo>
                  <a:cubicBezTo>
                    <a:pt x="4532287" y="250639"/>
                    <a:pt x="4575721" y="258259"/>
                    <a:pt x="4614329" y="273245"/>
                  </a:cubicBezTo>
                  <a:cubicBezTo>
                    <a:pt x="4653191" y="288231"/>
                    <a:pt x="4684941" y="310075"/>
                    <a:pt x="4709833" y="338523"/>
                  </a:cubicBezTo>
                  <a:cubicBezTo>
                    <a:pt x="4753013" y="388561"/>
                    <a:pt x="4774349" y="455617"/>
                    <a:pt x="4774349" y="539691"/>
                  </a:cubicBezTo>
                  <a:lnTo>
                    <a:pt x="4774349" y="594555"/>
                  </a:lnTo>
                  <a:lnTo>
                    <a:pt x="4311053" y="594555"/>
                  </a:lnTo>
                  <a:lnTo>
                    <a:pt x="4311053" y="757877"/>
                  </a:lnTo>
                  <a:cubicBezTo>
                    <a:pt x="4311053" y="765497"/>
                    <a:pt x="4313339" y="771847"/>
                    <a:pt x="4318165" y="776419"/>
                  </a:cubicBezTo>
                  <a:cubicBezTo>
                    <a:pt x="4322737" y="780991"/>
                    <a:pt x="4329087" y="783531"/>
                    <a:pt x="4336707" y="783531"/>
                  </a:cubicBezTo>
                  <a:lnTo>
                    <a:pt x="4621949" y="783531"/>
                  </a:lnTo>
                  <a:cubicBezTo>
                    <a:pt x="4630077" y="783531"/>
                    <a:pt x="4636427" y="781245"/>
                    <a:pt x="4640745" y="776419"/>
                  </a:cubicBezTo>
                  <a:cubicBezTo>
                    <a:pt x="4645317" y="771847"/>
                    <a:pt x="4647349" y="765497"/>
                    <a:pt x="4647349" y="757877"/>
                  </a:cubicBezTo>
                  <a:lnTo>
                    <a:pt x="4647349" y="668977"/>
                  </a:lnTo>
                  <a:lnTo>
                    <a:pt x="4767999" y="668977"/>
                  </a:lnTo>
                  <a:cubicBezTo>
                    <a:pt x="4757077" y="707077"/>
                    <a:pt x="4739805" y="741875"/>
                    <a:pt x="4716437" y="773117"/>
                  </a:cubicBezTo>
                  <a:cubicBezTo>
                    <a:pt x="4693069" y="804359"/>
                    <a:pt x="4662589" y="829505"/>
                    <a:pt x="4624997" y="848809"/>
                  </a:cubicBezTo>
                  <a:cubicBezTo>
                    <a:pt x="4587405" y="868113"/>
                    <a:pt x="4543209" y="877511"/>
                    <a:pt x="4492409" y="877511"/>
                  </a:cubicBezTo>
                  <a:cubicBezTo>
                    <a:pt x="4443895" y="878019"/>
                    <a:pt x="4399445" y="870399"/>
                    <a:pt x="4359567" y="855413"/>
                  </a:cubicBezTo>
                  <a:close/>
                  <a:moveTo>
                    <a:pt x="4663605" y="523181"/>
                  </a:moveTo>
                  <a:lnTo>
                    <a:pt x="4663605" y="370781"/>
                  </a:lnTo>
                  <a:cubicBezTo>
                    <a:pt x="4663605" y="362653"/>
                    <a:pt x="4661319" y="356303"/>
                    <a:pt x="4657001" y="351985"/>
                  </a:cubicBezTo>
                  <a:cubicBezTo>
                    <a:pt x="4652429" y="347413"/>
                    <a:pt x="4646333" y="345381"/>
                    <a:pt x="4638205" y="345381"/>
                  </a:cubicBezTo>
                  <a:lnTo>
                    <a:pt x="4336961" y="345381"/>
                  </a:lnTo>
                  <a:cubicBezTo>
                    <a:pt x="4329341" y="345381"/>
                    <a:pt x="4322991" y="347667"/>
                    <a:pt x="4318419" y="351985"/>
                  </a:cubicBezTo>
                  <a:cubicBezTo>
                    <a:pt x="4313847" y="356557"/>
                    <a:pt x="4311307" y="362653"/>
                    <a:pt x="4311307" y="370781"/>
                  </a:cubicBezTo>
                  <a:lnTo>
                    <a:pt x="4311307" y="523181"/>
                  </a:lnTo>
                  <a:lnTo>
                    <a:pt x="4663605" y="523181"/>
                  </a:lnTo>
                  <a:close/>
                </a:path>
              </a:pathLst>
            </a:custGeom>
            <a:noFill/>
            <a:ln w="523875" cap="rnd">
              <a:solidFill>
                <a:srgbClr val="BEDAE5">
                  <a:alpha val="5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91E8593-9508-D12B-B865-B52F4BDEE098}"/>
                </a:ext>
              </a:extLst>
            </p:cNvPr>
            <p:cNvSpPr/>
            <p:nvPr/>
          </p:nvSpPr>
          <p:spPr>
            <a:xfrm>
              <a:off x="6649993" y="4153744"/>
              <a:ext cx="4773929" cy="877824"/>
            </a:xfrm>
            <a:custGeom>
              <a:avLst/>
              <a:gdLst>
                <a:gd name="connsiteX0" fmla="*/ 128435 w 4773929"/>
                <a:gd name="connsiteY0" fmla="*/ 804867 h 877824"/>
                <a:gd name="connsiteX1" fmla="*/ 419 w 4773929"/>
                <a:gd name="connsiteY1" fmla="*/ 263593 h 877824"/>
                <a:gd name="connsiteX2" fmla="*/ 111417 w 4773929"/>
                <a:gd name="connsiteY2" fmla="*/ 263593 h 877824"/>
                <a:gd name="connsiteX3" fmla="*/ 232067 w 4773929"/>
                <a:gd name="connsiteY3" fmla="*/ 864557 h 877824"/>
                <a:gd name="connsiteX4" fmla="*/ 347891 w 4773929"/>
                <a:gd name="connsiteY4" fmla="*/ 296359 h 877824"/>
                <a:gd name="connsiteX5" fmla="*/ 393103 w 4773929"/>
                <a:gd name="connsiteY5" fmla="*/ 258513 h 877824"/>
                <a:gd name="connsiteX6" fmla="*/ 487083 w 4773929"/>
                <a:gd name="connsiteY6" fmla="*/ 258513 h 877824"/>
                <a:gd name="connsiteX7" fmla="*/ 532295 w 4773929"/>
                <a:gd name="connsiteY7" fmla="*/ 296359 h 877824"/>
                <a:gd name="connsiteX8" fmla="*/ 646849 w 4773929"/>
                <a:gd name="connsiteY8" fmla="*/ 864557 h 877824"/>
                <a:gd name="connsiteX9" fmla="*/ 766229 w 4773929"/>
                <a:gd name="connsiteY9" fmla="*/ 263593 h 877824"/>
                <a:gd name="connsiteX10" fmla="*/ 874687 w 4773929"/>
                <a:gd name="connsiteY10" fmla="*/ 263593 h 877824"/>
                <a:gd name="connsiteX11" fmla="*/ 746417 w 4773929"/>
                <a:gd name="connsiteY11" fmla="*/ 805883 h 877824"/>
                <a:gd name="connsiteX12" fmla="*/ 721017 w 4773929"/>
                <a:gd name="connsiteY12" fmla="*/ 854651 h 877824"/>
                <a:gd name="connsiteX13" fmla="*/ 674281 w 4773929"/>
                <a:gd name="connsiteY13" fmla="*/ 870399 h 877824"/>
                <a:gd name="connsiteX14" fmla="*/ 619417 w 4773929"/>
                <a:gd name="connsiteY14" fmla="*/ 870399 h 877824"/>
                <a:gd name="connsiteX15" fmla="*/ 552361 w 4773929"/>
                <a:gd name="connsiteY15" fmla="*/ 809439 h 877824"/>
                <a:gd name="connsiteX16" fmla="*/ 440093 w 4773929"/>
                <a:gd name="connsiteY16" fmla="*/ 264355 h 877824"/>
                <a:gd name="connsiteX17" fmla="*/ 327825 w 4773929"/>
                <a:gd name="connsiteY17" fmla="*/ 809439 h 877824"/>
                <a:gd name="connsiteX18" fmla="*/ 262039 w 4773929"/>
                <a:gd name="connsiteY18" fmla="*/ 870399 h 877824"/>
                <a:gd name="connsiteX19" fmla="*/ 202349 w 4773929"/>
                <a:gd name="connsiteY19" fmla="*/ 870399 h 877824"/>
                <a:gd name="connsiteX20" fmla="*/ 128435 w 4773929"/>
                <a:gd name="connsiteY20" fmla="*/ 804867 h 877824"/>
                <a:gd name="connsiteX21" fmla="*/ 1095667 w 4773929"/>
                <a:gd name="connsiteY21" fmla="*/ 855413 h 877824"/>
                <a:gd name="connsiteX22" fmla="*/ 998639 w 4773929"/>
                <a:gd name="connsiteY22" fmla="*/ 790135 h 877824"/>
                <a:gd name="connsiteX23" fmla="*/ 948347 w 4773929"/>
                <a:gd name="connsiteY23" fmla="*/ 693107 h 877824"/>
                <a:gd name="connsiteX24" fmla="*/ 931583 w 4773929"/>
                <a:gd name="connsiteY24" fmla="*/ 565599 h 877824"/>
                <a:gd name="connsiteX25" fmla="*/ 931583 w 4773929"/>
                <a:gd name="connsiteY25" fmla="*/ 563059 h 877824"/>
                <a:gd name="connsiteX26" fmla="*/ 948347 w 4773929"/>
                <a:gd name="connsiteY26" fmla="*/ 435551 h 877824"/>
                <a:gd name="connsiteX27" fmla="*/ 998639 w 4773929"/>
                <a:gd name="connsiteY27" fmla="*/ 338523 h 877824"/>
                <a:gd name="connsiteX28" fmla="*/ 1093635 w 4773929"/>
                <a:gd name="connsiteY28" fmla="*/ 273245 h 877824"/>
                <a:gd name="connsiteX29" fmla="*/ 1220381 w 4773929"/>
                <a:gd name="connsiteY29" fmla="*/ 250639 h 877824"/>
                <a:gd name="connsiteX30" fmla="*/ 1350429 w 4773929"/>
                <a:gd name="connsiteY30" fmla="*/ 273245 h 877824"/>
                <a:gd name="connsiteX31" fmla="*/ 1445933 w 4773929"/>
                <a:gd name="connsiteY31" fmla="*/ 338523 h 877824"/>
                <a:gd name="connsiteX32" fmla="*/ 1510449 w 4773929"/>
                <a:gd name="connsiteY32" fmla="*/ 539691 h 877824"/>
                <a:gd name="connsiteX33" fmla="*/ 1510449 w 4773929"/>
                <a:gd name="connsiteY33" fmla="*/ 594555 h 877824"/>
                <a:gd name="connsiteX34" fmla="*/ 1047661 w 4773929"/>
                <a:gd name="connsiteY34" fmla="*/ 594555 h 877824"/>
                <a:gd name="connsiteX35" fmla="*/ 1047661 w 4773929"/>
                <a:gd name="connsiteY35" fmla="*/ 757877 h 877824"/>
                <a:gd name="connsiteX36" fmla="*/ 1054773 w 4773929"/>
                <a:gd name="connsiteY36" fmla="*/ 776419 h 877824"/>
                <a:gd name="connsiteX37" fmla="*/ 1073315 w 4773929"/>
                <a:gd name="connsiteY37" fmla="*/ 783531 h 877824"/>
                <a:gd name="connsiteX38" fmla="*/ 1358557 w 4773929"/>
                <a:gd name="connsiteY38" fmla="*/ 783531 h 877824"/>
                <a:gd name="connsiteX39" fmla="*/ 1377353 w 4773929"/>
                <a:gd name="connsiteY39" fmla="*/ 776419 h 877824"/>
                <a:gd name="connsiteX40" fmla="*/ 1383957 w 4773929"/>
                <a:gd name="connsiteY40" fmla="*/ 757877 h 877824"/>
                <a:gd name="connsiteX41" fmla="*/ 1383957 w 4773929"/>
                <a:gd name="connsiteY41" fmla="*/ 668977 h 877824"/>
                <a:gd name="connsiteX42" fmla="*/ 1504607 w 4773929"/>
                <a:gd name="connsiteY42" fmla="*/ 668977 h 877824"/>
                <a:gd name="connsiteX43" fmla="*/ 1453045 w 4773929"/>
                <a:gd name="connsiteY43" fmla="*/ 773117 h 877824"/>
                <a:gd name="connsiteX44" fmla="*/ 1361605 w 4773929"/>
                <a:gd name="connsiteY44" fmla="*/ 848809 h 877824"/>
                <a:gd name="connsiteX45" fmla="*/ 1229017 w 4773929"/>
                <a:gd name="connsiteY45" fmla="*/ 877511 h 877824"/>
                <a:gd name="connsiteX46" fmla="*/ 1095667 w 4773929"/>
                <a:gd name="connsiteY46" fmla="*/ 855413 h 877824"/>
                <a:gd name="connsiteX47" fmla="*/ 1399959 w 4773929"/>
                <a:gd name="connsiteY47" fmla="*/ 523181 h 877824"/>
                <a:gd name="connsiteX48" fmla="*/ 1399959 w 4773929"/>
                <a:gd name="connsiteY48" fmla="*/ 370781 h 877824"/>
                <a:gd name="connsiteX49" fmla="*/ 1393355 w 4773929"/>
                <a:gd name="connsiteY49" fmla="*/ 351985 h 877824"/>
                <a:gd name="connsiteX50" fmla="*/ 1374559 w 4773929"/>
                <a:gd name="connsiteY50" fmla="*/ 345381 h 877824"/>
                <a:gd name="connsiteX51" fmla="*/ 1073315 w 4773929"/>
                <a:gd name="connsiteY51" fmla="*/ 345381 h 877824"/>
                <a:gd name="connsiteX52" fmla="*/ 1054773 w 4773929"/>
                <a:gd name="connsiteY52" fmla="*/ 351985 h 877824"/>
                <a:gd name="connsiteX53" fmla="*/ 1047661 w 4773929"/>
                <a:gd name="connsiteY53" fmla="*/ 370781 h 877824"/>
                <a:gd name="connsiteX54" fmla="*/ 1047661 w 4773929"/>
                <a:gd name="connsiteY54" fmla="*/ 523181 h 877824"/>
                <a:gd name="connsiteX55" fmla="*/ 1399959 w 4773929"/>
                <a:gd name="connsiteY55" fmla="*/ 523181 h 877824"/>
                <a:gd name="connsiteX56" fmla="*/ 1866811 w 4773929"/>
                <a:gd name="connsiteY56" fmla="*/ 865827 h 877824"/>
                <a:gd name="connsiteX57" fmla="*/ 1788833 w 4773929"/>
                <a:gd name="connsiteY57" fmla="*/ 865827 h 877824"/>
                <a:gd name="connsiteX58" fmla="*/ 1665389 w 4773929"/>
                <a:gd name="connsiteY58" fmla="*/ 823663 h 877824"/>
                <a:gd name="connsiteX59" fmla="*/ 1622971 w 4773929"/>
                <a:gd name="connsiteY59" fmla="*/ 701235 h 877824"/>
                <a:gd name="connsiteX60" fmla="*/ 1622971 w 4773929"/>
                <a:gd name="connsiteY60" fmla="*/ 195 h 877824"/>
                <a:gd name="connsiteX61" fmla="*/ 1727873 w 4773929"/>
                <a:gd name="connsiteY61" fmla="*/ 195 h 877824"/>
                <a:gd name="connsiteX62" fmla="*/ 1727873 w 4773929"/>
                <a:gd name="connsiteY62" fmla="*/ 760925 h 877824"/>
                <a:gd name="connsiteX63" fmla="*/ 1734985 w 4773929"/>
                <a:gd name="connsiteY63" fmla="*/ 779467 h 877824"/>
                <a:gd name="connsiteX64" fmla="*/ 1753527 w 4773929"/>
                <a:gd name="connsiteY64" fmla="*/ 786579 h 877824"/>
                <a:gd name="connsiteX65" fmla="*/ 1866811 w 4773929"/>
                <a:gd name="connsiteY65" fmla="*/ 786579 h 877824"/>
                <a:gd name="connsiteX66" fmla="*/ 1866811 w 4773929"/>
                <a:gd name="connsiteY66" fmla="*/ 865827 h 877824"/>
                <a:gd name="connsiteX67" fmla="*/ 2065947 w 4773929"/>
                <a:gd name="connsiteY67" fmla="*/ 855667 h 877824"/>
                <a:gd name="connsiteX68" fmla="*/ 1969427 w 4773929"/>
                <a:gd name="connsiteY68" fmla="*/ 790135 h 877824"/>
                <a:gd name="connsiteX69" fmla="*/ 1920151 w 4773929"/>
                <a:gd name="connsiteY69" fmla="*/ 693107 h 877824"/>
                <a:gd name="connsiteX70" fmla="*/ 1903641 w 4773929"/>
                <a:gd name="connsiteY70" fmla="*/ 565599 h 877824"/>
                <a:gd name="connsiteX71" fmla="*/ 1903641 w 4773929"/>
                <a:gd name="connsiteY71" fmla="*/ 563059 h 877824"/>
                <a:gd name="connsiteX72" fmla="*/ 1920151 w 4773929"/>
                <a:gd name="connsiteY72" fmla="*/ 434789 h 877824"/>
                <a:gd name="connsiteX73" fmla="*/ 1969427 w 4773929"/>
                <a:gd name="connsiteY73" fmla="*/ 338777 h 877824"/>
                <a:gd name="connsiteX74" fmla="*/ 2065947 w 4773929"/>
                <a:gd name="connsiteY74" fmla="*/ 273245 h 877824"/>
                <a:gd name="connsiteX75" fmla="*/ 2193709 w 4773929"/>
                <a:gd name="connsiteY75" fmla="*/ 250893 h 877824"/>
                <a:gd name="connsiteX76" fmla="*/ 2328329 w 4773929"/>
                <a:gd name="connsiteY76" fmla="*/ 279849 h 877824"/>
                <a:gd name="connsiteX77" fmla="*/ 2420277 w 4773929"/>
                <a:gd name="connsiteY77" fmla="*/ 356557 h 877824"/>
                <a:gd name="connsiteX78" fmla="*/ 2469045 w 4773929"/>
                <a:gd name="connsiteY78" fmla="*/ 462983 h 877824"/>
                <a:gd name="connsiteX79" fmla="*/ 2348395 w 4773929"/>
                <a:gd name="connsiteY79" fmla="*/ 462983 h 877824"/>
                <a:gd name="connsiteX80" fmla="*/ 2348395 w 4773929"/>
                <a:gd name="connsiteY80" fmla="*/ 370273 h 877824"/>
                <a:gd name="connsiteX81" fmla="*/ 2341791 w 4773929"/>
                <a:gd name="connsiteY81" fmla="*/ 351477 h 877824"/>
                <a:gd name="connsiteX82" fmla="*/ 2322995 w 4773929"/>
                <a:gd name="connsiteY82" fmla="*/ 344873 h 877824"/>
                <a:gd name="connsiteX83" fmla="*/ 2046135 w 4773929"/>
                <a:gd name="connsiteY83" fmla="*/ 344873 h 877824"/>
                <a:gd name="connsiteX84" fmla="*/ 2027593 w 4773929"/>
                <a:gd name="connsiteY84" fmla="*/ 351477 h 877824"/>
                <a:gd name="connsiteX85" fmla="*/ 2020481 w 4773929"/>
                <a:gd name="connsiteY85" fmla="*/ 370273 h 877824"/>
                <a:gd name="connsiteX86" fmla="*/ 2020481 w 4773929"/>
                <a:gd name="connsiteY86" fmla="*/ 757877 h 877824"/>
                <a:gd name="connsiteX87" fmla="*/ 2027593 w 4773929"/>
                <a:gd name="connsiteY87" fmla="*/ 776419 h 877824"/>
                <a:gd name="connsiteX88" fmla="*/ 2046135 w 4773929"/>
                <a:gd name="connsiteY88" fmla="*/ 783531 h 877824"/>
                <a:gd name="connsiteX89" fmla="*/ 2322995 w 4773929"/>
                <a:gd name="connsiteY89" fmla="*/ 783531 h 877824"/>
                <a:gd name="connsiteX90" fmla="*/ 2341791 w 4773929"/>
                <a:gd name="connsiteY90" fmla="*/ 776419 h 877824"/>
                <a:gd name="connsiteX91" fmla="*/ 2348395 w 4773929"/>
                <a:gd name="connsiteY91" fmla="*/ 757877 h 877824"/>
                <a:gd name="connsiteX92" fmla="*/ 2348395 w 4773929"/>
                <a:gd name="connsiteY92" fmla="*/ 665167 h 877824"/>
                <a:gd name="connsiteX93" fmla="*/ 2469045 w 4773929"/>
                <a:gd name="connsiteY93" fmla="*/ 665167 h 877824"/>
                <a:gd name="connsiteX94" fmla="*/ 2420277 w 4773929"/>
                <a:gd name="connsiteY94" fmla="*/ 771593 h 877824"/>
                <a:gd name="connsiteX95" fmla="*/ 2328329 w 4773929"/>
                <a:gd name="connsiteY95" fmla="*/ 848301 h 877824"/>
                <a:gd name="connsiteX96" fmla="*/ 2193709 w 4773929"/>
                <a:gd name="connsiteY96" fmla="*/ 877257 h 877824"/>
                <a:gd name="connsiteX97" fmla="*/ 2065947 w 4773929"/>
                <a:gd name="connsiteY97" fmla="*/ 855667 h 877824"/>
                <a:gd name="connsiteX98" fmla="*/ 2709583 w 4773929"/>
                <a:gd name="connsiteY98" fmla="*/ 855413 h 877824"/>
                <a:gd name="connsiteX99" fmla="*/ 2614079 w 4773929"/>
                <a:gd name="connsiteY99" fmla="*/ 790135 h 877824"/>
                <a:gd name="connsiteX100" fmla="*/ 2560993 w 4773929"/>
                <a:gd name="connsiteY100" fmla="*/ 693107 h 877824"/>
                <a:gd name="connsiteX101" fmla="*/ 2543213 w 4773929"/>
                <a:gd name="connsiteY101" fmla="*/ 565599 h 877824"/>
                <a:gd name="connsiteX102" fmla="*/ 2543213 w 4773929"/>
                <a:gd name="connsiteY102" fmla="*/ 563059 h 877824"/>
                <a:gd name="connsiteX103" fmla="*/ 2560993 w 4773929"/>
                <a:gd name="connsiteY103" fmla="*/ 435551 h 877824"/>
                <a:gd name="connsiteX104" fmla="*/ 2614079 w 4773929"/>
                <a:gd name="connsiteY104" fmla="*/ 338523 h 877824"/>
                <a:gd name="connsiteX105" fmla="*/ 2709583 w 4773929"/>
                <a:gd name="connsiteY105" fmla="*/ 273245 h 877824"/>
                <a:gd name="connsiteX106" fmla="*/ 2839631 w 4773929"/>
                <a:gd name="connsiteY106" fmla="*/ 250639 h 877824"/>
                <a:gd name="connsiteX107" fmla="*/ 2969679 w 4773929"/>
                <a:gd name="connsiteY107" fmla="*/ 273245 h 877824"/>
                <a:gd name="connsiteX108" fmla="*/ 3065183 w 4773929"/>
                <a:gd name="connsiteY108" fmla="*/ 338523 h 877824"/>
                <a:gd name="connsiteX109" fmla="*/ 3118269 w 4773929"/>
                <a:gd name="connsiteY109" fmla="*/ 435551 h 877824"/>
                <a:gd name="connsiteX110" fmla="*/ 3136049 w 4773929"/>
                <a:gd name="connsiteY110" fmla="*/ 563059 h 877824"/>
                <a:gd name="connsiteX111" fmla="*/ 3136049 w 4773929"/>
                <a:gd name="connsiteY111" fmla="*/ 565599 h 877824"/>
                <a:gd name="connsiteX112" fmla="*/ 3118269 w 4773929"/>
                <a:gd name="connsiteY112" fmla="*/ 693107 h 877824"/>
                <a:gd name="connsiteX113" fmla="*/ 3065183 w 4773929"/>
                <a:gd name="connsiteY113" fmla="*/ 790135 h 877824"/>
                <a:gd name="connsiteX114" fmla="*/ 2969679 w 4773929"/>
                <a:gd name="connsiteY114" fmla="*/ 855413 h 877824"/>
                <a:gd name="connsiteX115" fmla="*/ 2839631 w 4773929"/>
                <a:gd name="connsiteY115" fmla="*/ 878019 h 877824"/>
                <a:gd name="connsiteX116" fmla="*/ 2709583 w 4773929"/>
                <a:gd name="connsiteY116" fmla="*/ 855413 h 877824"/>
                <a:gd name="connsiteX117" fmla="*/ 2667673 w 4773929"/>
                <a:gd name="connsiteY117" fmla="*/ 776927 h 877824"/>
                <a:gd name="connsiteX118" fmla="*/ 2686215 w 4773929"/>
                <a:gd name="connsiteY118" fmla="*/ 784039 h 877824"/>
                <a:gd name="connsiteX119" fmla="*/ 2993555 w 4773929"/>
                <a:gd name="connsiteY119" fmla="*/ 784039 h 877824"/>
                <a:gd name="connsiteX120" fmla="*/ 3012351 w 4773929"/>
                <a:gd name="connsiteY120" fmla="*/ 776927 h 877824"/>
                <a:gd name="connsiteX121" fmla="*/ 3018955 w 4773929"/>
                <a:gd name="connsiteY121" fmla="*/ 758385 h 877824"/>
                <a:gd name="connsiteX122" fmla="*/ 3018955 w 4773929"/>
                <a:gd name="connsiteY122" fmla="*/ 370781 h 877824"/>
                <a:gd name="connsiteX123" fmla="*/ 3012351 w 4773929"/>
                <a:gd name="connsiteY123" fmla="*/ 351985 h 877824"/>
                <a:gd name="connsiteX124" fmla="*/ 2993555 w 4773929"/>
                <a:gd name="connsiteY124" fmla="*/ 345381 h 877824"/>
                <a:gd name="connsiteX125" fmla="*/ 2686215 w 4773929"/>
                <a:gd name="connsiteY125" fmla="*/ 345381 h 877824"/>
                <a:gd name="connsiteX126" fmla="*/ 2667673 w 4773929"/>
                <a:gd name="connsiteY126" fmla="*/ 351985 h 877824"/>
                <a:gd name="connsiteX127" fmla="*/ 2660561 w 4773929"/>
                <a:gd name="connsiteY127" fmla="*/ 370781 h 877824"/>
                <a:gd name="connsiteX128" fmla="*/ 2660561 w 4773929"/>
                <a:gd name="connsiteY128" fmla="*/ 758385 h 877824"/>
                <a:gd name="connsiteX129" fmla="*/ 2667673 w 4773929"/>
                <a:gd name="connsiteY129" fmla="*/ 776927 h 877824"/>
                <a:gd name="connsiteX130" fmla="*/ 3253143 w 4773929"/>
                <a:gd name="connsiteY130" fmla="*/ 865827 h 877824"/>
                <a:gd name="connsiteX131" fmla="*/ 3253143 w 4773929"/>
                <a:gd name="connsiteY131" fmla="*/ 263339 h 877824"/>
                <a:gd name="connsiteX132" fmla="*/ 3358045 w 4773929"/>
                <a:gd name="connsiteY132" fmla="*/ 263339 h 877824"/>
                <a:gd name="connsiteX133" fmla="*/ 3358045 w 4773929"/>
                <a:gd name="connsiteY133" fmla="*/ 865573 h 877824"/>
                <a:gd name="connsiteX134" fmla="*/ 3253143 w 4773929"/>
                <a:gd name="connsiteY134" fmla="*/ 865573 h 877824"/>
                <a:gd name="connsiteX135" fmla="*/ 3531019 w 4773929"/>
                <a:gd name="connsiteY135" fmla="*/ 251147 h 877824"/>
                <a:gd name="connsiteX136" fmla="*/ 3634905 w 4773929"/>
                <a:gd name="connsiteY136" fmla="*/ 276801 h 877824"/>
                <a:gd name="connsiteX137" fmla="*/ 3700437 w 4773929"/>
                <a:gd name="connsiteY137" fmla="*/ 346397 h 877824"/>
                <a:gd name="connsiteX138" fmla="*/ 3771557 w 4773929"/>
                <a:gd name="connsiteY138" fmla="*/ 276039 h 877824"/>
                <a:gd name="connsiteX139" fmla="*/ 3884587 w 4773929"/>
                <a:gd name="connsiteY139" fmla="*/ 251401 h 877824"/>
                <a:gd name="connsiteX140" fmla="*/ 3989997 w 4773929"/>
                <a:gd name="connsiteY140" fmla="*/ 273245 h 877824"/>
                <a:gd name="connsiteX141" fmla="*/ 4058323 w 4773929"/>
                <a:gd name="connsiteY141" fmla="*/ 335221 h 877824"/>
                <a:gd name="connsiteX142" fmla="*/ 4082199 w 4773929"/>
                <a:gd name="connsiteY142" fmla="*/ 428185 h 877824"/>
                <a:gd name="connsiteX143" fmla="*/ 4082199 w 4773929"/>
                <a:gd name="connsiteY143" fmla="*/ 865827 h 877824"/>
                <a:gd name="connsiteX144" fmla="*/ 3977297 w 4773929"/>
                <a:gd name="connsiteY144" fmla="*/ 865827 h 877824"/>
                <a:gd name="connsiteX145" fmla="*/ 3977297 w 4773929"/>
                <a:gd name="connsiteY145" fmla="*/ 372051 h 877824"/>
                <a:gd name="connsiteX146" fmla="*/ 3970693 w 4773929"/>
                <a:gd name="connsiteY146" fmla="*/ 353255 h 877824"/>
                <a:gd name="connsiteX147" fmla="*/ 3951897 w 4773929"/>
                <a:gd name="connsiteY147" fmla="*/ 346651 h 877824"/>
                <a:gd name="connsiteX148" fmla="*/ 3700691 w 4773929"/>
                <a:gd name="connsiteY148" fmla="*/ 346651 h 877824"/>
                <a:gd name="connsiteX149" fmla="*/ 3720249 w 4773929"/>
                <a:gd name="connsiteY149" fmla="*/ 430725 h 877824"/>
                <a:gd name="connsiteX150" fmla="*/ 3720249 w 4773929"/>
                <a:gd name="connsiteY150" fmla="*/ 866081 h 877824"/>
                <a:gd name="connsiteX151" fmla="*/ 3615347 w 4773929"/>
                <a:gd name="connsiteY151" fmla="*/ 866081 h 877824"/>
                <a:gd name="connsiteX152" fmla="*/ 3615347 w 4773929"/>
                <a:gd name="connsiteY152" fmla="*/ 372051 h 877824"/>
                <a:gd name="connsiteX153" fmla="*/ 3608743 w 4773929"/>
                <a:gd name="connsiteY153" fmla="*/ 353255 h 877824"/>
                <a:gd name="connsiteX154" fmla="*/ 3589947 w 4773929"/>
                <a:gd name="connsiteY154" fmla="*/ 346651 h 877824"/>
                <a:gd name="connsiteX155" fmla="*/ 3358299 w 4773929"/>
                <a:gd name="connsiteY155" fmla="*/ 346651 h 877824"/>
                <a:gd name="connsiteX156" fmla="*/ 3531019 w 4773929"/>
                <a:gd name="connsiteY156" fmla="*/ 251147 h 877824"/>
                <a:gd name="connsiteX157" fmla="*/ 4359567 w 4773929"/>
                <a:gd name="connsiteY157" fmla="*/ 855413 h 877824"/>
                <a:gd name="connsiteX158" fmla="*/ 4262539 w 4773929"/>
                <a:gd name="connsiteY158" fmla="*/ 790135 h 877824"/>
                <a:gd name="connsiteX159" fmla="*/ 4212247 w 4773929"/>
                <a:gd name="connsiteY159" fmla="*/ 693107 h 877824"/>
                <a:gd name="connsiteX160" fmla="*/ 4195483 w 4773929"/>
                <a:gd name="connsiteY160" fmla="*/ 565599 h 877824"/>
                <a:gd name="connsiteX161" fmla="*/ 4195483 w 4773929"/>
                <a:gd name="connsiteY161" fmla="*/ 563059 h 877824"/>
                <a:gd name="connsiteX162" fmla="*/ 4212247 w 4773929"/>
                <a:gd name="connsiteY162" fmla="*/ 435551 h 877824"/>
                <a:gd name="connsiteX163" fmla="*/ 4262539 w 4773929"/>
                <a:gd name="connsiteY163" fmla="*/ 338523 h 877824"/>
                <a:gd name="connsiteX164" fmla="*/ 4357535 w 4773929"/>
                <a:gd name="connsiteY164" fmla="*/ 273245 h 877824"/>
                <a:gd name="connsiteX165" fmla="*/ 4484281 w 4773929"/>
                <a:gd name="connsiteY165" fmla="*/ 250639 h 877824"/>
                <a:gd name="connsiteX166" fmla="*/ 4614329 w 4773929"/>
                <a:gd name="connsiteY166" fmla="*/ 273245 h 877824"/>
                <a:gd name="connsiteX167" fmla="*/ 4709833 w 4773929"/>
                <a:gd name="connsiteY167" fmla="*/ 338523 h 877824"/>
                <a:gd name="connsiteX168" fmla="*/ 4774349 w 4773929"/>
                <a:gd name="connsiteY168" fmla="*/ 539691 h 877824"/>
                <a:gd name="connsiteX169" fmla="*/ 4774349 w 4773929"/>
                <a:gd name="connsiteY169" fmla="*/ 594555 h 877824"/>
                <a:gd name="connsiteX170" fmla="*/ 4311053 w 4773929"/>
                <a:gd name="connsiteY170" fmla="*/ 594555 h 877824"/>
                <a:gd name="connsiteX171" fmla="*/ 4311053 w 4773929"/>
                <a:gd name="connsiteY171" fmla="*/ 757877 h 877824"/>
                <a:gd name="connsiteX172" fmla="*/ 4318165 w 4773929"/>
                <a:gd name="connsiteY172" fmla="*/ 776419 h 877824"/>
                <a:gd name="connsiteX173" fmla="*/ 4336707 w 4773929"/>
                <a:gd name="connsiteY173" fmla="*/ 783531 h 877824"/>
                <a:gd name="connsiteX174" fmla="*/ 4621949 w 4773929"/>
                <a:gd name="connsiteY174" fmla="*/ 783531 h 877824"/>
                <a:gd name="connsiteX175" fmla="*/ 4640745 w 4773929"/>
                <a:gd name="connsiteY175" fmla="*/ 776419 h 877824"/>
                <a:gd name="connsiteX176" fmla="*/ 4647349 w 4773929"/>
                <a:gd name="connsiteY176" fmla="*/ 757877 h 877824"/>
                <a:gd name="connsiteX177" fmla="*/ 4647349 w 4773929"/>
                <a:gd name="connsiteY177" fmla="*/ 668977 h 877824"/>
                <a:gd name="connsiteX178" fmla="*/ 4767999 w 4773929"/>
                <a:gd name="connsiteY178" fmla="*/ 668977 h 877824"/>
                <a:gd name="connsiteX179" fmla="*/ 4716437 w 4773929"/>
                <a:gd name="connsiteY179" fmla="*/ 773117 h 877824"/>
                <a:gd name="connsiteX180" fmla="*/ 4624997 w 4773929"/>
                <a:gd name="connsiteY180" fmla="*/ 848809 h 877824"/>
                <a:gd name="connsiteX181" fmla="*/ 4492409 w 4773929"/>
                <a:gd name="connsiteY181" fmla="*/ 877511 h 877824"/>
                <a:gd name="connsiteX182" fmla="*/ 4359567 w 4773929"/>
                <a:gd name="connsiteY182" fmla="*/ 855413 h 877824"/>
                <a:gd name="connsiteX183" fmla="*/ 4663605 w 4773929"/>
                <a:gd name="connsiteY183" fmla="*/ 523181 h 877824"/>
                <a:gd name="connsiteX184" fmla="*/ 4663605 w 4773929"/>
                <a:gd name="connsiteY184" fmla="*/ 370781 h 877824"/>
                <a:gd name="connsiteX185" fmla="*/ 4657001 w 4773929"/>
                <a:gd name="connsiteY185" fmla="*/ 351985 h 877824"/>
                <a:gd name="connsiteX186" fmla="*/ 4638205 w 4773929"/>
                <a:gd name="connsiteY186" fmla="*/ 345381 h 877824"/>
                <a:gd name="connsiteX187" fmla="*/ 4336961 w 4773929"/>
                <a:gd name="connsiteY187" fmla="*/ 345381 h 877824"/>
                <a:gd name="connsiteX188" fmla="*/ 4318419 w 4773929"/>
                <a:gd name="connsiteY188" fmla="*/ 351985 h 877824"/>
                <a:gd name="connsiteX189" fmla="*/ 4311307 w 4773929"/>
                <a:gd name="connsiteY189" fmla="*/ 370781 h 877824"/>
                <a:gd name="connsiteX190" fmla="*/ 4311307 w 4773929"/>
                <a:gd name="connsiteY190" fmla="*/ 523181 h 877824"/>
                <a:gd name="connsiteX191" fmla="*/ 4663605 w 4773929"/>
                <a:gd name="connsiteY191" fmla="*/ 523181 h 877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4773929" h="877824">
                  <a:moveTo>
                    <a:pt x="128435" y="804867"/>
                  </a:moveTo>
                  <a:lnTo>
                    <a:pt x="419" y="263593"/>
                  </a:lnTo>
                  <a:lnTo>
                    <a:pt x="111417" y="263593"/>
                  </a:lnTo>
                  <a:lnTo>
                    <a:pt x="232067" y="864557"/>
                  </a:lnTo>
                  <a:lnTo>
                    <a:pt x="347891" y="296359"/>
                  </a:lnTo>
                  <a:cubicBezTo>
                    <a:pt x="352717" y="271213"/>
                    <a:pt x="367703" y="258513"/>
                    <a:pt x="393103" y="258513"/>
                  </a:cubicBezTo>
                  <a:lnTo>
                    <a:pt x="487083" y="258513"/>
                  </a:lnTo>
                  <a:cubicBezTo>
                    <a:pt x="512229" y="258513"/>
                    <a:pt x="527215" y="271213"/>
                    <a:pt x="532295" y="296359"/>
                  </a:cubicBezTo>
                  <a:lnTo>
                    <a:pt x="646849" y="864557"/>
                  </a:lnTo>
                  <a:lnTo>
                    <a:pt x="766229" y="263593"/>
                  </a:lnTo>
                  <a:lnTo>
                    <a:pt x="874687" y="263593"/>
                  </a:lnTo>
                  <a:lnTo>
                    <a:pt x="746417" y="805883"/>
                  </a:lnTo>
                  <a:cubicBezTo>
                    <a:pt x="740829" y="827727"/>
                    <a:pt x="732193" y="843983"/>
                    <a:pt x="721017" y="854651"/>
                  </a:cubicBezTo>
                  <a:cubicBezTo>
                    <a:pt x="709841" y="865319"/>
                    <a:pt x="694347" y="870399"/>
                    <a:pt x="674281" y="870399"/>
                  </a:cubicBezTo>
                  <a:lnTo>
                    <a:pt x="619417" y="870399"/>
                  </a:lnTo>
                  <a:cubicBezTo>
                    <a:pt x="582079" y="870399"/>
                    <a:pt x="559727" y="850079"/>
                    <a:pt x="552361" y="809439"/>
                  </a:cubicBezTo>
                  <a:lnTo>
                    <a:pt x="440093" y="264355"/>
                  </a:lnTo>
                  <a:lnTo>
                    <a:pt x="327825" y="809439"/>
                  </a:lnTo>
                  <a:cubicBezTo>
                    <a:pt x="320205" y="850079"/>
                    <a:pt x="298107" y="870399"/>
                    <a:pt x="262039" y="870399"/>
                  </a:cubicBezTo>
                  <a:lnTo>
                    <a:pt x="202349" y="870399"/>
                  </a:lnTo>
                  <a:cubicBezTo>
                    <a:pt x="163741" y="870653"/>
                    <a:pt x="138849" y="848555"/>
                    <a:pt x="128435" y="804867"/>
                  </a:cubicBezTo>
                  <a:close/>
                  <a:moveTo>
                    <a:pt x="1095667" y="855413"/>
                  </a:moveTo>
                  <a:cubicBezTo>
                    <a:pt x="1055789" y="840427"/>
                    <a:pt x="1023531" y="818583"/>
                    <a:pt x="998639" y="790135"/>
                  </a:cubicBezTo>
                  <a:cubicBezTo>
                    <a:pt x="976287" y="764227"/>
                    <a:pt x="959523" y="731715"/>
                    <a:pt x="948347" y="693107"/>
                  </a:cubicBezTo>
                  <a:cubicBezTo>
                    <a:pt x="937171" y="654499"/>
                    <a:pt x="931583" y="612081"/>
                    <a:pt x="931583" y="565599"/>
                  </a:cubicBezTo>
                  <a:lnTo>
                    <a:pt x="931583" y="563059"/>
                  </a:lnTo>
                  <a:cubicBezTo>
                    <a:pt x="931583" y="516831"/>
                    <a:pt x="937171" y="474159"/>
                    <a:pt x="948347" y="435551"/>
                  </a:cubicBezTo>
                  <a:cubicBezTo>
                    <a:pt x="959523" y="396943"/>
                    <a:pt x="976287" y="364685"/>
                    <a:pt x="998639" y="338523"/>
                  </a:cubicBezTo>
                  <a:cubicBezTo>
                    <a:pt x="1023023" y="310075"/>
                    <a:pt x="1054773" y="288231"/>
                    <a:pt x="1093635" y="273245"/>
                  </a:cubicBezTo>
                  <a:cubicBezTo>
                    <a:pt x="1132751" y="258259"/>
                    <a:pt x="1174915" y="250639"/>
                    <a:pt x="1220381" y="250639"/>
                  </a:cubicBezTo>
                  <a:cubicBezTo>
                    <a:pt x="1268387" y="250639"/>
                    <a:pt x="1311821" y="258259"/>
                    <a:pt x="1350429" y="273245"/>
                  </a:cubicBezTo>
                  <a:cubicBezTo>
                    <a:pt x="1389291" y="288231"/>
                    <a:pt x="1421041" y="310075"/>
                    <a:pt x="1445933" y="338523"/>
                  </a:cubicBezTo>
                  <a:cubicBezTo>
                    <a:pt x="1489113" y="388561"/>
                    <a:pt x="1510449" y="455617"/>
                    <a:pt x="1510449" y="539691"/>
                  </a:cubicBezTo>
                  <a:lnTo>
                    <a:pt x="1510449" y="594555"/>
                  </a:lnTo>
                  <a:lnTo>
                    <a:pt x="1047661" y="594555"/>
                  </a:lnTo>
                  <a:lnTo>
                    <a:pt x="1047661" y="757877"/>
                  </a:lnTo>
                  <a:cubicBezTo>
                    <a:pt x="1047661" y="765497"/>
                    <a:pt x="1049947" y="771847"/>
                    <a:pt x="1054773" y="776419"/>
                  </a:cubicBezTo>
                  <a:cubicBezTo>
                    <a:pt x="1059345" y="780991"/>
                    <a:pt x="1065695" y="783531"/>
                    <a:pt x="1073315" y="783531"/>
                  </a:cubicBezTo>
                  <a:lnTo>
                    <a:pt x="1358557" y="783531"/>
                  </a:lnTo>
                  <a:cubicBezTo>
                    <a:pt x="1366685" y="783531"/>
                    <a:pt x="1373035" y="781245"/>
                    <a:pt x="1377353" y="776419"/>
                  </a:cubicBezTo>
                  <a:cubicBezTo>
                    <a:pt x="1381925" y="771847"/>
                    <a:pt x="1383957" y="765497"/>
                    <a:pt x="1383957" y="757877"/>
                  </a:cubicBezTo>
                  <a:lnTo>
                    <a:pt x="1383957" y="668977"/>
                  </a:lnTo>
                  <a:lnTo>
                    <a:pt x="1504607" y="668977"/>
                  </a:lnTo>
                  <a:cubicBezTo>
                    <a:pt x="1493685" y="707077"/>
                    <a:pt x="1476413" y="741875"/>
                    <a:pt x="1453045" y="773117"/>
                  </a:cubicBezTo>
                  <a:cubicBezTo>
                    <a:pt x="1429677" y="804359"/>
                    <a:pt x="1399197" y="829505"/>
                    <a:pt x="1361605" y="848809"/>
                  </a:cubicBezTo>
                  <a:cubicBezTo>
                    <a:pt x="1324013" y="868113"/>
                    <a:pt x="1279817" y="877511"/>
                    <a:pt x="1229017" y="877511"/>
                  </a:cubicBezTo>
                  <a:cubicBezTo>
                    <a:pt x="1179995" y="878019"/>
                    <a:pt x="1135545" y="870399"/>
                    <a:pt x="1095667" y="855413"/>
                  </a:cubicBezTo>
                  <a:close/>
                  <a:moveTo>
                    <a:pt x="1399959" y="523181"/>
                  </a:moveTo>
                  <a:lnTo>
                    <a:pt x="1399959" y="370781"/>
                  </a:lnTo>
                  <a:cubicBezTo>
                    <a:pt x="1399959" y="362653"/>
                    <a:pt x="1397673" y="356303"/>
                    <a:pt x="1393355" y="351985"/>
                  </a:cubicBezTo>
                  <a:cubicBezTo>
                    <a:pt x="1388783" y="347413"/>
                    <a:pt x="1382687" y="345381"/>
                    <a:pt x="1374559" y="345381"/>
                  </a:cubicBezTo>
                  <a:lnTo>
                    <a:pt x="1073315" y="345381"/>
                  </a:lnTo>
                  <a:cubicBezTo>
                    <a:pt x="1065695" y="345381"/>
                    <a:pt x="1059345" y="347667"/>
                    <a:pt x="1054773" y="351985"/>
                  </a:cubicBezTo>
                  <a:cubicBezTo>
                    <a:pt x="1050201" y="356557"/>
                    <a:pt x="1047661" y="362653"/>
                    <a:pt x="1047661" y="370781"/>
                  </a:cubicBezTo>
                  <a:lnTo>
                    <a:pt x="1047661" y="523181"/>
                  </a:lnTo>
                  <a:lnTo>
                    <a:pt x="1399959" y="523181"/>
                  </a:lnTo>
                  <a:close/>
                  <a:moveTo>
                    <a:pt x="1866811" y="865827"/>
                  </a:moveTo>
                  <a:lnTo>
                    <a:pt x="1788833" y="865827"/>
                  </a:lnTo>
                  <a:cubicBezTo>
                    <a:pt x="1734731" y="865827"/>
                    <a:pt x="1693583" y="851857"/>
                    <a:pt x="1665389" y="823663"/>
                  </a:cubicBezTo>
                  <a:cubicBezTo>
                    <a:pt x="1637195" y="795723"/>
                    <a:pt x="1622971" y="754829"/>
                    <a:pt x="1622971" y="701235"/>
                  </a:cubicBezTo>
                  <a:lnTo>
                    <a:pt x="1622971" y="195"/>
                  </a:lnTo>
                  <a:lnTo>
                    <a:pt x="1727873" y="195"/>
                  </a:lnTo>
                  <a:lnTo>
                    <a:pt x="1727873" y="760925"/>
                  </a:lnTo>
                  <a:cubicBezTo>
                    <a:pt x="1727873" y="768545"/>
                    <a:pt x="1730159" y="774895"/>
                    <a:pt x="1734985" y="779467"/>
                  </a:cubicBezTo>
                  <a:cubicBezTo>
                    <a:pt x="1739557" y="784039"/>
                    <a:pt x="1745907" y="786579"/>
                    <a:pt x="1753527" y="786579"/>
                  </a:cubicBezTo>
                  <a:lnTo>
                    <a:pt x="1866811" y="786579"/>
                  </a:lnTo>
                  <a:lnTo>
                    <a:pt x="1866811" y="865827"/>
                  </a:lnTo>
                  <a:close/>
                  <a:moveTo>
                    <a:pt x="2065947" y="855667"/>
                  </a:moveTo>
                  <a:cubicBezTo>
                    <a:pt x="2026831" y="840935"/>
                    <a:pt x="1994573" y="819091"/>
                    <a:pt x="1969427" y="790135"/>
                  </a:cubicBezTo>
                  <a:cubicBezTo>
                    <a:pt x="1947583" y="763719"/>
                    <a:pt x="1931073" y="731461"/>
                    <a:pt x="1920151" y="693107"/>
                  </a:cubicBezTo>
                  <a:cubicBezTo>
                    <a:pt x="1909229" y="655007"/>
                    <a:pt x="1903641" y="612335"/>
                    <a:pt x="1903641" y="565599"/>
                  </a:cubicBezTo>
                  <a:lnTo>
                    <a:pt x="1903641" y="563059"/>
                  </a:lnTo>
                  <a:cubicBezTo>
                    <a:pt x="1903641" y="515815"/>
                    <a:pt x="1909229" y="473143"/>
                    <a:pt x="1920151" y="434789"/>
                  </a:cubicBezTo>
                  <a:cubicBezTo>
                    <a:pt x="1931073" y="396435"/>
                    <a:pt x="1947583" y="364431"/>
                    <a:pt x="1969427" y="338777"/>
                  </a:cubicBezTo>
                  <a:cubicBezTo>
                    <a:pt x="1994573" y="309821"/>
                    <a:pt x="2026831" y="287977"/>
                    <a:pt x="2065947" y="273245"/>
                  </a:cubicBezTo>
                  <a:cubicBezTo>
                    <a:pt x="2105063" y="258513"/>
                    <a:pt x="2147735" y="250893"/>
                    <a:pt x="2193709" y="250893"/>
                  </a:cubicBezTo>
                  <a:cubicBezTo>
                    <a:pt x="2245271" y="250893"/>
                    <a:pt x="2290229" y="260545"/>
                    <a:pt x="2328329" y="279849"/>
                  </a:cubicBezTo>
                  <a:cubicBezTo>
                    <a:pt x="2366429" y="299153"/>
                    <a:pt x="2397163" y="324807"/>
                    <a:pt x="2420277" y="356557"/>
                  </a:cubicBezTo>
                  <a:cubicBezTo>
                    <a:pt x="2443391" y="388561"/>
                    <a:pt x="2459647" y="423867"/>
                    <a:pt x="2469045" y="462983"/>
                  </a:cubicBezTo>
                  <a:lnTo>
                    <a:pt x="2348395" y="462983"/>
                  </a:lnTo>
                  <a:lnTo>
                    <a:pt x="2348395" y="370273"/>
                  </a:lnTo>
                  <a:cubicBezTo>
                    <a:pt x="2348395" y="362145"/>
                    <a:pt x="2346109" y="355795"/>
                    <a:pt x="2341791" y="351477"/>
                  </a:cubicBezTo>
                  <a:cubicBezTo>
                    <a:pt x="2337219" y="346905"/>
                    <a:pt x="2331123" y="344873"/>
                    <a:pt x="2322995" y="344873"/>
                  </a:cubicBezTo>
                  <a:lnTo>
                    <a:pt x="2046135" y="344873"/>
                  </a:lnTo>
                  <a:cubicBezTo>
                    <a:pt x="2038515" y="344873"/>
                    <a:pt x="2032165" y="347159"/>
                    <a:pt x="2027593" y="351477"/>
                  </a:cubicBezTo>
                  <a:cubicBezTo>
                    <a:pt x="2023021" y="356049"/>
                    <a:pt x="2020481" y="362145"/>
                    <a:pt x="2020481" y="370273"/>
                  </a:cubicBezTo>
                  <a:lnTo>
                    <a:pt x="2020481" y="757877"/>
                  </a:lnTo>
                  <a:cubicBezTo>
                    <a:pt x="2020481" y="765497"/>
                    <a:pt x="2022767" y="771847"/>
                    <a:pt x="2027593" y="776419"/>
                  </a:cubicBezTo>
                  <a:cubicBezTo>
                    <a:pt x="2032165" y="780991"/>
                    <a:pt x="2038515" y="783531"/>
                    <a:pt x="2046135" y="783531"/>
                  </a:cubicBezTo>
                  <a:lnTo>
                    <a:pt x="2322995" y="783531"/>
                  </a:lnTo>
                  <a:cubicBezTo>
                    <a:pt x="2331123" y="783531"/>
                    <a:pt x="2337473" y="781245"/>
                    <a:pt x="2341791" y="776419"/>
                  </a:cubicBezTo>
                  <a:cubicBezTo>
                    <a:pt x="2346363" y="771847"/>
                    <a:pt x="2348395" y="765497"/>
                    <a:pt x="2348395" y="757877"/>
                  </a:cubicBezTo>
                  <a:lnTo>
                    <a:pt x="2348395" y="665167"/>
                  </a:lnTo>
                  <a:lnTo>
                    <a:pt x="2469045" y="665167"/>
                  </a:lnTo>
                  <a:cubicBezTo>
                    <a:pt x="2459647" y="704283"/>
                    <a:pt x="2443391" y="739589"/>
                    <a:pt x="2420277" y="771593"/>
                  </a:cubicBezTo>
                  <a:cubicBezTo>
                    <a:pt x="2397163" y="803597"/>
                    <a:pt x="2366429" y="828997"/>
                    <a:pt x="2328329" y="848301"/>
                  </a:cubicBezTo>
                  <a:cubicBezTo>
                    <a:pt x="2290229" y="867605"/>
                    <a:pt x="2245271" y="877257"/>
                    <a:pt x="2193709" y="877257"/>
                  </a:cubicBezTo>
                  <a:cubicBezTo>
                    <a:pt x="2147735" y="878019"/>
                    <a:pt x="2105063" y="870399"/>
                    <a:pt x="2065947" y="855667"/>
                  </a:cubicBezTo>
                  <a:close/>
                  <a:moveTo>
                    <a:pt x="2709583" y="855413"/>
                  </a:moveTo>
                  <a:cubicBezTo>
                    <a:pt x="2670721" y="840427"/>
                    <a:pt x="2638971" y="818583"/>
                    <a:pt x="2614079" y="790135"/>
                  </a:cubicBezTo>
                  <a:cubicBezTo>
                    <a:pt x="2590457" y="764227"/>
                    <a:pt x="2572931" y="731715"/>
                    <a:pt x="2560993" y="693107"/>
                  </a:cubicBezTo>
                  <a:cubicBezTo>
                    <a:pt x="2549309" y="654499"/>
                    <a:pt x="2543213" y="612081"/>
                    <a:pt x="2543213" y="565599"/>
                  </a:cubicBezTo>
                  <a:lnTo>
                    <a:pt x="2543213" y="563059"/>
                  </a:lnTo>
                  <a:cubicBezTo>
                    <a:pt x="2543213" y="516831"/>
                    <a:pt x="2549055" y="474159"/>
                    <a:pt x="2560993" y="435551"/>
                  </a:cubicBezTo>
                  <a:cubicBezTo>
                    <a:pt x="2572677" y="396943"/>
                    <a:pt x="2590457" y="364685"/>
                    <a:pt x="2614079" y="338523"/>
                  </a:cubicBezTo>
                  <a:cubicBezTo>
                    <a:pt x="2638971" y="310075"/>
                    <a:pt x="2670721" y="288231"/>
                    <a:pt x="2709583" y="273245"/>
                  </a:cubicBezTo>
                  <a:cubicBezTo>
                    <a:pt x="2748445" y="258259"/>
                    <a:pt x="2791879" y="250639"/>
                    <a:pt x="2839631" y="250639"/>
                  </a:cubicBezTo>
                  <a:cubicBezTo>
                    <a:pt x="2887637" y="250639"/>
                    <a:pt x="2931071" y="258259"/>
                    <a:pt x="2969679" y="273245"/>
                  </a:cubicBezTo>
                  <a:cubicBezTo>
                    <a:pt x="3008541" y="288231"/>
                    <a:pt x="3040291" y="310075"/>
                    <a:pt x="3065183" y="338523"/>
                  </a:cubicBezTo>
                  <a:cubicBezTo>
                    <a:pt x="3088805" y="364431"/>
                    <a:pt x="3106331" y="396943"/>
                    <a:pt x="3118269" y="435551"/>
                  </a:cubicBezTo>
                  <a:cubicBezTo>
                    <a:pt x="3129953" y="474159"/>
                    <a:pt x="3136049" y="516577"/>
                    <a:pt x="3136049" y="563059"/>
                  </a:cubicBezTo>
                  <a:lnTo>
                    <a:pt x="3136049" y="565599"/>
                  </a:lnTo>
                  <a:cubicBezTo>
                    <a:pt x="3136049" y="611827"/>
                    <a:pt x="3130207" y="654499"/>
                    <a:pt x="3118269" y="693107"/>
                  </a:cubicBezTo>
                  <a:cubicBezTo>
                    <a:pt x="3106585" y="731715"/>
                    <a:pt x="3088805" y="763973"/>
                    <a:pt x="3065183" y="790135"/>
                  </a:cubicBezTo>
                  <a:cubicBezTo>
                    <a:pt x="3040291" y="818583"/>
                    <a:pt x="3008541" y="840427"/>
                    <a:pt x="2969679" y="855413"/>
                  </a:cubicBezTo>
                  <a:cubicBezTo>
                    <a:pt x="2930817" y="870399"/>
                    <a:pt x="2887383" y="878019"/>
                    <a:pt x="2839631" y="878019"/>
                  </a:cubicBezTo>
                  <a:cubicBezTo>
                    <a:pt x="2791879" y="878019"/>
                    <a:pt x="2748445" y="870399"/>
                    <a:pt x="2709583" y="855413"/>
                  </a:cubicBezTo>
                  <a:close/>
                  <a:moveTo>
                    <a:pt x="2667673" y="776927"/>
                  </a:moveTo>
                  <a:cubicBezTo>
                    <a:pt x="2672245" y="781499"/>
                    <a:pt x="2678595" y="784039"/>
                    <a:pt x="2686215" y="784039"/>
                  </a:cubicBezTo>
                  <a:lnTo>
                    <a:pt x="2993555" y="784039"/>
                  </a:lnTo>
                  <a:cubicBezTo>
                    <a:pt x="3001683" y="784039"/>
                    <a:pt x="3008033" y="781753"/>
                    <a:pt x="3012351" y="776927"/>
                  </a:cubicBezTo>
                  <a:cubicBezTo>
                    <a:pt x="3016923" y="772355"/>
                    <a:pt x="3018955" y="766005"/>
                    <a:pt x="3018955" y="758385"/>
                  </a:cubicBezTo>
                  <a:lnTo>
                    <a:pt x="3018955" y="370781"/>
                  </a:lnTo>
                  <a:cubicBezTo>
                    <a:pt x="3018955" y="362653"/>
                    <a:pt x="3016669" y="356303"/>
                    <a:pt x="3012351" y="351985"/>
                  </a:cubicBezTo>
                  <a:cubicBezTo>
                    <a:pt x="3007779" y="347413"/>
                    <a:pt x="3001683" y="345381"/>
                    <a:pt x="2993555" y="345381"/>
                  </a:cubicBezTo>
                  <a:lnTo>
                    <a:pt x="2686215" y="345381"/>
                  </a:lnTo>
                  <a:cubicBezTo>
                    <a:pt x="2678595" y="345381"/>
                    <a:pt x="2672245" y="347667"/>
                    <a:pt x="2667673" y="351985"/>
                  </a:cubicBezTo>
                  <a:cubicBezTo>
                    <a:pt x="2663101" y="356557"/>
                    <a:pt x="2660561" y="362653"/>
                    <a:pt x="2660561" y="370781"/>
                  </a:cubicBezTo>
                  <a:lnTo>
                    <a:pt x="2660561" y="758385"/>
                  </a:lnTo>
                  <a:cubicBezTo>
                    <a:pt x="2660561" y="766259"/>
                    <a:pt x="2662847" y="772355"/>
                    <a:pt x="2667673" y="776927"/>
                  </a:cubicBezTo>
                  <a:close/>
                  <a:moveTo>
                    <a:pt x="3253143" y="865827"/>
                  </a:moveTo>
                  <a:lnTo>
                    <a:pt x="3253143" y="263339"/>
                  </a:lnTo>
                  <a:lnTo>
                    <a:pt x="3358045" y="263339"/>
                  </a:lnTo>
                  <a:lnTo>
                    <a:pt x="3358045" y="865573"/>
                  </a:lnTo>
                  <a:lnTo>
                    <a:pt x="3253143" y="865573"/>
                  </a:lnTo>
                  <a:close/>
                  <a:moveTo>
                    <a:pt x="3531019" y="251147"/>
                  </a:moveTo>
                  <a:cubicBezTo>
                    <a:pt x="3571151" y="251147"/>
                    <a:pt x="3605949" y="259783"/>
                    <a:pt x="3634905" y="276801"/>
                  </a:cubicBezTo>
                  <a:cubicBezTo>
                    <a:pt x="3663861" y="293819"/>
                    <a:pt x="3685705" y="316933"/>
                    <a:pt x="3700437" y="346397"/>
                  </a:cubicBezTo>
                  <a:cubicBezTo>
                    <a:pt x="3716693" y="315917"/>
                    <a:pt x="3740315" y="292549"/>
                    <a:pt x="3771557" y="276039"/>
                  </a:cubicBezTo>
                  <a:cubicBezTo>
                    <a:pt x="3802545" y="259529"/>
                    <a:pt x="3840391" y="251401"/>
                    <a:pt x="3884587" y="251401"/>
                  </a:cubicBezTo>
                  <a:cubicBezTo>
                    <a:pt x="3925227" y="251401"/>
                    <a:pt x="3960279" y="258767"/>
                    <a:pt x="3989997" y="273245"/>
                  </a:cubicBezTo>
                  <a:cubicBezTo>
                    <a:pt x="4019715" y="287977"/>
                    <a:pt x="4042321" y="308551"/>
                    <a:pt x="4058323" y="335221"/>
                  </a:cubicBezTo>
                  <a:cubicBezTo>
                    <a:pt x="4074071" y="361891"/>
                    <a:pt x="4082199" y="392879"/>
                    <a:pt x="4082199" y="428185"/>
                  </a:cubicBezTo>
                  <a:lnTo>
                    <a:pt x="4082199" y="865827"/>
                  </a:lnTo>
                  <a:lnTo>
                    <a:pt x="3977297" y="865827"/>
                  </a:lnTo>
                  <a:lnTo>
                    <a:pt x="3977297" y="372051"/>
                  </a:lnTo>
                  <a:cubicBezTo>
                    <a:pt x="3977297" y="363923"/>
                    <a:pt x="3975011" y="357573"/>
                    <a:pt x="3970693" y="353255"/>
                  </a:cubicBezTo>
                  <a:cubicBezTo>
                    <a:pt x="3966121" y="348683"/>
                    <a:pt x="3960025" y="346651"/>
                    <a:pt x="3951897" y="346651"/>
                  </a:cubicBezTo>
                  <a:lnTo>
                    <a:pt x="3700691" y="346651"/>
                  </a:lnTo>
                  <a:cubicBezTo>
                    <a:pt x="3713645" y="372559"/>
                    <a:pt x="3720249" y="400753"/>
                    <a:pt x="3720249" y="430725"/>
                  </a:cubicBezTo>
                  <a:lnTo>
                    <a:pt x="3720249" y="866081"/>
                  </a:lnTo>
                  <a:lnTo>
                    <a:pt x="3615347" y="866081"/>
                  </a:lnTo>
                  <a:lnTo>
                    <a:pt x="3615347" y="372051"/>
                  </a:lnTo>
                  <a:cubicBezTo>
                    <a:pt x="3615347" y="363923"/>
                    <a:pt x="3613061" y="357573"/>
                    <a:pt x="3608743" y="353255"/>
                  </a:cubicBezTo>
                  <a:cubicBezTo>
                    <a:pt x="3604171" y="348683"/>
                    <a:pt x="3598075" y="346651"/>
                    <a:pt x="3589947" y="346651"/>
                  </a:cubicBezTo>
                  <a:lnTo>
                    <a:pt x="3358299" y="346651"/>
                  </a:lnTo>
                  <a:cubicBezTo>
                    <a:pt x="3396145" y="282897"/>
                    <a:pt x="3453803" y="251147"/>
                    <a:pt x="3531019" y="251147"/>
                  </a:cubicBezTo>
                  <a:close/>
                  <a:moveTo>
                    <a:pt x="4359567" y="855413"/>
                  </a:moveTo>
                  <a:cubicBezTo>
                    <a:pt x="4319689" y="840427"/>
                    <a:pt x="4287431" y="818583"/>
                    <a:pt x="4262539" y="790135"/>
                  </a:cubicBezTo>
                  <a:cubicBezTo>
                    <a:pt x="4240187" y="764227"/>
                    <a:pt x="4223423" y="731715"/>
                    <a:pt x="4212247" y="693107"/>
                  </a:cubicBezTo>
                  <a:cubicBezTo>
                    <a:pt x="4201071" y="654499"/>
                    <a:pt x="4195483" y="612081"/>
                    <a:pt x="4195483" y="565599"/>
                  </a:cubicBezTo>
                  <a:lnTo>
                    <a:pt x="4195483" y="563059"/>
                  </a:lnTo>
                  <a:cubicBezTo>
                    <a:pt x="4195483" y="516831"/>
                    <a:pt x="4201071" y="474159"/>
                    <a:pt x="4212247" y="435551"/>
                  </a:cubicBezTo>
                  <a:cubicBezTo>
                    <a:pt x="4223423" y="396943"/>
                    <a:pt x="4240187" y="364685"/>
                    <a:pt x="4262539" y="338523"/>
                  </a:cubicBezTo>
                  <a:cubicBezTo>
                    <a:pt x="4286923" y="310075"/>
                    <a:pt x="4318673" y="288231"/>
                    <a:pt x="4357535" y="273245"/>
                  </a:cubicBezTo>
                  <a:cubicBezTo>
                    <a:pt x="4396651" y="258259"/>
                    <a:pt x="4438815" y="250639"/>
                    <a:pt x="4484281" y="250639"/>
                  </a:cubicBezTo>
                  <a:cubicBezTo>
                    <a:pt x="4532287" y="250639"/>
                    <a:pt x="4575721" y="258259"/>
                    <a:pt x="4614329" y="273245"/>
                  </a:cubicBezTo>
                  <a:cubicBezTo>
                    <a:pt x="4653191" y="288231"/>
                    <a:pt x="4684941" y="310075"/>
                    <a:pt x="4709833" y="338523"/>
                  </a:cubicBezTo>
                  <a:cubicBezTo>
                    <a:pt x="4753013" y="388561"/>
                    <a:pt x="4774349" y="455617"/>
                    <a:pt x="4774349" y="539691"/>
                  </a:cubicBezTo>
                  <a:lnTo>
                    <a:pt x="4774349" y="594555"/>
                  </a:lnTo>
                  <a:lnTo>
                    <a:pt x="4311053" y="594555"/>
                  </a:lnTo>
                  <a:lnTo>
                    <a:pt x="4311053" y="757877"/>
                  </a:lnTo>
                  <a:cubicBezTo>
                    <a:pt x="4311053" y="765497"/>
                    <a:pt x="4313339" y="771847"/>
                    <a:pt x="4318165" y="776419"/>
                  </a:cubicBezTo>
                  <a:cubicBezTo>
                    <a:pt x="4322737" y="780991"/>
                    <a:pt x="4329087" y="783531"/>
                    <a:pt x="4336707" y="783531"/>
                  </a:cubicBezTo>
                  <a:lnTo>
                    <a:pt x="4621949" y="783531"/>
                  </a:lnTo>
                  <a:cubicBezTo>
                    <a:pt x="4630077" y="783531"/>
                    <a:pt x="4636427" y="781245"/>
                    <a:pt x="4640745" y="776419"/>
                  </a:cubicBezTo>
                  <a:cubicBezTo>
                    <a:pt x="4645317" y="771847"/>
                    <a:pt x="4647349" y="765497"/>
                    <a:pt x="4647349" y="757877"/>
                  </a:cubicBezTo>
                  <a:lnTo>
                    <a:pt x="4647349" y="668977"/>
                  </a:lnTo>
                  <a:lnTo>
                    <a:pt x="4767999" y="668977"/>
                  </a:lnTo>
                  <a:cubicBezTo>
                    <a:pt x="4757077" y="707077"/>
                    <a:pt x="4739805" y="741875"/>
                    <a:pt x="4716437" y="773117"/>
                  </a:cubicBezTo>
                  <a:cubicBezTo>
                    <a:pt x="4693069" y="804359"/>
                    <a:pt x="4662589" y="829505"/>
                    <a:pt x="4624997" y="848809"/>
                  </a:cubicBezTo>
                  <a:cubicBezTo>
                    <a:pt x="4587405" y="868113"/>
                    <a:pt x="4543209" y="877511"/>
                    <a:pt x="4492409" y="877511"/>
                  </a:cubicBezTo>
                  <a:cubicBezTo>
                    <a:pt x="4443895" y="878019"/>
                    <a:pt x="4399445" y="870399"/>
                    <a:pt x="4359567" y="855413"/>
                  </a:cubicBezTo>
                  <a:close/>
                  <a:moveTo>
                    <a:pt x="4663605" y="523181"/>
                  </a:moveTo>
                  <a:lnTo>
                    <a:pt x="4663605" y="370781"/>
                  </a:lnTo>
                  <a:cubicBezTo>
                    <a:pt x="4663605" y="362653"/>
                    <a:pt x="4661319" y="356303"/>
                    <a:pt x="4657001" y="351985"/>
                  </a:cubicBezTo>
                  <a:cubicBezTo>
                    <a:pt x="4652429" y="347413"/>
                    <a:pt x="4646333" y="345381"/>
                    <a:pt x="4638205" y="345381"/>
                  </a:cubicBezTo>
                  <a:lnTo>
                    <a:pt x="4336961" y="345381"/>
                  </a:lnTo>
                  <a:cubicBezTo>
                    <a:pt x="4329341" y="345381"/>
                    <a:pt x="4322991" y="347667"/>
                    <a:pt x="4318419" y="351985"/>
                  </a:cubicBezTo>
                  <a:cubicBezTo>
                    <a:pt x="4313847" y="356557"/>
                    <a:pt x="4311307" y="362653"/>
                    <a:pt x="4311307" y="370781"/>
                  </a:cubicBezTo>
                  <a:lnTo>
                    <a:pt x="4311307" y="523181"/>
                  </a:lnTo>
                  <a:lnTo>
                    <a:pt x="4663605" y="523181"/>
                  </a:lnTo>
                  <a:close/>
                </a:path>
              </a:pathLst>
            </a:custGeom>
            <a:noFill/>
            <a:ln w="349250" cap="rnd">
              <a:solidFill>
                <a:srgbClr val="BEDAE5">
                  <a:alpha val="67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53C9CC9-95CC-42E0-2C35-5738B3A3E18D}"/>
                </a:ext>
              </a:extLst>
            </p:cNvPr>
            <p:cNvSpPr/>
            <p:nvPr/>
          </p:nvSpPr>
          <p:spPr>
            <a:xfrm>
              <a:off x="6649993" y="4153744"/>
              <a:ext cx="4773929" cy="877824"/>
            </a:xfrm>
            <a:custGeom>
              <a:avLst/>
              <a:gdLst>
                <a:gd name="connsiteX0" fmla="*/ 128435 w 4773929"/>
                <a:gd name="connsiteY0" fmla="*/ 804867 h 877824"/>
                <a:gd name="connsiteX1" fmla="*/ 419 w 4773929"/>
                <a:gd name="connsiteY1" fmla="*/ 263593 h 877824"/>
                <a:gd name="connsiteX2" fmla="*/ 111417 w 4773929"/>
                <a:gd name="connsiteY2" fmla="*/ 263593 h 877824"/>
                <a:gd name="connsiteX3" fmla="*/ 232067 w 4773929"/>
                <a:gd name="connsiteY3" fmla="*/ 864557 h 877824"/>
                <a:gd name="connsiteX4" fmla="*/ 347891 w 4773929"/>
                <a:gd name="connsiteY4" fmla="*/ 296359 h 877824"/>
                <a:gd name="connsiteX5" fmla="*/ 393103 w 4773929"/>
                <a:gd name="connsiteY5" fmla="*/ 258513 h 877824"/>
                <a:gd name="connsiteX6" fmla="*/ 487083 w 4773929"/>
                <a:gd name="connsiteY6" fmla="*/ 258513 h 877824"/>
                <a:gd name="connsiteX7" fmla="*/ 532295 w 4773929"/>
                <a:gd name="connsiteY7" fmla="*/ 296359 h 877824"/>
                <a:gd name="connsiteX8" fmla="*/ 646849 w 4773929"/>
                <a:gd name="connsiteY8" fmla="*/ 864557 h 877824"/>
                <a:gd name="connsiteX9" fmla="*/ 766229 w 4773929"/>
                <a:gd name="connsiteY9" fmla="*/ 263593 h 877824"/>
                <a:gd name="connsiteX10" fmla="*/ 874687 w 4773929"/>
                <a:gd name="connsiteY10" fmla="*/ 263593 h 877824"/>
                <a:gd name="connsiteX11" fmla="*/ 746417 w 4773929"/>
                <a:gd name="connsiteY11" fmla="*/ 805883 h 877824"/>
                <a:gd name="connsiteX12" fmla="*/ 721017 w 4773929"/>
                <a:gd name="connsiteY12" fmla="*/ 854651 h 877824"/>
                <a:gd name="connsiteX13" fmla="*/ 674281 w 4773929"/>
                <a:gd name="connsiteY13" fmla="*/ 870399 h 877824"/>
                <a:gd name="connsiteX14" fmla="*/ 619417 w 4773929"/>
                <a:gd name="connsiteY14" fmla="*/ 870399 h 877824"/>
                <a:gd name="connsiteX15" fmla="*/ 552361 w 4773929"/>
                <a:gd name="connsiteY15" fmla="*/ 809439 h 877824"/>
                <a:gd name="connsiteX16" fmla="*/ 440093 w 4773929"/>
                <a:gd name="connsiteY16" fmla="*/ 264355 h 877824"/>
                <a:gd name="connsiteX17" fmla="*/ 327825 w 4773929"/>
                <a:gd name="connsiteY17" fmla="*/ 809439 h 877824"/>
                <a:gd name="connsiteX18" fmla="*/ 262039 w 4773929"/>
                <a:gd name="connsiteY18" fmla="*/ 870399 h 877824"/>
                <a:gd name="connsiteX19" fmla="*/ 202349 w 4773929"/>
                <a:gd name="connsiteY19" fmla="*/ 870399 h 877824"/>
                <a:gd name="connsiteX20" fmla="*/ 128435 w 4773929"/>
                <a:gd name="connsiteY20" fmla="*/ 804867 h 877824"/>
                <a:gd name="connsiteX21" fmla="*/ 1095667 w 4773929"/>
                <a:gd name="connsiteY21" fmla="*/ 855413 h 877824"/>
                <a:gd name="connsiteX22" fmla="*/ 998639 w 4773929"/>
                <a:gd name="connsiteY22" fmla="*/ 790135 h 877824"/>
                <a:gd name="connsiteX23" fmla="*/ 948347 w 4773929"/>
                <a:gd name="connsiteY23" fmla="*/ 693107 h 877824"/>
                <a:gd name="connsiteX24" fmla="*/ 931583 w 4773929"/>
                <a:gd name="connsiteY24" fmla="*/ 565599 h 877824"/>
                <a:gd name="connsiteX25" fmla="*/ 931583 w 4773929"/>
                <a:gd name="connsiteY25" fmla="*/ 563059 h 877824"/>
                <a:gd name="connsiteX26" fmla="*/ 948347 w 4773929"/>
                <a:gd name="connsiteY26" fmla="*/ 435551 h 877824"/>
                <a:gd name="connsiteX27" fmla="*/ 998639 w 4773929"/>
                <a:gd name="connsiteY27" fmla="*/ 338523 h 877824"/>
                <a:gd name="connsiteX28" fmla="*/ 1093635 w 4773929"/>
                <a:gd name="connsiteY28" fmla="*/ 273245 h 877824"/>
                <a:gd name="connsiteX29" fmla="*/ 1220381 w 4773929"/>
                <a:gd name="connsiteY29" fmla="*/ 250639 h 877824"/>
                <a:gd name="connsiteX30" fmla="*/ 1350429 w 4773929"/>
                <a:gd name="connsiteY30" fmla="*/ 273245 h 877824"/>
                <a:gd name="connsiteX31" fmla="*/ 1445933 w 4773929"/>
                <a:gd name="connsiteY31" fmla="*/ 338523 h 877824"/>
                <a:gd name="connsiteX32" fmla="*/ 1510449 w 4773929"/>
                <a:gd name="connsiteY32" fmla="*/ 539691 h 877824"/>
                <a:gd name="connsiteX33" fmla="*/ 1510449 w 4773929"/>
                <a:gd name="connsiteY33" fmla="*/ 594555 h 877824"/>
                <a:gd name="connsiteX34" fmla="*/ 1047661 w 4773929"/>
                <a:gd name="connsiteY34" fmla="*/ 594555 h 877824"/>
                <a:gd name="connsiteX35" fmla="*/ 1047661 w 4773929"/>
                <a:gd name="connsiteY35" fmla="*/ 757877 h 877824"/>
                <a:gd name="connsiteX36" fmla="*/ 1054773 w 4773929"/>
                <a:gd name="connsiteY36" fmla="*/ 776419 h 877824"/>
                <a:gd name="connsiteX37" fmla="*/ 1073315 w 4773929"/>
                <a:gd name="connsiteY37" fmla="*/ 783531 h 877824"/>
                <a:gd name="connsiteX38" fmla="*/ 1358557 w 4773929"/>
                <a:gd name="connsiteY38" fmla="*/ 783531 h 877824"/>
                <a:gd name="connsiteX39" fmla="*/ 1377353 w 4773929"/>
                <a:gd name="connsiteY39" fmla="*/ 776419 h 877824"/>
                <a:gd name="connsiteX40" fmla="*/ 1383957 w 4773929"/>
                <a:gd name="connsiteY40" fmla="*/ 757877 h 877824"/>
                <a:gd name="connsiteX41" fmla="*/ 1383957 w 4773929"/>
                <a:gd name="connsiteY41" fmla="*/ 668977 h 877824"/>
                <a:gd name="connsiteX42" fmla="*/ 1504607 w 4773929"/>
                <a:gd name="connsiteY42" fmla="*/ 668977 h 877824"/>
                <a:gd name="connsiteX43" fmla="*/ 1453045 w 4773929"/>
                <a:gd name="connsiteY43" fmla="*/ 773117 h 877824"/>
                <a:gd name="connsiteX44" fmla="*/ 1361605 w 4773929"/>
                <a:gd name="connsiteY44" fmla="*/ 848809 h 877824"/>
                <a:gd name="connsiteX45" fmla="*/ 1229017 w 4773929"/>
                <a:gd name="connsiteY45" fmla="*/ 877511 h 877824"/>
                <a:gd name="connsiteX46" fmla="*/ 1095667 w 4773929"/>
                <a:gd name="connsiteY46" fmla="*/ 855413 h 877824"/>
                <a:gd name="connsiteX47" fmla="*/ 1399959 w 4773929"/>
                <a:gd name="connsiteY47" fmla="*/ 523181 h 877824"/>
                <a:gd name="connsiteX48" fmla="*/ 1399959 w 4773929"/>
                <a:gd name="connsiteY48" fmla="*/ 370781 h 877824"/>
                <a:gd name="connsiteX49" fmla="*/ 1393355 w 4773929"/>
                <a:gd name="connsiteY49" fmla="*/ 351985 h 877824"/>
                <a:gd name="connsiteX50" fmla="*/ 1374559 w 4773929"/>
                <a:gd name="connsiteY50" fmla="*/ 345381 h 877824"/>
                <a:gd name="connsiteX51" fmla="*/ 1073315 w 4773929"/>
                <a:gd name="connsiteY51" fmla="*/ 345381 h 877824"/>
                <a:gd name="connsiteX52" fmla="*/ 1054773 w 4773929"/>
                <a:gd name="connsiteY52" fmla="*/ 351985 h 877824"/>
                <a:gd name="connsiteX53" fmla="*/ 1047661 w 4773929"/>
                <a:gd name="connsiteY53" fmla="*/ 370781 h 877824"/>
                <a:gd name="connsiteX54" fmla="*/ 1047661 w 4773929"/>
                <a:gd name="connsiteY54" fmla="*/ 523181 h 877824"/>
                <a:gd name="connsiteX55" fmla="*/ 1399959 w 4773929"/>
                <a:gd name="connsiteY55" fmla="*/ 523181 h 877824"/>
                <a:gd name="connsiteX56" fmla="*/ 1866811 w 4773929"/>
                <a:gd name="connsiteY56" fmla="*/ 865827 h 877824"/>
                <a:gd name="connsiteX57" fmla="*/ 1788833 w 4773929"/>
                <a:gd name="connsiteY57" fmla="*/ 865827 h 877824"/>
                <a:gd name="connsiteX58" fmla="*/ 1665389 w 4773929"/>
                <a:gd name="connsiteY58" fmla="*/ 823663 h 877824"/>
                <a:gd name="connsiteX59" fmla="*/ 1622971 w 4773929"/>
                <a:gd name="connsiteY59" fmla="*/ 701235 h 877824"/>
                <a:gd name="connsiteX60" fmla="*/ 1622971 w 4773929"/>
                <a:gd name="connsiteY60" fmla="*/ 195 h 877824"/>
                <a:gd name="connsiteX61" fmla="*/ 1727873 w 4773929"/>
                <a:gd name="connsiteY61" fmla="*/ 195 h 877824"/>
                <a:gd name="connsiteX62" fmla="*/ 1727873 w 4773929"/>
                <a:gd name="connsiteY62" fmla="*/ 760925 h 877824"/>
                <a:gd name="connsiteX63" fmla="*/ 1734985 w 4773929"/>
                <a:gd name="connsiteY63" fmla="*/ 779467 h 877824"/>
                <a:gd name="connsiteX64" fmla="*/ 1753527 w 4773929"/>
                <a:gd name="connsiteY64" fmla="*/ 786579 h 877824"/>
                <a:gd name="connsiteX65" fmla="*/ 1866811 w 4773929"/>
                <a:gd name="connsiteY65" fmla="*/ 786579 h 877824"/>
                <a:gd name="connsiteX66" fmla="*/ 1866811 w 4773929"/>
                <a:gd name="connsiteY66" fmla="*/ 865827 h 877824"/>
                <a:gd name="connsiteX67" fmla="*/ 2065947 w 4773929"/>
                <a:gd name="connsiteY67" fmla="*/ 855667 h 877824"/>
                <a:gd name="connsiteX68" fmla="*/ 1969427 w 4773929"/>
                <a:gd name="connsiteY68" fmla="*/ 790135 h 877824"/>
                <a:gd name="connsiteX69" fmla="*/ 1920151 w 4773929"/>
                <a:gd name="connsiteY69" fmla="*/ 693107 h 877824"/>
                <a:gd name="connsiteX70" fmla="*/ 1903641 w 4773929"/>
                <a:gd name="connsiteY70" fmla="*/ 565599 h 877824"/>
                <a:gd name="connsiteX71" fmla="*/ 1903641 w 4773929"/>
                <a:gd name="connsiteY71" fmla="*/ 563059 h 877824"/>
                <a:gd name="connsiteX72" fmla="*/ 1920151 w 4773929"/>
                <a:gd name="connsiteY72" fmla="*/ 434789 h 877824"/>
                <a:gd name="connsiteX73" fmla="*/ 1969427 w 4773929"/>
                <a:gd name="connsiteY73" fmla="*/ 338777 h 877824"/>
                <a:gd name="connsiteX74" fmla="*/ 2065947 w 4773929"/>
                <a:gd name="connsiteY74" fmla="*/ 273245 h 877824"/>
                <a:gd name="connsiteX75" fmla="*/ 2193709 w 4773929"/>
                <a:gd name="connsiteY75" fmla="*/ 250893 h 877824"/>
                <a:gd name="connsiteX76" fmla="*/ 2328329 w 4773929"/>
                <a:gd name="connsiteY76" fmla="*/ 279849 h 877824"/>
                <a:gd name="connsiteX77" fmla="*/ 2420277 w 4773929"/>
                <a:gd name="connsiteY77" fmla="*/ 356557 h 877824"/>
                <a:gd name="connsiteX78" fmla="*/ 2469045 w 4773929"/>
                <a:gd name="connsiteY78" fmla="*/ 462983 h 877824"/>
                <a:gd name="connsiteX79" fmla="*/ 2348395 w 4773929"/>
                <a:gd name="connsiteY79" fmla="*/ 462983 h 877824"/>
                <a:gd name="connsiteX80" fmla="*/ 2348395 w 4773929"/>
                <a:gd name="connsiteY80" fmla="*/ 370273 h 877824"/>
                <a:gd name="connsiteX81" fmla="*/ 2341791 w 4773929"/>
                <a:gd name="connsiteY81" fmla="*/ 351477 h 877824"/>
                <a:gd name="connsiteX82" fmla="*/ 2322995 w 4773929"/>
                <a:gd name="connsiteY82" fmla="*/ 344873 h 877824"/>
                <a:gd name="connsiteX83" fmla="*/ 2046135 w 4773929"/>
                <a:gd name="connsiteY83" fmla="*/ 344873 h 877824"/>
                <a:gd name="connsiteX84" fmla="*/ 2027593 w 4773929"/>
                <a:gd name="connsiteY84" fmla="*/ 351477 h 877824"/>
                <a:gd name="connsiteX85" fmla="*/ 2020481 w 4773929"/>
                <a:gd name="connsiteY85" fmla="*/ 370273 h 877824"/>
                <a:gd name="connsiteX86" fmla="*/ 2020481 w 4773929"/>
                <a:gd name="connsiteY86" fmla="*/ 757877 h 877824"/>
                <a:gd name="connsiteX87" fmla="*/ 2027593 w 4773929"/>
                <a:gd name="connsiteY87" fmla="*/ 776419 h 877824"/>
                <a:gd name="connsiteX88" fmla="*/ 2046135 w 4773929"/>
                <a:gd name="connsiteY88" fmla="*/ 783531 h 877824"/>
                <a:gd name="connsiteX89" fmla="*/ 2322995 w 4773929"/>
                <a:gd name="connsiteY89" fmla="*/ 783531 h 877824"/>
                <a:gd name="connsiteX90" fmla="*/ 2341791 w 4773929"/>
                <a:gd name="connsiteY90" fmla="*/ 776419 h 877824"/>
                <a:gd name="connsiteX91" fmla="*/ 2348395 w 4773929"/>
                <a:gd name="connsiteY91" fmla="*/ 757877 h 877824"/>
                <a:gd name="connsiteX92" fmla="*/ 2348395 w 4773929"/>
                <a:gd name="connsiteY92" fmla="*/ 665167 h 877824"/>
                <a:gd name="connsiteX93" fmla="*/ 2469045 w 4773929"/>
                <a:gd name="connsiteY93" fmla="*/ 665167 h 877824"/>
                <a:gd name="connsiteX94" fmla="*/ 2420277 w 4773929"/>
                <a:gd name="connsiteY94" fmla="*/ 771593 h 877824"/>
                <a:gd name="connsiteX95" fmla="*/ 2328329 w 4773929"/>
                <a:gd name="connsiteY95" fmla="*/ 848301 h 877824"/>
                <a:gd name="connsiteX96" fmla="*/ 2193709 w 4773929"/>
                <a:gd name="connsiteY96" fmla="*/ 877257 h 877824"/>
                <a:gd name="connsiteX97" fmla="*/ 2065947 w 4773929"/>
                <a:gd name="connsiteY97" fmla="*/ 855667 h 877824"/>
                <a:gd name="connsiteX98" fmla="*/ 2709583 w 4773929"/>
                <a:gd name="connsiteY98" fmla="*/ 855413 h 877824"/>
                <a:gd name="connsiteX99" fmla="*/ 2614079 w 4773929"/>
                <a:gd name="connsiteY99" fmla="*/ 790135 h 877824"/>
                <a:gd name="connsiteX100" fmla="*/ 2560993 w 4773929"/>
                <a:gd name="connsiteY100" fmla="*/ 693107 h 877824"/>
                <a:gd name="connsiteX101" fmla="*/ 2543213 w 4773929"/>
                <a:gd name="connsiteY101" fmla="*/ 565599 h 877824"/>
                <a:gd name="connsiteX102" fmla="*/ 2543213 w 4773929"/>
                <a:gd name="connsiteY102" fmla="*/ 563059 h 877824"/>
                <a:gd name="connsiteX103" fmla="*/ 2560993 w 4773929"/>
                <a:gd name="connsiteY103" fmla="*/ 435551 h 877824"/>
                <a:gd name="connsiteX104" fmla="*/ 2614079 w 4773929"/>
                <a:gd name="connsiteY104" fmla="*/ 338523 h 877824"/>
                <a:gd name="connsiteX105" fmla="*/ 2709583 w 4773929"/>
                <a:gd name="connsiteY105" fmla="*/ 273245 h 877824"/>
                <a:gd name="connsiteX106" fmla="*/ 2839631 w 4773929"/>
                <a:gd name="connsiteY106" fmla="*/ 250639 h 877824"/>
                <a:gd name="connsiteX107" fmla="*/ 2969679 w 4773929"/>
                <a:gd name="connsiteY107" fmla="*/ 273245 h 877824"/>
                <a:gd name="connsiteX108" fmla="*/ 3065183 w 4773929"/>
                <a:gd name="connsiteY108" fmla="*/ 338523 h 877824"/>
                <a:gd name="connsiteX109" fmla="*/ 3118269 w 4773929"/>
                <a:gd name="connsiteY109" fmla="*/ 435551 h 877824"/>
                <a:gd name="connsiteX110" fmla="*/ 3136049 w 4773929"/>
                <a:gd name="connsiteY110" fmla="*/ 563059 h 877824"/>
                <a:gd name="connsiteX111" fmla="*/ 3136049 w 4773929"/>
                <a:gd name="connsiteY111" fmla="*/ 565599 h 877824"/>
                <a:gd name="connsiteX112" fmla="*/ 3118269 w 4773929"/>
                <a:gd name="connsiteY112" fmla="*/ 693107 h 877824"/>
                <a:gd name="connsiteX113" fmla="*/ 3065183 w 4773929"/>
                <a:gd name="connsiteY113" fmla="*/ 790135 h 877824"/>
                <a:gd name="connsiteX114" fmla="*/ 2969679 w 4773929"/>
                <a:gd name="connsiteY114" fmla="*/ 855413 h 877824"/>
                <a:gd name="connsiteX115" fmla="*/ 2839631 w 4773929"/>
                <a:gd name="connsiteY115" fmla="*/ 878019 h 877824"/>
                <a:gd name="connsiteX116" fmla="*/ 2709583 w 4773929"/>
                <a:gd name="connsiteY116" fmla="*/ 855413 h 877824"/>
                <a:gd name="connsiteX117" fmla="*/ 2667673 w 4773929"/>
                <a:gd name="connsiteY117" fmla="*/ 776927 h 877824"/>
                <a:gd name="connsiteX118" fmla="*/ 2686215 w 4773929"/>
                <a:gd name="connsiteY118" fmla="*/ 784039 h 877824"/>
                <a:gd name="connsiteX119" fmla="*/ 2993555 w 4773929"/>
                <a:gd name="connsiteY119" fmla="*/ 784039 h 877824"/>
                <a:gd name="connsiteX120" fmla="*/ 3012351 w 4773929"/>
                <a:gd name="connsiteY120" fmla="*/ 776927 h 877824"/>
                <a:gd name="connsiteX121" fmla="*/ 3018955 w 4773929"/>
                <a:gd name="connsiteY121" fmla="*/ 758385 h 877824"/>
                <a:gd name="connsiteX122" fmla="*/ 3018955 w 4773929"/>
                <a:gd name="connsiteY122" fmla="*/ 370781 h 877824"/>
                <a:gd name="connsiteX123" fmla="*/ 3012351 w 4773929"/>
                <a:gd name="connsiteY123" fmla="*/ 351985 h 877824"/>
                <a:gd name="connsiteX124" fmla="*/ 2993555 w 4773929"/>
                <a:gd name="connsiteY124" fmla="*/ 345381 h 877824"/>
                <a:gd name="connsiteX125" fmla="*/ 2686215 w 4773929"/>
                <a:gd name="connsiteY125" fmla="*/ 345381 h 877824"/>
                <a:gd name="connsiteX126" fmla="*/ 2667673 w 4773929"/>
                <a:gd name="connsiteY126" fmla="*/ 351985 h 877824"/>
                <a:gd name="connsiteX127" fmla="*/ 2660561 w 4773929"/>
                <a:gd name="connsiteY127" fmla="*/ 370781 h 877824"/>
                <a:gd name="connsiteX128" fmla="*/ 2660561 w 4773929"/>
                <a:gd name="connsiteY128" fmla="*/ 758385 h 877824"/>
                <a:gd name="connsiteX129" fmla="*/ 2667673 w 4773929"/>
                <a:gd name="connsiteY129" fmla="*/ 776927 h 877824"/>
                <a:gd name="connsiteX130" fmla="*/ 3253143 w 4773929"/>
                <a:gd name="connsiteY130" fmla="*/ 865827 h 877824"/>
                <a:gd name="connsiteX131" fmla="*/ 3253143 w 4773929"/>
                <a:gd name="connsiteY131" fmla="*/ 263339 h 877824"/>
                <a:gd name="connsiteX132" fmla="*/ 3358045 w 4773929"/>
                <a:gd name="connsiteY132" fmla="*/ 263339 h 877824"/>
                <a:gd name="connsiteX133" fmla="*/ 3358045 w 4773929"/>
                <a:gd name="connsiteY133" fmla="*/ 865573 h 877824"/>
                <a:gd name="connsiteX134" fmla="*/ 3253143 w 4773929"/>
                <a:gd name="connsiteY134" fmla="*/ 865573 h 877824"/>
                <a:gd name="connsiteX135" fmla="*/ 3531019 w 4773929"/>
                <a:gd name="connsiteY135" fmla="*/ 251147 h 877824"/>
                <a:gd name="connsiteX136" fmla="*/ 3634905 w 4773929"/>
                <a:gd name="connsiteY136" fmla="*/ 276801 h 877824"/>
                <a:gd name="connsiteX137" fmla="*/ 3700437 w 4773929"/>
                <a:gd name="connsiteY137" fmla="*/ 346397 h 877824"/>
                <a:gd name="connsiteX138" fmla="*/ 3771557 w 4773929"/>
                <a:gd name="connsiteY138" fmla="*/ 276039 h 877824"/>
                <a:gd name="connsiteX139" fmla="*/ 3884587 w 4773929"/>
                <a:gd name="connsiteY139" fmla="*/ 251401 h 877824"/>
                <a:gd name="connsiteX140" fmla="*/ 3989997 w 4773929"/>
                <a:gd name="connsiteY140" fmla="*/ 273245 h 877824"/>
                <a:gd name="connsiteX141" fmla="*/ 4058323 w 4773929"/>
                <a:gd name="connsiteY141" fmla="*/ 335221 h 877824"/>
                <a:gd name="connsiteX142" fmla="*/ 4082199 w 4773929"/>
                <a:gd name="connsiteY142" fmla="*/ 428185 h 877824"/>
                <a:gd name="connsiteX143" fmla="*/ 4082199 w 4773929"/>
                <a:gd name="connsiteY143" fmla="*/ 865827 h 877824"/>
                <a:gd name="connsiteX144" fmla="*/ 3977297 w 4773929"/>
                <a:gd name="connsiteY144" fmla="*/ 865827 h 877824"/>
                <a:gd name="connsiteX145" fmla="*/ 3977297 w 4773929"/>
                <a:gd name="connsiteY145" fmla="*/ 372051 h 877824"/>
                <a:gd name="connsiteX146" fmla="*/ 3970693 w 4773929"/>
                <a:gd name="connsiteY146" fmla="*/ 353255 h 877824"/>
                <a:gd name="connsiteX147" fmla="*/ 3951897 w 4773929"/>
                <a:gd name="connsiteY147" fmla="*/ 346651 h 877824"/>
                <a:gd name="connsiteX148" fmla="*/ 3700691 w 4773929"/>
                <a:gd name="connsiteY148" fmla="*/ 346651 h 877824"/>
                <a:gd name="connsiteX149" fmla="*/ 3720249 w 4773929"/>
                <a:gd name="connsiteY149" fmla="*/ 430725 h 877824"/>
                <a:gd name="connsiteX150" fmla="*/ 3720249 w 4773929"/>
                <a:gd name="connsiteY150" fmla="*/ 866081 h 877824"/>
                <a:gd name="connsiteX151" fmla="*/ 3615347 w 4773929"/>
                <a:gd name="connsiteY151" fmla="*/ 866081 h 877824"/>
                <a:gd name="connsiteX152" fmla="*/ 3615347 w 4773929"/>
                <a:gd name="connsiteY152" fmla="*/ 372051 h 877824"/>
                <a:gd name="connsiteX153" fmla="*/ 3608743 w 4773929"/>
                <a:gd name="connsiteY153" fmla="*/ 353255 h 877824"/>
                <a:gd name="connsiteX154" fmla="*/ 3589947 w 4773929"/>
                <a:gd name="connsiteY154" fmla="*/ 346651 h 877824"/>
                <a:gd name="connsiteX155" fmla="*/ 3358299 w 4773929"/>
                <a:gd name="connsiteY155" fmla="*/ 346651 h 877824"/>
                <a:gd name="connsiteX156" fmla="*/ 3531019 w 4773929"/>
                <a:gd name="connsiteY156" fmla="*/ 251147 h 877824"/>
                <a:gd name="connsiteX157" fmla="*/ 4359567 w 4773929"/>
                <a:gd name="connsiteY157" fmla="*/ 855413 h 877824"/>
                <a:gd name="connsiteX158" fmla="*/ 4262539 w 4773929"/>
                <a:gd name="connsiteY158" fmla="*/ 790135 h 877824"/>
                <a:gd name="connsiteX159" fmla="*/ 4212247 w 4773929"/>
                <a:gd name="connsiteY159" fmla="*/ 693107 h 877824"/>
                <a:gd name="connsiteX160" fmla="*/ 4195483 w 4773929"/>
                <a:gd name="connsiteY160" fmla="*/ 565599 h 877824"/>
                <a:gd name="connsiteX161" fmla="*/ 4195483 w 4773929"/>
                <a:gd name="connsiteY161" fmla="*/ 563059 h 877824"/>
                <a:gd name="connsiteX162" fmla="*/ 4212247 w 4773929"/>
                <a:gd name="connsiteY162" fmla="*/ 435551 h 877824"/>
                <a:gd name="connsiteX163" fmla="*/ 4262539 w 4773929"/>
                <a:gd name="connsiteY163" fmla="*/ 338523 h 877824"/>
                <a:gd name="connsiteX164" fmla="*/ 4357535 w 4773929"/>
                <a:gd name="connsiteY164" fmla="*/ 273245 h 877824"/>
                <a:gd name="connsiteX165" fmla="*/ 4484281 w 4773929"/>
                <a:gd name="connsiteY165" fmla="*/ 250639 h 877824"/>
                <a:gd name="connsiteX166" fmla="*/ 4614329 w 4773929"/>
                <a:gd name="connsiteY166" fmla="*/ 273245 h 877824"/>
                <a:gd name="connsiteX167" fmla="*/ 4709833 w 4773929"/>
                <a:gd name="connsiteY167" fmla="*/ 338523 h 877824"/>
                <a:gd name="connsiteX168" fmla="*/ 4774349 w 4773929"/>
                <a:gd name="connsiteY168" fmla="*/ 539691 h 877824"/>
                <a:gd name="connsiteX169" fmla="*/ 4774349 w 4773929"/>
                <a:gd name="connsiteY169" fmla="*/ 594555 h 877824"/>
                <a:gd name="connsiteX170" fmla="*/ 4311053 w 4773929"/>
                <a:gd name="connsiteY170" fmla="*/ 594555 h 877824"/>
                <a:gd name="connsiteX171" fmla="*/ 4311053 w 4773929"/>
                <a:gd name="connsiteY171" fmla="*/ 757877 h 877824"/>
                <a:gd name="connsiteX172" fmla="*/ 4318165 w 4773929"/>
                <a:gd name="connsiteY172" fmla="*/ 776419 h 877824"/>
                <a:gd name="connsiteX173" fmla="*/ 4336707 w 4773929"/>
                <a:gd name="connsiteY173" fmla="*/ 783531 h 877824"/>
                <a:gd name="connsiteX174" fmla="*/ 4621949 w 4773929"/>
                <a:gd name="connsiteY174" fmla="*/ 783531 h 877824"/>
                <a:gd name="connsiteX175" fmla="*/ 4640745 w 4773929"/>
                <a:gd name="connsiteY175" fmla="*/ 776419 h 877824"/>
                <a:gd name="connsiteX176" fmla="*/ 4647349 w 4773929"/>
                <a:gd name="connsiteY176" fmla="*/ 757877 h 877824"/>
                <a:gd name="connsiteX177" fmla="*/ 4647349 w 4773929"/>
                <a:gd name="connsiteY177" fmla="*/ 668977 h 877824"/>
                <a:gd name="connsiteX178" fmla="*/ 4767999 w 4773929"/>
                <a:gd name="connsiteY178" fmla="*/ 668977 h 877824"/>
                <a:gd name="connsiteX179" fmla="*/ 4716437 w 4773929"/>
                <a:gd name="connsiteY179" fmla="*/ 773117 h 877824"/>
                <a:gd name="connsiteX180" fmla="*/ 4624997 w 4773929"/>
                <a:gd name="connsiteY180" fmla="*/ 848809 h 877824"/>
                <a:gd name="connsiteX181" fmla="*/ 4492409 w 4773929"/>
                <a:gd name="connsiteY181" fmla="*/ 877511 h 877824"/>
                <a:gd name="connsiteX182" fmla="*/ 4359567 w 4773929"/>
                <a:gd name="connsiteY182" fmla="*/ 855413 h 877824"/>
                <a:gd name="connsiteX183" fmla="*/ 4663605 w 4773929"/>
                <a:gd name="connsiteY183" fmla="*/ 523181 h 877824"/>
                <a:gd name="connsiteX184" fmla="*/ 4663605 w 4773929"/>
                <a:gd name="connsiteY184" fmla="*/ 370781 h 877824"/>
                <a:gd name="connsiteX185" fmla="*/ 4657001 w 4773929"/>
                <a:gd name="connsiteY185" fmla="*/ 351985 h 877824"/>
                <a:gd name="connsiteX186" fmla="*/ 4638205 w 4773929"/>
                <a:gd name="connsiteY186" fmla="*/ 345381 h 877824"/>
                <a:gd name="connsiteX187" fmla="*/ 4336961 w 4773929"/>
                <a:gd name="connsiteY187" fmla="*/ 345381 h 877824"/>
                <a:gd name="connsiteX188" fmla="*/ 4318419 w 4773929"/>
                <a:gd name="connsiteY188" fmla="*/ 351985 h 877824"/>
                <a:gd name="connsiteX189" fmla="*/ 4311307 w 4773929"/>
                <a:gd name="connsiteY189" fmla="*/ 370781 h 877824"/>
                <a:gd name="connsiteX190" fmla="*/ 4311307 w 4773929"/>
                <a:gd name="connsiteY190" fmla="*/ 523181 h 877824"/>
                <a:gd name="connsiteX191" fmla="*/ 4663605 w 4773929"/>
                <a:gd name="connsiteY191" fmla="*/ 523181 h 877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4773929" h="877824">
                  <a:moveTo>
                    <a:pt x="128435" y="804867"/>
                  </a:moveTo>
                  <a:lnTo>
                    <a:pt x="419" y="263593"/>
                  </a:lnTo>
                  <a:lnTo>
                    <a:pt x="111417" y="263593"/>
                  </a:lnTo>
                  <a:lnTo>
                    <a:pt x="232067" y="864557"/>
                  </a:lnTo>
                  <a:lnTo>
                    <a:pt x="347891" y="296359"/>
                  </a:lnTo>
                  <a:cubicBezTo>
                    <a:pt x="352717" y="271213"/>
                    <a:pt x="367703" y="258513"/>
                    <a:pt x="393103" y="258513"/>
                  </a:cubicBezTo>
                  <a:lnTo>
                    <a:pt x="487083" y="258513"/>
                  </a:lnTo>
                  <a:cubicBezTo>
                    <a:pt x="512229" y="258513"/>
                    <a:pt x="527215" y="271213"/>
                    <a:pt x="532295" y="296359"/>
                  </a:cubicBezTo>
                  <a:lnTo>
                    <a:pt x="646849" y="864557"/>
                  </a:lnTo>
                  <a:lnTo>
                    <a:pt x="766229" y="263593"/>
                  </a:lnTo>
                  <a:lnTo>
                    <a:pt x="874687" y="263593"/>
                  </a:lnTo>
                  <a:lnTo>
                    <a:pt x="746417" y="805883"/>
                  </a:lnTo>
                  <a:cubicBezTo>
                    <a:pt x="740829" y="827727"/>
                    <a:pt x="732193" y="843983"/>
                    <a:pt x="721017" y="854651"/>
                  </a:cubicBezTo>
                  <a:cubicBezTo>
                    <a:pt x="709841" y="865319"/>
                    <a:pt x="694347" y="870399"/>
                    <a:pt x="674281" y="870399"/>
                  </a:cubicBezTo>
                  <a:lnTo>
                    <a:pt x="619417" y="870399"/>
                  </a:lnTo>
                  <a:cubicBezTo>
                    <a:pt x="582079" y="870399"/>
                    <a:pt x="559727" y="850079"/>
                    <a:pt x="552361" y="809439"/>
                  </a:cubicBezTo>
                  <a:lnTo>
                    <a:pt x="440093" y="264355"/>
                  </a:lnTo>
                  <a:lnTo>
                    <a:pt x="327825" y="809439"/>
                  </a:lnTo>
                  <a:cubicBezTo>
                    <a:pt x="320205" y="850079"/>
                    <a:pt x="298107" y="870399"/>
                    <a:pt x="262039" y="870399"/>
                  </a:cubicBezTo>
                  <a:lnTo>
                    <a:pt x="202349" y="870399"/>
                  </a:lnTo>
                  <a:cubicBezTo>
                    <a:pt x="163741" y="870653"/>
                    <a:pt x="138849" y="848555"/>
                    <a:pt x="128435" y="804867"/>
                  </a:cubicBezTo>
                  <a:close/>
                  <a:moveTo>
                    <a:pt x="1095667" y="855413"/>
                  </a:moveTo>
                  <a:cubicBezTo>
                    <a:pt x="1055789" y="840427"/>
                    <a:pt x="1023531" y="818583"/>
                    <a:pt x="998639" y="790135"/>
                  </a:cubicBezTo>
                  <a:cubicBezTo>
                    <a:pt x="976287" y="764227"/>
                    <a:pt x="959523" y="731715"/>
                    <a:pt x="948347" y="693107"/>
                  </a:cubicBezTo>
                  <a:cubicBezTo>
                    <a:pt x="937171" y="654499"/>
                    <a:pt x="931583" y="612081"/>
                    <a:pt x="931583" y="565599"/>
                  </a:cubicBezTo>
                  <a:lnTo>
                    <a:pt x="931583" y="563059"/>
                  </a:lnTo>
                  <a:cubicBezTo>
                    <a:pt x="931583" y="516831"/>
                    <a:pt x="937171" y="474159"/>
                    <a:pt x="948347" y="435551"/>
                  </a:cubicBezTo>
                  <a:cubicBezTo>
                    <a:pt x="959523" y="396943"/>
                    <a:pt x="976287" y="364685"/>
                    <a:pt x="998639" y="338523"/>
                  </a:cubicBezTo>
                  <a:cubicBezTo>
                    <a:pt x="1023023" y="310075"/>
                    <a:pt x="1054773" y="288231"/>
                    <a:pt x="1093635" y="273245"/>
                  </a:cubicBezTo>
                  <a:cubicBezTo>
                    <a:pt x="1132751" y="258259"/>
                    <a:pt x="1174915" y="250639"/>
                    <a:pt x="1220381" y="250639"/>
                  </a:cubicBezTo>
                  <a:cubicBezTo>
                    <a:pt x="1268387" y="250639"/>
                    <a:pt x="1311821" y="258259"/>
                    <a:pt x="1350429" y="273245"/>
                  </a:cubicBezTo>
                  <a:cubicBezTo>
                    <a:pt x="1389291" y="288231"/>
                    <a:pt x="1421041" y="310075"/>
                    <a:pt x="1445933" y="338523"/>
                  </a:cubicBezTo>
                  <a:cubicBezTo>
                    <a:pt x="1489113" y="388561"/>
                    <a:pt x="1510449" y="455617"/>
                    <a:pt x="1510449" y="539691"/>
                  </a:cubicBezTo>
                  <a:lnTo>
                    <a:pt x="1510449" y="594555"/>
                  </a:lnTo>
                  <a:lnTo>
                    <a:pt x="1047661" y="594555"/>
                  </a:lnTo>
                  <a:lnTo>
                    <a:pt x="1047661" y="757877"/>
                  </a:lnTo>
                  <a:cubicBezTo>
                    <a:pt x="1047661" y="765497"/>
                    <a:pt x="1049947" y="771847"/>
                    <a:pt x="1054773" y="776419"/>
                  </a:cubicBezTo>
                  <a:cubicBezTo>
                    <a:pt x="1059345" y="780991"/>
                    <a:pt x="1065695" y="783531"/>
                    <a:pt x="1073315" y="783531"/>
                  </a:cubicBezTo>
                  <a:lnTo>
                    <a:pt x="1358557" y="783531"/>
                  </a:lnTo>
                  <a:cubicBezTo>
                    <a:pt x="1366685" y="783531"/>
                    <a:pt x="1373035" y="781245"/>
                    <a:pt x="1377353" y="776419"/>
                  </a:cubicBezTo>
                  <a:cubicBezTo>
                    <a:pt x="1381925" y="771847"/>
                    <a:pt x="1383957" y="765497"/>
                    <a:pt x="1383957" y="757877"/>
                  </a:cubicBezTo>
                  <a:lnTo>
                    <a:pt x="1383957" y="668977"/>
                  </a:lnTo>
                  <a:lnTo>
                    <a:pt x="1504607" y="668977"/>
                  </a:lnTo>
                  <a:cubicBezTo>
                    <a:pt x="1493685" y="707077"/>
                    <a:pt x="1476413" y="741875"/>
                    <a:pt x="1453045" y="773117"/>
                  </a:cubicBezTo>
                  <a:cubicBezTo>
                    <a:pt x="1429677" y="804359"/>
                    <a:pt x="1399197" y="829505"/>
                    <a:pt x="1361605" y="848809"/>
                  </a:cubicBezTo>
                  <a:cubicBezTo>
                    <a:pt x="1324013" y="868113"/>
                    <a:pt x="1279817" y="877511"/>
                    <a:pt x="1229017" y="877511"/>
                  </a:cubicBezTo>
                  <a:cubicBezTo>
                    <a:pt x="1179995" y="878019"/>
                    <a:pt x="1135545" y="870399"/>
                    <a:pt x="1095667" y="855413"/>
                  </a:cubicBezTo>
                  <a:close/>
                  <a:moveTo>
                    <a:pt x="1399959" y="523181"/>
                  </a:moveTo>
                  <a:lnTo>
                    <a:pt x="1399959" y="370781"/>
                  </a:lnTo>
                  <a:cubicBezTo>
                    <a:pt x="1399959" y="362653"/>
                    <a:pt x="1397673" y="356303"/>
                    <a:pt x="1393355" y="351985"/>
                  </a:cubicBezTo>
                  <a:cubicBezTo>
                    <a:pt x="1388783" y="347413"/>
                    <a:pt x="1382687" y="345381"/>
                    <a:pt x="1374559" y="345381"/>
                  </a:cubicBezTo>
                  <a:lnTo>
                    <a:pt x="1073315" y="345381"/>
                  </a:lnTo>
                  <a:cubicBezTo>
                    <a:pt x="1065695" y="345381"/>
                    <a:pt x="1059345" y="347667"/>
                    <a:pt x="1054773" y="351985"/>
                  </a:cubicBezTo>
                  <a:cubicBezTo>
                    <a:pt x="1050201" y="356557"/>
                    <a:pt x="1047661" y="362653"/>
                    <a:pt x="1047661" y="370781"/>
                  </a:cubicBezTo>
                  <a:lnTo>
                    <a:pt x="1047661" y="523181"/>
                  </a:lnTo>
                  <a:lnTo>
                    <a:pt x="1399959" y="523181"/>
                  </a:lnTo>
                  <a:close/>
                  <a:moveTo>
                    <a:pt x="1866811" y="865827"/>
                  </a:moveTo>
                  <a:lnTo>
                    <a:pt x="1788833" y="865827"/>
                  </a:lnTo>
                  <a:cubicBezTo>
                    <a:pt x="1734731" y="865827"/>
                    <a:pt x="1693583" y="851857"/>
                    <a:pt x="1665389" y="823663"/>
                  </a:cubicBezTo>
                  <a:cubicBezTo>
                    <a:pt x="1637195" y="795723"/>
                    <a:pt x="1622971" y="754829"/>
                    <a:pt x="1622971" y="701235"/>
                  </a:cubicBezTo>
                  <a:lnTo>
                    <a:pt x="1622971" y="195"/>
                  </a:lnTo>
                  <a:lnTo>
                    <a:pt x="1727873" y="195"/>
                  </a:lnTo>
                  <a:lnTo>
                    <a:pt x="1727873" y="760925"/>
                  </a:lnTo>
                  <a:cubicBezTo>
                    <a:pt x="1727873" y="768545"/>
                    <a:pt x="1730159" y="774895"/>
                    <a:pt x="1734985" y="779467"/>
                  </a:cubicBezTo>
                  <a:cubicBezTo>
                    <a:pt x="1739557" y="784039"/>
                    <a:pt x="1745907" y="786579"/>
                    <a:pt x="1753527" y="786579"/>
                  </a:cubicBezTo>
                  <a:lnTo>
                    <a:pt x="1866811" y="786579"/>
                  </a:lnTo>
                  <a:lnTo>
                    <a:pt x="1866811" y="865827"/>
                  </a:lnTo>
                  <a:close/>
                  <a:moveTo>
                    <a:pt x="2065947" y="855667"/>
                  </a:moveTo>
                  <a:cubicBezTo>
                    <a:pt x="2026831" y="840935"/>
                    <a:pt x="1994573" y="819091"/>
                    <a:pt x="1969427" y="790135"/>
                  </a:cubicBezTo>
                  <a:cubicBezTo>
                    <a:pt x="1947583" y="763719"/>
                    <a:pt x="1931073" y="731461"/>
                    <a:pt x="1920151" y="693107"/>
                  </a:cubicBezTo>
                  <a:cubicBezTo>
                    <a:pt x="1909229" y="655007"/>
                    <a:pt x="1903641" y="612335"/>
                    <a:pt x="1903641" y="565599"/>
                  </a:cubicBezTo>
                  <a:lnTo>
                    <a:pt x="1903641" y="563059"/>
                  </a:lnTo>
                  <a:cubicBezTo>
                    <a:pt x="1903641" y="515815"/>
                    <a:pt x="1909229" y="473143"/>
                    <a:pt x="1920151" y="434789"/>
                  </a:cubicBezTo>
                  <a:cubicBezTo>
                    <a:pt x="1931073" y="396435"/>
                    <a:pt x="1947583" y="364431"/>
                    <a:pt x="1969427" y="338777"/>
                  </a:cubicBezTo>
                  <a:cubicBezTo>
                    <a:pt x="1994573" y="309821"/>
                    <a:pt x="2026831" y="287977"/>
                    <a:pt x="2065947" y="273245"/>
                  </a:cubicBezTo>
                  <a:cubicBezTo>
                    <a:pt x="2105063" y="258513"/>
                    <a:pt x="2147735" y="250893"/>
                    <a:pt x="2193709" y="250893"/>
                  </a:cubicBezTo>
                  <a:cubicBezTo>
                    <a:pt x="2245271" y="250893"/>
                    <a:pt x="2290229" y="260545"/>
                    <a:pt x="2328329" y="279849"/>
                  </a:cubicBezTo>
                  <a:cubicBezTo>
                    <a:pt x="2366429" y="299153"/>
                    <a:pt x="2397163" y="324807"/>
                    <a:pt x="2420277" y="356557"/>
                  </a:cubicBezTo>
                  <a:cubicBezTo>
                    <a:pt x="2443391" y="388561"/>
                    <a:pt x="2459647" y="423867"/>
                    <a:pt x="2469045" y="462983"/>
                  </a:cubicBezTo>
                  <a:lnTo>
                    <a:pt x="2348395" y="462983"/>
                  </a:lnTo>
                  <a:lnTo>
                    <a:pt x="2348395" y="370273"/>
                  </a:lnTo>
                  <a:cubicBezTo>
                    <a:pt x="2348395" y="362145"/>
                    <a:pt x="2346109" y="355795"/>
                    <a:pt x="2341791" y="351477"/>
                  </a:cubicBezTo>
                  <a:cubicBezTo>
                    <a:pt x="2337219" y="346905"/>
                    <a:pt x="2331123" y="344873"/>
                    <a:pt x="2322995" y="344873"/>
                  </a:cubicBezTo>
                  <a:lnTo>
                    <a:pt x="2046135" y="344873"/>
                  </a:lnTo>
                  <a:cubicBezTo>
                    <a:pt x="2038515" y="344873"/>
                    <a:pt x="2032165" y="347159"/>
                    <a:pt x="2027593" y="351477"/>
                  </a:cubicBezTo>
                  <a:cubicBezTo>
                    <a:pt x="2023021" y="356049"/>
                    <a:pt x="2020481" y="362145"/>
                    <a:pt x="2020481" y="370273"/>
                  </a:cubicBezTo>
                  <a:lnTo>
                    <a:pt x="2020481" y="757877"/>
                  </a:lnTo>
                  <a:cubicBezTo>
                    <a:pt x="2020481" y="765497"/>
                    <a:pt x="2022767" y="771847"/>
                    <a:pt x="2027593" y="776419"/>
                  </a:cubicBezTo>
                  <a:cubicBezTo>
                    <a:pt x="2032165" y="780991"/>
                    <a:pt x="2038515" y="783531"/>
                    <a:pt x="2046135" y="783531"/>
                  </a:cubicBezTo>
                  <a:lnTo>
                    <a:pt x="2322995" y="783531"/>
                  </a:lnTo>
                  <a:cubicBezTo>
                    <a:pt x="2331123" y="783531"/>
                    <a:pt x="2337473" y="781245"/>
                    <a:pt x="2341791" y="776419"/>
                  </a:cubicBezTo>
                  <a:cubicBezTo>
                    <a:pt x="2346363" y="771847"/>
                    <a:pt x="2348395" y="765497"/>
                    <a:pt x="2348395" y="757877"/>
                  </a:cubicBezTo>
                  <a:lnTo>
                    <a:pt x="2348395" y="665167"/>
                  </a:lnTo>
                  <a:lnTo>
                    <a:pt x="2469045" y="665167"/>
                  </a:lnTo>
                  <a:cubicBezTo>
                    <a:pt x="2459647" y="704283"/>
                    <a:pt x="2443391" y="739589"/>
                    <a:pt x="2420277" y="771593"/>
                  </a:cubicBezTo>
                  <a:cubicBezTo>
                    <a:pt x="2397163" y="803597"/>
                    <a:pt x="2366429" y="828997"/>
                    <a:pt x="2328329" y="848301"/>
                  </a:cubicBezTo>
                  <a:cubicBezTo>
                    <a:pt x="2290229" y="867605"/>
                    <a:pt x="2245271" y="877257"/>
                    <a:pt x="2193709" y="877257"/>
                  </a:cubicBezTo>
                  <a:cubicBezTo>
                    <a:pt x="2147735" y="878019"/>
                    <a:pt x="2105063" y="870399"/>
                    <a:pt x="2065947" y="855667"/>
                  </a:cubicBezTo>
                  <a:close/>
                  <a:moveTo>
                    <a:pt x="2709583" y="855413"/>
                  </a:moveTo>
                  <a:cubicBezTo>
                    <a:pt x="2670721" y="840427"/>
                    <a:pt x="2638971" y="818583"/>
                    <a:pt x="2614079" y="790135"/>
                  </a:cubicBezTo>
                  <a:cubicBezTo>
                    <a:pt x="2590457" y="764227"/>
                    <a:pt x="2572931" y="731715"/>
                    <a:pt x="2560993" y="693107"/>
                  </a:cubicBezTo>
                  <a:cubicBezTo>
                    <a:pt x="2549309" y="654499"/>
                    <a:pt x="2543213" y="612081"/>
                    <a:pt x="2543213" y="565599"/>
                  </a:cubicBezTo>
                  <a:lnTo>
                    <a:pt x="2543213" y="563059"/>
                  </a:lnTo>
                  <a:cubicBezTo>
                    <a:pt x="2543213" y="516831"/>
                    <a:pt x="2549055" y="474159"/>
                    <a:pt x="2560993" y="435551"/>
                  </a:cubicBezTo>
                  <a:cubicBezTo>
                    <a:pt x="2572677" y="396943"/>
                    <a:pt x="2590457" y="364685"/>
                    <a:pt x="2614079" y="338523"/>
                  </a:cubicBezTo>
                  <a:cubicBezTo>
                    <a:pt x="2638971" y="310075"/>
                    <a:pt x="2670721" y="288231"/>
                    <a:pt x="2709583" y="273245"/>
                  </a:cubicBezTo>
                  <a:cubicBezTo>
                    <a:pt x="2748445" y="258259"/>
                    <a:pt x="2791879" y="250639"/>
                    <a:pt x="2839631" y="250639"/>
                  </a:cubicBezTo>
                  <a:cubicBezTo>
                    <a:pt x="2887637" y="250639"/>
                    <a:pt x="2931071" y="258259"/>
                    <a:pt x="2969679" y="273245"/>
                  </a:cubicBezTo>
                  <a:cubicBezTo>
                    <a:pt x="3008541" y="288231"/>
                    <a:pt x="3040291" y="310075"/>
                    <a:pt x="3065183" y="338523"/>
                  </a:cubicBezTo>
                  <a:cubicBezTo>
                    <a:pt x="3088805" y="364431"/>
                    <a:pt x="3106331" y="396943"/>
                    <a:pt x="3118269" y="435551"/>
                  </a:cubicBezTo>
                  <a:cubicBezTo>
                    <a:pt x="3129953" y="474159"/>
                    <a:pt x="3136049" y="516577"/>
                    <a:pt x="3136049" y="563059"/>
                  </a:cubicBezTo>
                  <a:lnTo>
                    <a:pt x="3136049" y="565599"/>
                  </a:lnTo>
                  <a:cubicBezTo>
                    <a:pt x="3136049" y="611827"/>
                    <a:pt x="3130207" y="654499"/>
                    <a:pt x="3118269" y="693107"/>
                  </a:cubicBezTo>
                  <a:cubicBezTo>
                    <a:pt x="3106585" y="731715"/>
                    <a:pt x="3088805" y="763973"/>
                    <a:pt x="3065183" y="790135"/>
                  </a:cubicBezTo>
                  <a:cubicBezTo>
                    <a:pt x="3040291" y="818583"/>
                    <a:pt x="3008541" y="840427"/>
                    <a:pt x="2969679" y="855413"/>
                  </a:cubicBezTo>
                  <a:cubicBezTo>
                    <a:pt x="2930817" y="870399"/>
                    <a:pt x="2887383" y="878019"/>
                    <a:pt x="2839631" y="878019"/>
                  </a:cubicBezTo>
                  <a:cubicBezTo>
                    <a:pt x="2791879" y="878019"/>
                    <a:pt x="2748445" y="870399"/>
                    <a:pt x="2709583" y="855413"/>
                  </a:cubicBezTo>
                  <a:close/>
                  <a:moveTo>
                    <a:pt x="2667673" y="776927"/>
                  </a:moveTo>
                  <a:cubicBezTo>
                    <a:pt x="2672245" y="781499"/>
                    <a:pt x="2678595" y="784039"/>
                    <a:pt x="2686215" y="784039"/>
                  </a:cubicBezTo>
                  <a:lnTo>
                    <a:pt x="2993555" y="784039"/>
                  </a:lnTo>
                  <a:cubicBezTo>
                    <a:pt x="3001683" y="784039"/>
                    <a:pt x="3008033" y="781753"/>
                    <a:pt x="3012351" y="776927"/>
                  </a:cubicBezTo>
                  <a:cubicBezTo>
                    <a:pt x="3016923" y="772355"/>
                    <a:pt x="3018955" y="766005"/>
                    <a:pt x="3018955" y="758385"/>
                  </a:cubicBezTo>
                  <a:lnTo>
                    <a:pt x="3018955" y="370781"/>
                  </a:lnTo>
                  <a:cubicBezTo>
                    <a:pt x="3018955" y="362653"/>
                    <a:pt x="3016669" y="356303"/>
                    <a:pt x="3012351" y="351985"/>
                  </a:cubicBezTo>
                  <a:cubicBezTo>
                    <a:pt x="3007779" y="347413"/>
                    <a:pt x="3001683" y="345381"/>
                    <a:pt x="2993555" y="345381"/>
                  </a:cubicBezTo>
                  <a:lnTo>
                    <a:pt x="2686215" y="345381"/>
                  </a:lnTo>
                  <a:cubicBezTo>
                    <a:pt x="2678595" y="345381"/>
                    <a:pt x="2672245" y="347667"/>
                    <a:pt x="2667673" y="351985"/>
                  </a:cubicBezTo>
                  <a:cubicBezTo>
                    <a:pt x="2663101" y="356557"/>
                    <a:pt x="2660561" y="362653"/>
                    <a:pt x="2660561" y="370781"/>
                  </a:cubicBezTo>
                  <a:lnTo>
                    <a:pt x="2660561" y="758385"/>
                  </a:lnTo>
                  <a:cubicBezTo>
                    <a:pt x="2660561" y="766259"/>
                    <a:pt x="2662847" y="772355"/>
                    <a:pt x="2667673" y="776927"/>
                  </a:cubicBezTo>
                  <a:close/>
                  <a:moveTo>
                    <a:pt x="3253143" y="865827"/>
                  </a:moveTo>
                  <a:lnTo>
                    <a:pt x="3253143" y="263339"/>
                  </a:lnTo>
                  <a:lnTo>
                    <a:pt x="3358045" y="263339"/>
                  </a:lnTo>
                  <a:lnTo>
                    <a:pt x="3358045" y="865573"/>
                  </a:lnTo>
                  <a:lnTo>
                    <a:pt x="3253143" y="865573"/>
                  </a:lnTo>
                  <a:close/>
                  <a:moveTo>
                    <a:pt x="3531019" y="251147"/>
                  </a:moveTo>
                  <a:cubicBezTo>
                    <a:pt x="3571151" y="251147"/>
                    <a:pt x="3605949" y="259783"/>
                    <a:pt x="3634905" y="276801"/>
                  </a:cubicBezTo>
                  <a:cubicBezTo>
                    <a:pt x="3663861" y="293819"/>
                    <a:pt x="3685705" y="316933"/>
                    <a:pt x="3700437" y="346397"/>
                  </a:cubicBezTo>
                  <a:cubicBezTo>
                    <a:pt x="3716693" y="315917"/>
                    <a:pt x="3740315" y="292549"/>
                    <a:pt x="3771557" y="276039"/>
                  </a:cubicBezTo>
                  <a:cubicBezTo>
                    <a:pt x="3802545" y="259529"/>
                    <a:pt x="3840391" y="251401"/>
                    <a:pt x="3884587" y="251401"/>
                  </a:cubicBezTo>
                  <a:cubicBezTo>
                    <a:pt x="3925227" y="251401"/>
                    <a:pt x="3960279" y="258767"/>
                    <a:pt x="3989997" y="273245"/>
                  </a:cubicBezTo>
                  <a:cubicBezTo>
                    <a:pt x="4019715" y="287977"/>
                    <a:pt x="4042321" y="308551"/>
                    <a:pt x="4058323" y="335221"/>
                  </a:cubicBezTo>
                  <a:cubicBezTo>
                    <a:pt x="4074071" y="361891"/>
                    <a:pt x="4082199" y="392879"/>
                    <a:pt x="4082199" y="428185"/>
                  </a:cubicBezTo>
                  <a:lnTo>
                    <a:pt x="4082199" y="865827"/>
                  </a:lnTo>
                  <a:lnTo>
                    <a:pt x="3977297" y="865827"/>
                  </a:lnTo>
                  <a:lnTo>
                    <a:pt x="3977297" y="372051"/>
                  </a:lnTo>
                  <a:cubicBezTo>
                    <a:pt x="3977297" y="363923"/>
                    <a:pt x="3975011" y="357573"/>
                    <a:pt x="3970693" y="353255"/>
                  </a:cubicBezTo>
                  <a:cubicBezTo>
                    <a:pt x="3966121" y="348683"/>
                    <a:pt x="3960025" y="346651"/>
                    <a:pt x="3951897" y="346651"/>
                  </a:cubicBezTo>
                  <a:lnTo>
                    <a:pt x="3700691" y="346651"/>
                  </a:lnTo>
                  <a:cubicBezTo>
                    <a:pt x="3713645" y="372559"/>
                    <a:pt x="3720249" y="400753"/>
                    <a:pt x="3720249" y="430725"/>
                  </a:cubicBezTo>
                  <a:lnTo>
                    <a:pt x="3720249" y="866081"/>
                  </a:lnTo>
                  <a:lnTo>
                    <a:pt x="3615347" y="866081"/>
                  </a:lnTo>
                  <a:lnTo>
                    <a:pt x="3615347" y="372051"/>
                  </a:lnTo>
                  <a:cubicBezTo>
                    <a:pt x="3615347" y="363923"/>
                    <a:pt x="3613061" y="357573"/>
                    <a:pt x="3608743" y="353255"/>
                  </a:cubicBezTo>
                  <a:cubicBezTo>
                    <a:pt x="3604171" y="348683"/>
                    <a:pt x="3598075" y="346651"/>
                    <a:pt x="3589947" y="346651"/>
                  </a:cubicBezTo>
                  <a:lnTo>
                    <a:pt x="3358299" y="346651"/>
                  </a:lnTo>
                  <a:cubicBezTo>
                    <a:pt x="3396145" y="282897"/>
                    <a:pt x="3453803" y="251147"/>
                    <a:pt x="3531019" y="251147"/>
                  </a:cubicBezTo>
                  <a:close/>
                  <a:moveTo>
                    <a:pt x="4359567" y="855413"/>
                  </a:moveTo>
                  <a:cubicBezTo>
                    <a:pt x="4319689" y="840427"/>
                    <a:pt x="4287431" y="818583"/>
                    <a:pt x="4262539" y="790135"/>
                  </a:cubicBezTo>
                  <a:cubicBezTo>
                    <a:pt x="4240187" y="764227"/>
                    <a:pt x="4223423" y="731715"/>
                    <a:pt x="4212247" y="693107"/>
                  </a:cubicBezTo>
                  <a:cubicBezTo>
                    <a:pt x="4201071" y="654499"/>
                    <a:pt x="4195483" y="612081"/>
                    <a:pt x="4195483" y="565599"/>
                  </a:cubicBezTo>
                  <a:lnTo>
                    <a:pt x="4195483" y="563059"/>
                  </a:lnTo>
                  <a:cubicBezTo>
                    <a:pt x="4195483" y="516831"/>
                    <a:pt x="4201071" y="474159"/>
                    <a:pt x="4212247" y="435551"/>
                  </a:cubicBezTo>
                  <a:cubicBezTo>
                    <a:pt x="4223423" y="396943"/>
                    <a:pt x="4240187" y="364685"/>
                    <a:pt x="4262539" y="338523"/>
                  </a:cubicBezTo>
                  <a:cubicBezTo>
                    <a:pt x="4286923" y="310075"/>
                    <a:pt x="4318673" y="288231"/>
                    <a:pt x="4357535" y="273245"/>
                  </a:cubicBezTo>
                  <a:cubicBezTo>
                    <a:pt x="4396651" y="258259"/>
                    <a:pt x="4438815" y="250639"/>
                    <a:pt x="4484281" y="250639"/>
                  </a:cubicBezTo>
                  <a:cubicBezTo>
                    <a:pt x="4532287" y="250639"/>
                    <a:pt x="4575721" y="258259"/>
                    <a:pt x="4614329" y="273245"/>
                  </a:cubicBezTo>
                  <a:cubicBezTo>
                    <a:pt x="4653191" y="288231"/>
                    <a:pt x="4684941" y="310075"/>
                    <a:pt x="4709833" y="338523"/>
                  </a:cubicBezTo>
                  <a:cubicBezTo>
                    <a:pt x="4753013" y="388561"/>
                    <a:pt x="4774349" y="455617"/>
                    <a:pt x="4774349" y="539691"/>
                  </a:cubicBezTo>
                  <a:lnTo>
                    <a:pt x="4774349" y="594555"/>
                  </a:lnTo>
                  <a:lnTo>
                    <a:pt x="4311053" y="594555"/>
                  </a:lnTo>
                  <a:lnTo>
                    <a:pt x="4311053" y="757877"/>
                  </a:lnTo>
                  <a:cubicBezTo>
                    <a:pt x="4311053" y="765497"/>
                    <a:pt x="4313339" y="771847"/>
                    <a:pt x="4318165" y="776419"/>
                  </a:cubicBezTo>
                  <a:cubicBezTo>
                    <a:pt x="4322737" y="780991"/>
                    <a:pt x="4329087" y="783531"/>
                    <a:pt x="4336707" y="783531"/>
                  </a:cubicBezTo>
                  <a:lnTo>
                    <a:pt x="4621949" y="783531"/>
                  </a:lnTo>
                  <a:cubicBezTo>
                    <a:pt x="4630077" y="783531"/>
                    <a:pt x="4636427" y="781245"/>
                    <a:pt x="4640745" y="776419"/>
                  </a:cubicBezTo>
                  <a:cubicBezTo>
                    <a:pt x="4645317" y="771847"/>
                    <a:pt x="4647349" y="765497"/>
                    <a:pt x="4647349" y="757877"/>
                  </a:cubicBezTo>
                  <a:lnTo>
                    <a:pt x="4647349" y="668977"/>
                  </a:lnTo>
                  <a:lnTo>
                    <a:pt x="4767999" y="668977"/>
                  </a:lnTo>
                  <a:cubicBezTo>
                    <a:pt x="4757077" y="707077"/>
                    <a:pt x="4739805" y="741875"/>
                    <a:pt x="4716437" y="773117"/>
                  </a:cubicBezTo>
                  <a:cubicBezTo>
                    <a:pt x="4693069" y="804359"/>
                    <a:pt x="4662589" y="829505"/>
                    <a:pt x="4624997" y="848809"/>
                  </a:cubicBezTo>
                  <a:cubicBezTo>
                    <a:pt x="4587405" y="868113"/>
                    <a:pt x="4543209" y="877511"/>
                    <a:pt x="4492409" y="877511"/>
                  </a:cubicBezTo>
                  <a:cubicBezTo>
                    <a:pt x="4443895" y="878019"/>
                    <a:pt x="4399445" y="870399"/>
                    <a:pt x="4359567" y="855413"/>
                  </a:cubicBezTo>
                  <a:close/>
                  <a:moveTo>
                    <a:pt x="4663605" y="523181"/>
                  </a:moveTo>
                  <a:lnTo>
                    <a:pt x="4663605" y="370781"/>
                  </a:lnTo>
                  <a:cubicBezTo>
                    <a:pt x="4663605" y="362653"/>
                    <a:pt x="4661319" y="356303"/>
                    <a:pt x="4657001" y="351985"/>
                  </a:cubicBezTo>
                  <a:cubicBezTo>
                    <a:pt x="4652429" y="347413"/>
                    <a:pt x="4646333" y="345381"/>
                    <a:pt x="4638205" y="345381"/>
                  </a:cubicBezTo>
                  <a:lnTo>
                    <a:pt x="4336961" y="345381"/>
                  </a:lnTo>
                  <a:cubicBezTo>
                    <a:pt x="4329341" y="345381"/>
                    <a:pt x="4322991" y="347667"/>
                    <a:pt x="4318419" y="351985"/>
                  </a:cubicBezTo>
                  <a:cubicBezTo>
                    <a:pt x="4313847" y="356557"/>
                    <a:pt x="4311307" y="362653"/>
                    <a:pt x="4311307" y="370781"/>
                  </a:cubicBezTo>
                  <a:lnTo>
                    <a:pt x="4311307" y="523181"/>
                  </a:lnTo>
                  <a:lnTo>
                    <a:pt x="4663605" y="523181"/>
                  </a:lnTo>
                  <a:close/>
                </a:path>
              </a:pathLst>
            </a:custGeom>
            <a:noFill/>
            <a:ln w="174625" cap="rnd">
              <a:solidFill>
                <a:srgbClr val="BEDAE5">
                  <a:alpha val="83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F7C4D05-020D-622A-DCC0-5F7CC3D0C9F8}"/>
                </a:ext>
              </a:extLst>
            </p:cNvPr>
            <p:cNvSpPr/>
            <p:nvPr/>
          </p:nvSpPr>
          <p:spPr>
            <a:xfrm>
              <a:off x="6649993" y="4153744"/>
              <a:ext cx="4773929" cy="877824"/>
            </a:xfrm>
            <a:custGeom>
              <a:avLst/>
              <a:gdLst>
                <a:gd name="connsiteX0" fmla="*/ 128435 w 4773929"/>
                <a:gd name="connsiteY0" fmla="*/ 804867 h 877824"/>
                <a:gd name="connsiteX1" fmla="*/ 419 w 4773929"/>
                <a:gd name="connsiteY1" fmla="*/ 263593 h 877824"/>
                <a:gd name="connsiteX2" fmla="*/ 111417 w 4773929"/>
                <a:gd name="connsiteY2" fmla="*/ 263593 h 877824"/>
                <a:gd name="connsiteX3" fmla="*/ 232067 w 4773929"/>
                <a:gd name="connsiteY3" fmla="*/ 864557 h 877824"/>
                <a:gd name="connsiteX4" fmla="*/ 347891 w 4773929"/>
                <a:gd name="connsiteY4" fmla="*/ 296359 h 877824"/>
                <a:gd name="connsiteX5" fmla="*/ 393103 w 4773929"/>
                <a:gd name="connsiteY5" fmla="*/ 258513 h 877824"/>
                <a:gd name="connsiteX6" fmla="*/ 487083 w 4773929"/>
                <a:gd name="connsiteY6" fmla="*/ 258513 h 877824"/>
                <a:gd name="connsiteX7" fmla="*/ 532295 w 4773929"/>
                <a:gd name="connsiteY7" fmla="*/ 296359 h 877824"/>
                <a:gd name="connsiteX8" fmla="*/ 646849 w 4773929"/>
                <a:gd name="connsiteY8" fmla="*/ 864557 h 877824"/>
                <a:gd name="connsiteX9" fmla="*/ 766229 w 4773929"/>
                <a:gd name="connsiteY9" fmla="*/ 263593 h 877824"/>
                <a:gd name="connsiteX10" fmla="*/ 874687 w 4773929"/>
                <a:gd name="connsiteY10" fmla="*/ 263593 h 877824"/>
                <a:gd name="connsiteX11" fmla="*/ 746417 w 4773929"/>
                <a:gd name="connsiteY11" fmla="*/ 805883 h 877824"/>
                <a:gd name="connsiteX12" fmla="*/ 721017 w 4773929"/>
                <a:gd name="connsiteY12" fmla="*/ 854651 h 877824"/>
                <a:gd name="connsiteX13" fmla="*/ 674281 w 4773929"/>
                <a:gd name="connsiteY13" fmla="*/ 870399 h 877824"/>
                <a:gd name="connsiteX14" fmla="*/ 619417 w 4773929"/>
                <a:gd name="connsiteY14" fmla="*/ 870399 h 877824"/>
                <a:gd name="connsiteX15" fmla="*/ 552361 w 4773929"/>
                <a:gd name="connsiteY15" fmla="*/ 809439 h 877824"/>
                <a:gd name="connsiteX16" fmla="*/ 440093 w 4773929"/>
                <a:gd name="connsiteY16" fmla="*/ 264355 h 877824"/>
                <a:gd name="connsiteX17" fmla="*/ 327825 w 4773929"/>
                <a:gd name="connsiteY17" fmla="*/ 809439 h 877824"/>
                <a:gd name="connsiteX18" fmla="*/ 262039 w 4773929"/>
                <a:gd name="connsiteY18" fmla="*/ 870399 h 877824"/>
                <a:gd name="connsiteX19" fmla="*/ 202349 w 4773929"/>
                <a:gd name="connsiteY19" fmla="*/ 870399 h 877824"/>
                <a:gd name="connsiteX20" fmla="*/ 128435 w 4773929"/>
                <a:gd name="connsiteY20" fmla="*/ 804867 h 877824"/>
                <a:gd name="connsiteX21" fmla="*/ 1095667 w 4773929"/>
                <a:gd name="connsiteY21" fmla="*/ 855413 h 877824"/>
                <a:gd name="connsiteX22" fmla="*/ 998639 w 4773929"/>
                <a:gd name="connsiteY22" fmla="*/ 790135 h 877824"/>
                <a:gd name="connsiteX23" fmla="*/ 948347 w 4773929"/>
                <a:gd name="connsiteY23" fmla="*/ 693107 h 877824"/>
                <a:gd name="connsiteX24" fmla="*/ 931583 w 4773929"/>
                <a:gd name="connsiteY24" fmla="*/ 565599 h 877824"/>
                <a:gd name="connsiteX25" fmla="*/ 931583 w 4773929"/>
                <a:gd name="connsiteY25" fmla="*/ 563059 h 877824"/>
                <a:gd name="connsiteX26" fmla="*/ 948347 w 4773929"/>
                <a:gd name="connsiteY26" fmla="*/ 435551 h 877824"/>
                <a:gd name="connsiteX27" fmla="*/ 998639 w 4773929"/>
                <a:gd name="connsiteY27" fmla="*/ 338523 h 877824"/>
                <a:gd name="connsiteX28" fmla="*/ 1093635 w 4773929"/>
                <a:gd name="connsiteY28" fmla="*/ 273245 h 877824"/>
                <a:gd name="connsiteX29" fmla="*/ 1220381 w 4773929"/>
                <a:gd name="connsiteY29" fmla="*/ 250639 h 877824"/>
                <a:gd name="connsiteX30" fmla="*/ 1350429 w 4773929"/>
                <a:gd name="connsiteY30" fmla="*/ 273245 h 877824"/>
                <a:gd name="connsiteX31" fmla="*/ 1445933 w 4773929"/>
                <a:gd name="connsiteY31" fmla="*/ 338523 h 877824"/>
                <a:gd name="connsiteX32" fmla="*/ 1510449 w 4773929"/>
                <a:gd name="connsiteY32" fmla="*/ 539691 h 877824"/>
                <a:gd name="connsiteX33" fmla="*/ 1510449 w 4773929"/>
                <a:gd name="connsiteY33" fmla="*/ 594555 h 877824"/>
                <a:gd name="connsiteX34" fmla="*/ 1047661 w 4773929"/>
                <a:gd name="connsiteY34" fmla="*/ 594555 h 877824"/>
                <a:gd name="connsiteX35" fmla="*/ 1047661 w 4773929"/>
                <a:gd name="connsiteY35" fmla="*/ 757877 h 877824"/>
                <a:gd name="connsiteX36" fmla="*/ 1054773 w 4773929"/>
                <a:gd name="connsiteY36" fmla="*/ 776419 h 877824"/>
                <a:gd name="connsiteX37" fmla="*/ 1073315 w 4773929"/>
                <a:gd name="connsiteY37" fmla="*/ 783531 h 877824"/>
                <a:gd name="connsiteX38" fmla="*/ 1358557 w 4773929"/>
                <a:gd name="connsiteY38" fmla="*/ 783531 h 877824"/>
                <a:gd name="connsiteX39" fmla="*/ 1377353 w 4773929"/>
                <a:gd name="connsiteY39" fmla="*/ 776419 h 877824"/>
                <a:gd name="connsiteX40" fmla="*/ 1383957 w 4773929"/>
                <a:gd name="connsiteY40" fmla="*/ 757877 h 877824"/>
                <a:gd name="connsiteX41" fmla="*/ 1383957 w 4773929"/>
                <a:gd name="connsiteY41" fmla="*/ 668977 h 877824"/>
                <a:gd name="connsiteX42" fmla="*/ 1504607 w 4773929"/>
                <a:gd name="connsiteY42" fmla="*/ 668977 h 877824"/>
                <a:gd name="connsiteX43" fmla="*/ 1453045 w 4773929"/>
                <a:gd name="connsiteY43" fmla="*/ 773117 h 877824"/>
                <a:gd name="connsiteX44" fmla="*/ 1361605 w 4773929"/>
                <a:gd name="connsiteY44" fmla="*/ 848809 h 877824"/>
                <a:gd name="connsiteX45" fmla="*/ 1229017 w 4773929"/>
                <a:gd name="connsiteY45" fmla="*/ 877511 h 877824"/>
                <a:gd name="connsiteX46" fmla="*/ 1095667 w 4773929"/>
                <a:gd name="connsiteY46" fmla="*/ 855413 h 877824"/>
                <a:gd name="connsiteX47" fmla="*/ 1399959 w 4773929"/>
                <a:gd name="connsiteY47" fmla="*/ 523181 h 877824"/>
                <a:gd name="connsiteX48" fmla="*/ 1399959 w 4773929"/>
                <a:gd name="connsiteY48" fmla="*/ 370781 h 877824"/>
                <a:gd name="connsiteX49" fmla="*/ 1393355 w 4773929"/>
                <a:gd name="connsiteY49" fmla="*/ 351985 h 877824"/>
                <a:gd name="connsiteX50" fmla="*/ 1374559 w 4773929"/>
                <a:gd name="connsiteY50" fmla="*/ 345381 h 877824"/>
                <a:gd name="connsiteX51" fmla="*/ 1073315 w 4773929"/>
                <a:gd name="connsiteY51" fmla="*/ 345381 h 877824"/>
                <a:gd name="connsiteX52" fmla="*/ 1054773 w 4773929"/>
                <a:gd name="connsiteY52" fmla="*/ 351985 h 877824"/>
                <a:gd name="connsiteX53" fmla="*/ 1047661 w 4773929"/>
                <a:gd name="connsiteY53" fmla="*/ 370781 h 877824"/>
                <a:gd name="connsiteX54" fmla="*/ 1047661 w 4773929"/>
                <a:gd name="connsiteY54" fmla="*/ 523181 h 877824"/>
                <a:gd name="connsiteX55" fmla="*/ 1399959 w 4773929"/>
                <a:gd name="connsiteY55" fmla="*/ 523181 h 877824"/>
                <a:gd name="connsiteX56" fmla="*/ 1866811 w 4773929"/>
                <a:gd name="connsiteY56" fmla="*/ 865827 h 877824"/>
                <a:gd name="connsiteX57" fmla="*/ 1788833 w 4773929"/>
                <a:gd name="connsiteY57" fmla="*/ 865827 h 877824"/>
                <a:gd name="connsiteX58" fmla="*/ 1665389 w 4773929"/>
                <a:gd name="connsiteY58" fmla="*/ 823663 h 877824"/>
                <a:gd name="connsiteX59" fmla="*/ 1622971 w 4773929"/>
                <a:gd name="connsiteY59" fmla="*/ 701235 h 877824"/>
                <a:gd name="connsiteX60" fmla="*/ 1622971 w 4773929"/>
                <a:gd name="connsiteY60" fmla="*/ 195 h 877824"/>
                <a:gd name="connsiteX61" fmla="*/ 1727873 w 4773929"/>
                <a:gd name="connsiteY61" fmla="*/ 195 h 877824"/>
                <a:gd name="connsiteX62" fmla="*/ 1727873 w 4773929"/>
                <a:gd name="connsiteY62" fmla="*/ 760925 h 877824"/>
                <a:gd name="connsiteX63" fmla="*/ 1734985 w 4773929"/>
                <a:gd name="connsiteY63" fmla="*/ 779467 h 877824"/>
                <a:gd name="connsiteX64" fmla="*/ 1753527 w 4773929"/>
                <a:gd name="connsiteY64" fmla="*/ 786579 h 877824"/>
                <a:gd name="connsiteX65" fmla="*/ 1866811 w 4773929"/>
                <a:gd name="connsiteY65" fmla="*/ 786579 h 877824"/>
                <a:gd name="connsiteX66" fmla="*/ 1866811 w 4773929"/>
                <a:gd name="connsiteY66" fmla="*/ 865827 h 877824"/>
                <a:gd name="connsiteX67" fmla="*/ 2065947 w 4773929"/>
                <a:gd name="connsiteY67" fmla="*/ 855667 h 877824"/>
                <a:gd name="connsiteX68" fmla="*/ 1969427 w 4773929"/>
                <a:gd name="connsiteY68" fmla="*/ 790135 h 877824"/>
                <a:gd name="connsiteX69" fmla="*/ 1920151 w 4773929"/>
                <a:gd name="connsiteY69" fmla="*/ 693107 h 877824"/>
                <a:gd name="connsiteX70" fmla="*/ 1903641 w 4773929"/>
                <a:gd name="connsiteY70" fmla="*/ 565599 h 877824"/>
                <a:gd name="connsiteX71" fmla="*/ 1903641 w 4773929"/>
                <a:gd name="connsiteY71" fmla="*/ 563059 h 877824"/>
                <a:gd name="connsiteX72" fmla="*/ 1920151 w 4773929"/>
                <a:gd name="connsiteY72" fmla="*/ 434789 h 877824"/>
                <a:gd name="connsiteX73" fmla="*/ 1969427 w 4773929"/>
                <a:gd name="connsiteY73" fmla="*/ 338777 h 877824"/>
                <a:gd name="connsiteX74" fmla="*/ 2065947 w 4773929"/>
                <a:gd name="connsiteY74" fmla="*/ 273245 h 877824"/>
                <a:gd name="connsiteX75" fmla="*/ 2193709 w 4773929"/>
                <a:gd name="connsiteY75" fmla="*/ 250893 h 877824"/>
                <a:gd name="connsiteX76" fmla="*/ 2328329 w 4773929"/>
                <a:gd name="connsiteY76" fmla="*/ 279849 h 877824"/>
                <a:gd name="connsiteX77" fmla="*/ 2420277 w 4773929"/>
                <a:gd name="connsiteY77" fmla="*/ 356557 h 877824"/>
                <a:gd name="connsiteX78" fmla="*/ 2469045 w 4773929"/>
                <a:gd name="connsiteY78" fmla="*/ 462983 h 877824"/>
                <a:gd name="connsiteX79" fmla="*/ 2348395 w 4773929"/>
                <a:gd name="connsiteY79" fmla="*/ 462983 h 877824"/>
                <a:gd name="connsiteX80" fmla="*/ 2348395 w 4773929"/>
                <a:gd name="connsiteY80" fmla="*/ 370273 h 877824"/>
                <a:gd name="connsiteX81" fmla="*/ 2341791 w 4773929"/>
                <a:gd name="connsiteY81" fmla="*/ 351477 h 877824"/>
                <a:gd name="connsiteX82" fmla="*/ 2322995 w 4773929"/>
                <a:gd name="connsiteY82" fmla="*/ 344873 h 877824"/>
                <a:gd name="connsiteX83" fmla="*/ 2046135 w 4773929"/>
                <a:gd name="connsiteY83" fmla="*/ 344873 h 877824"/>
                <a:gd name="connsiteX84" fmla="*/ 2027593 w 4773929"/>
                <a:gd name="connsiteY84" fmla="*/ 351477 h 877824"/>
                <a:gd name="connsiteX85" fmla="*/ 2020481 w 4773929"/>
                <a:gd name="connsiteY85" fmla="*/ 370273 h 877824"/>
                <a:gd name="connsiteX86" fmla="*/ 2020481 w 4773929"/>
                <a:gd name="connsiteY86" fmla="*/ 757877 h 877824"/>
                <a:gd name="connsiteX87" fmla="*/ 2027593 w 4773929"/>
                <a:gd name="connsiteY87" fmla="*/ 776419 h 877824"/>
                <a:gd name="connsiteX88" fmla="*/ 2046135 w 4773929"/>
                <a:gd name="connsiteY88" fmla="*/ 783531 h 877824"/>
                <a:gd name="connsiteX89" fmla="*/ 2322995 w 4773929"/>
                <a:gd name="connsiteY89" fmla="*/ 783531 h 877824"/>
                <a:gd name="connsiteX90" fmla="*/ 2341791 w 4773929"/>
                <a:gd name="connsiteY90" fmla="*/ 776419 h 877824"/>
                <a:gd name="connsiteX91" fmla="*/ 2348395 w 4773929"/>
                <a:gd name="connsiteY91" fmla="*/ 757877 h 877824"/>
                <a:gd name="connsiteX92" fmla="*/ 2348395 w 4773929"/>
                <a:gd name="connsiteY92" fmla="*/ 665167 h 877824"/>
                <a:gd name="connsiteX93" fmla="*/ 2469045 w 4773929"/>
                <a:gd name="connsiteY93" fmla="*/ 665167 h 877824"/>
                <a:gd name="connsiteX94" fmla="*/ 2420277 w 4773929"/>
                <a:gd name="connsiteY94" fmla="*/ 771593 h 877824"/>
                <a:gd name="connsiteX95" fmla="*/ 2328329 w 4773929"/>
                <a:gd name="connsiteY95" fmla="*/ 848301 h 877824"/>
                <a:gd name="connsiteX96" fmla="*/ 2193709 w 4773929"/>
                <a:gd name="connsiteY96" fmla="*/ 877257 h 877824"/>
                <a:gd name="connsiteX97" fmla="*/ 2065947 w 4773929"/>
                <a:gd name="connsiteY97" fmla="*/ 855667 h 877824"/>
                <a:gd name="connsiteX98" fmla="*/ 2709583 w 4773929"/>
                <a:gd name="connsiteY98" fmla="*/ 855413 h 877824"/>
                <a:gd name="connsiteX99" fmla="*/ 2614079 w 4773929"/>
                <a:gd name="connsiteY99" fmla="*/ 790135 h 877824"/>
                <a:gd name="connsiteX100" fmla="*/ 2560993 w 4773929"/>
                <a:gd name="connsiteY100" fmla="*/ 693107 h 877824"/>
                <a:gd name="connsiteX101" fmla="*/ 2543213 w 4773929"/>
                <a:gd name="connsiteY101" fmla="*/ 565599 h 877824"/>
                <a:gd name="connsiteX102" fmla="*/ 2543213 w 4773929"/>
                <a:gd name="connsiteY102" fmla="*/ 563059 h 877824"/>
                <a:gd name="connsiteX103" fmla="*/ 2560993 w 4773929"/>
                <a:gd name="connsiteY103" fmla="*/ 435551 h 877824"/>
                <a:gd name="connsiteX104" fmla="*/ 2614079 w 4773929"/>
                <a:gd name="connsiteY104" fmla="*/ 338523 h 877824"/>
                <a:gd name="connsiteX105" fmla="*/ 2709583 w 4773929"/>
                <a:gd name="connsiteY105" fmla="*/ 273245 h 877824"/>
                <a:gd name="connsiteX106" fmla="*/ 2839631 w 4773929"/>
                <a:gd name="connsiteY106" fmla="*/ 250639 h 877824"/>
                <a:gd name="connsiteX107" fmla="*/ 2969679 w 4773929"/>
                <a:gd name="connsiteY107" fmla="*/ 273245 h 877824"/>
                <a:gd name="connsiteX108" fmla="*/ 3065183 w 4773929"/>
                <a:gd name="connsiteY108" fmla="*/ 338523 h 877824"/>
                <a:gd name="connsiteX109" fmla="*/ 3118269 w 4773929"/>
                <a:gd name="connsiteY109" fmla="*/ 435551 h 877824"/>
                <a:gd name="connsiteX110" fmla="*/ 3136049 w 4773929"/>
                <a:gd name="connsiteY110" fmla="*/ 563059 h 877824"/>
                <a:gd name="connsiteX111" fmla="*/ 3136049 w 4773929"/>
                <a:gd name="connsiteY111" fmla="*/ 565599 h 877824"/>
                <a:gd name="connsiteX112" fmla="*/ 3118269 w 4773929"/>
                <a:gd name="connsiteY112" fmla="*/ 693107 h 877824"/>
                <a:gd name="connsiteX113" fmla="*/ 3065183 w 4773929"/>
                <a:gd name="connsiteY113" fmla="*/ 790135 h 877824"/>
                <a:gd name="connsiteX114" fmla="*/ 2969679 w 4773929"/>
                <a:gd name="connsiteY114" fmla="*/ 855413 h 877824"/>
                <a:gd name="connsiteX115" fmla="*/ 2839631 w 4773929"/>
                <a:gd name="connsiteY115" fmla="*/ 878019 h 877824"/>
                <a:gd name="connsiteX116" fmla="*/ 2709583 w 4773929"/>
                <a:gd name="connsiteY116" fmla="*/ 855413 h 877824"/>
                <a:gd name="connsiteX117" fmla="*/ 2667673 w 4773929"/>
                <a:gd name="connsiteY117" fmla="*/ 776927 h 877824"/>
                <a:gd name="connsiteX118" fmla="*/ 2686215 w 4773929"/>
                <a:gd name="connsiteY118" fmla="*/ 784039 h 877824"/>
                <a:gd name="connsiteX119" fmla="*/ 2993555 w 4773929"/>
                <a:gd name="connsiteY119" fmla="*/ 784039 h 877824"/>
                <a:gd name="connsiteX120" fmla="*/ 3012351 w 4773929"/>
                <a:gd name="connsiteY120" fmla="*/ 776927 h 877824"/>
                <a:gd name="connsiteX121" fmla="*/ 3018955 w 4773929"/>
                <a:gd name="connsiteY121" fmla="*/ 758385 h 877824"/>
                <a:gd name="connsiteX122" fmla="*/ 3018955 w 4773929"/>
                <a:gd name="connsiteY122" fmla="*/ 370781 h 877824"/>
                <a:gd name="connsiteX123" fmla="*/ 3012351 w 4773929"/>
                <a:gd name="connsiteY123" fmla="*/ 351985 h 877824"/>
                <a:gd name="connsiteX124" fmla="*/ 2993555 w 4773929"/>
                <a:gd name="connsiteY124" fmla="*/ 345381 h 877824"/>
                <a:gd name="connsiteX125" fmla="*/ 2686215 w 4773929"/>
                <a:gd name="connsiteY125" fmla="*/ 345381 h 877824"/>
                <a:gd name="connsiteX126" fmla="*/ 2667673 w 4773929"/>
                <a:gd name="connsiteY126" fmla="*/ 351985 h 877824"/>
                <a:gd name="connsiteX127" fmla="*/ 2660561 w 4773929"/>
                <a:gd name="connsiteY127" fmla="*/ 370781 h 877824"/>
                <a:gd name="connsiteX128" fmla="*/ 2660561 w 4773929"/>
                <a:gd name="connsiteY128" fmla="*/ 758385 h 877824"/>
                <a:gd name="connsiteX129" fmla="*/ 2667673 w 4773929"/>
                <a:gd name="connsiteY129" fmla="*/ 776927 h 877824"/>
                <a:gd name="connsiteX130" fmla="*/ 3253143 w 4773929"/>
                <a:gd name="connsiteY130" fmla="*/ 865827 h 877824"/>
                <a:gd name="connsiteX131" fmla="*/ 3253143 w 4773929"/>
                <a:gd name="connsiteY131" fmla="*/ 263339 h 877824"/>
                <a:gd name="connsiteX132" fmla="*/ 3358045 w 4773929"/>
                <a:gd name="connsiteY132" fmla="*/ 263339 h 877824"/>
                <a:gd name="connsiteX133" fmla="*/ 3358045 w 4773929"/>
                <a:gd name="connsiteY133" fmla="*/ 865573 h 877824"/>
                <a:gd name="connsiteX134" fmla="*/ 3253143 w 4773929"/>
                <a:gd name="connsiteY134" fmla="*/ 865573 h 877824"/>
                <a:gd name="connsiteX135" fmla="*/ 3531019 w 4773929"/>
                <a:gd name="connsiteY135" fmla="*/ 251147 h 877824"/>
                <a:gd name="connsiteX136" fmla="*/ 3634905 w 4773929"/>
                <a:gd name="connsiteY136" fmla="*/ 276801 h 877824"/>
                <a:gd name="connsiteX137" fmla="*/ 3700437 w 4773929"/>
                <a:gd name="connsiteY137" fmla="*/ 346397 h 877824"/>
                <a:gd name="connsiteX138" fmla="*/ 3771557 w 4773929"/>
                <a:gd name="connsiteY138" fmla="*/ 276039 h 877824"/>
                <a:gd name="connsiteX139" fmla="*/ 3884587 w 4773929"/>
                <a:gd name="connsiteY139" fmla="*/ 251401 h 877824"/>
                <a:gd name="connsiteX140" fmla="*/ 3989997 w 4773929"/>
                <a:gd name="connsiteY140" fmla="*/ 273245 h 877824"/>
                <a:gd name="connsiteX141" fmla="*/ 4058323 w 4773929"/>
                <a:gd name="connsiteY141" fmla="*/ 335221 h 877824"/>
                <a:gd name="connsiteX142" fmla="*/ 4082199 w 4773929"/>
                <a:gd name="connsiteY142" fmla="*/ 428185 h 877824"/>
                <a:gd name="connsiteX143" fmla="*/ 4082199 w 4773929"/>
                <a:gd name="connsiteY143" fmla="*/ 865827 h 877824"/>
                <a:gd name="connsiteX144" fmla="*/ 3977297 w 4773929"/>
                <a:gd name="connsiteY144" fmla="*/ 865827 h 877824"/>
                <a:gd name="connsiteX145" fmla="*/ 3977297 w 4773929"/>
                <a:gd name="connsiteY145" fmla="*/ 372051 h 877824"/>
                <a:gd name="connsiteX146" fmla="*/ 3970693 w 4773929"/>
                <a:gd name="connsiteY146" fmla="*/ 353255 h 877824"/>
                <a:gd name="connsiteX147" fmla="*/ 3951897 w 4773929"/>
                <a:gd name="connsiteY147" fmla="*/ 346651 h 877824"/>
                <a:gd name="connsiteX148" fmla="*/ 3700691 w 4773929"/>
                <a:gd name="connsiteY148" fmla="*/ 346651 h 877824"/>
                <a:gd name="connsiteX149" fmla="*/ 3720249 w 4773929"/>
                <a:gd name="connsiteY149" fmla="*/ 430725 h 877824"/>
                <a:gd name="connsiteX150" fmla="*/ 3720249 w 4773929"/>
                <a:gd name="connsiteY150" fmla="*/ 866081 h 877824"/>
                <a:gd name="connsiteX151" fmla="*/ 3615347 w 4773929"/>
                <a:gd name="connsiteY151" fmla="*/ 866081 h 877824"/>
                <a:gd name="connsiteX152" fmla="*/ 3615347 w 4773929"/>
                <a:gd name="connsiteY152" fmla="*/ 372051 h 877824"/>
                <a:gd name="connsiteX153" fmla="*/ 3608743 w 4773929"/>
                <a:gd name="connsiteY153" fmla="*/ 353255 h 877824"/>
                <a:gd name="connsiteX154" fmla="*/ 3589947 w 4773929"/>
                <a:gd name="connsiteY154" fmla="*/ 346651 h 877824"/>
                <a:gd name="connsiteX155" fmla="*/ 3358299 w 4773929"/>
                <a:gd name="connsiteY155" fmla="*/ 346651 h 877824"/>
                <a:gd name="connsiteX156" fmla="*/ 3531019 w 4773929"/>
                <a:gd name="connsiteY156" fmla="*/ 251147 h 877824"/>
                <a:gd name="connsiteX157" fmla="*/ 4359567 w 4773929"/>
                <a:gd name="connsiteY157" fmla="*/ 855413 h 877824"/>
                <a:gd name="connsiteX158" fmla="*/ 4262539 w 4773929"/>
                <a:gd name="connsiteY158" fmla="*/ 790135 h 877824"/>
                <a:gd name="connsiteX159" fmla="*/ 4212247 w 4773929"/>
                <a:gd name="connsiteY159" fmla="*/ 693107 h 877824"/>
                <a:gd name="connsiteX160" fmla="*/ 4195483 w 4773929"/>
                <a:gd name="connsiteY160" fmla="*/ 565599 h 877824"/>
                <a:gd name="connsiteX161" fmla="*/ 4195483 w 4773929"/>
                <a:gd name="connsiteY161" fmla="*/ 563059 h 877824"/>
                <a:gd name="connsiteX162" fmla="*/ 4212247 w 4773929"/>
                <a:gd name="connsiteY162" fmla="*/ 435551 h 877824"/>
                <a:gd name="connsiteX163" fmla="*/ 4262539 w 4773929"/>
                <a:gd name="connsiteY163" fmla="*/ 338523 h 877824"/>
                <a:gd name="connsiteX164" fmla="*/ 4357535 w 4773929"/>
                <a:gd name="connsiteY164" fmla="*/ 273245 h 877824"/>
                <a:gd name="connsiteX165" fmla="*/ 4484281 w 4773929"/>
                <a:gd name="connsiteY165" fmla="*/ 250639 h 877824"/>
                <a:gd name="connsiteX166" fmla="*/ 4614329 w 4773929"/>
                <a:gd name="connsiteY166" fmla="*/ 273245 h 877824"/>
                <a:gd name="connsiteX167" fmla="*/ 4709833 w 4773929"/>
                <a:gd name="connsiteY167" fmla="*/ 338523 h 877824"/>
                <a:gd name="connsiteX168" fmla="*/ 4774349 w 4773929"/>
                <a:gd name="connsiteY168" fmla="*/ 539691 h 877824"/>
                <a:gd name="connsiteX169" fmla="*/ 4774349 w 4773929"/>
                <a:gd name="connsiteY169" fmla="*/ 594555 h 877824"/>
                <a:gd name="connsiteX170" fmla="*/ 4311053 w 4773929"/>
                <a:gd name="connsiteY170" fmla="*/ 594555 h 877824"/>
                <a:gd name="connsiteX171" fmla="*/ 4311053 w 4773929"/>
                <a:gd name="connsiteY171" fmla="*/ 757877 h 877824"/>
                <a:gd name="connsiteX172" fmla="*/ 4318165 w 4773929"/>
                <a:gd name="connsiteY172" fmla="*/ 776419 h 877824"/>
                <a:gd name="connsiteX173" fmla="*/ 4336707 w 4773929"/>
                <a:gd name="connsiteY173" fmla="*/ 783531 h 877824"/>
                <a:gd name="connsiteX174" fmla="*/ 4621949 w 4773929"/>
                <a:gd name="connsiteY174" fmla="*/ 783531 h 877824"/>
                <a:gd name="connsiteX175" fmla="*/ 4640745 w 4773929"/>
                <a:gd name="connsiteY175" fmla="*/ 776419 h 877824"/>
                <a:gd name="connsiteX176" fmla="*/ 4647349 w 4773929"/>
                <a:gd name="connsiteY176" fmla="*/ 757877 h 877824"/>
                <a:gd name="connsiteX177" fmla="*/ 4647349 w 4773929"/>
                <a:gd name="connsiteY177" fmla="*/ 668977 h 877824"/>
                <a:gd name="connsiteX178" fmla="*/ 4767999 w 4773929"/>
                <a:gd name="connsiteY178" fmla="*/ 668977 h 877824"/>
                <a:gd name="connsiteX179" fmla="*/ 4716437 w 4773929"/>
                <a:gd name="connsiteY179" fmla="*/ 773117 h 877824"/>
                <a:gd name="connsiteX180" fmla="*/ 4624997 w 4773929"/>
                <a:gd name="connsiteY180" fmla="*/ 848809 h 877824"/>
                <a:gd name="connsiteX181" fmla="*/ 4492409 w 4773929"/>
                <a:gd name="connsiteY181" fmla="*/ 877511 h 877824"/>
                <a:gd name="connsiteX182" fmla="*/ 4359567 w 4773929"/>
                <a:gd name="connsiteY182" fmla="*/ 855413 h 877824"/>
                <a:gd name="connsiteX183" fmla="*/ 4663605 w 4773929"/>
                <a:gd name="connsiteY183" fmla="*/ 523181 h 877824"/>
                <a:gd name="connsiteX184" fmla="*/ 4663605 w 4773929"/>
                <a:gd name="connsiteY184" fmla="*/ 370781 h 877824"/>
                <a:gd name="connsiteX185" fmla="*/ 4657001 w 4773929"/>
                <a:gd name="connsiteY185" fmla="*/ 351985 h 877824"/>
                <a:gd name="connsiteX186" fmla="*/ 4638205 w 4773929"/>
                <a:gd name="connsiteY186" fmla="*/ 345381 h 877824"/>
                <a:gd name="connsiteX187" fmla="*/ 4336961 w 4773929"/>
                <a:gd name="connsiteY187" fmla="*/ 345381 h 877824"/>
                <a:gd name="connsiteX188" fmla="*/ 4318419 w 4773929"/>
                <a:gd name="connsiteY188" fmla="*/ 351985 h 877824"/>
                <a:gd name="connsiteX189" fmla="*/ 4311307 w 4773929"/>
                <a:gd name="connsiteY189" fmla="*/ 370781 h 877824"/>
                <a:gd name="connsiteX190" fmla="*/ 4311307 w 4773929"/>
                <a:gd name="connsiteY190" fmla="*/ 523181 h 877824"/>
                <a:gd name="connsiteX191" fmla="*/ 4663605 w 4773929"/>
                <a:gd name="connsiteY191" fmla="*/ 523181 h 877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4773929" h="877824">
                  <a:moveTo>
                    <a:pt x="128435" y="804867"/>
                  </a:moveTo>
                  <a:lnTo>
                    <a:pt x="419" y="263593"/>
                  </a:lnTo>
                  <a:lnTo>
                    <a:pt x="111417" y="263593"/>
                  </a:lnTo>
                  <a:lnTo>
                    <a:pt x="232067" y="864557"/>
                  </a:lnTo>
                  <a:lnTo>
                    <a:pt x="347891" y="296359"/>
                  </a:lnTo>
                  <a:cubicBezTo>
                    <a:pt x="352717" y="271213"/>
                    <a:pt x="367703" y="258513"/>
                    <a:pt x="393103" y="258513"/>
                  </a:cubicBezTo>
                  <a:lnTo>
                    <a:pt x="487083" y="258513"/>
                  </a:lnTo>
                  <a:cubicBezTo>
                    <a:pt x="512229" y="258513"/>
                    <a:pt x="527215" y="271213"/>
                    <a:pt x="532295" y="296359"/>
                  </a:cubicBezTo>
                  <a:lnTo>
                    <a:pt x="646849" y="864557"/>
                  </a:lnTo>
                  <a:lnTo>
                    <a:pt x="766229" y="263593"/>
                  </a:lnTo>
                  <a:lnTo>
                    <a:pt x="874687" y="263593"/>
                  </a:lnTo>
                  <a:lnTo>
                    <a:pt x="746417" y="805883"/>
                  </a:lnTo>
                  <a:cubicBezTo>
                    <a:pt x="740829" y="827727"/>
                    <a:pt x="732193" y="843983"/>
                    <a:pt x="721017" y="854651"/>
                  </a:cubicBezTo>
                  <a:cubicBezTo>
                    <a:pt x="709841" y="865319"/>
                    <a:pt x="694347" y="870399"/>
                    <a:pt x="674281" y="870399"/>
                  </a:cubicBezTo>
                  <a:lnTo>
                    <a:pt x="619417" y="870399"/>
                  </a:lnTo>
                  <a:cubicBezTo>
                    <a:pt x="582079" y="870399"/>
                    <a:pt x="559727" y="850079"/>
                    <a:pt x="552361" y="809439"/>
                  </a:cubicBezTo>
                  <a:lnTo>
                    <a:pt x="440093" y="264355"/>
                  </a:lnTo>
                  <a:lnTo>
                    <a:pt x="327825" y="809439"/>
                  </a:lnTo>
                  <a:cubicBezTo>
                    <a:pt x="320205" y="850079"/>
                    <a:pt x="298107" y="870399"/>
                    <a:pt x="262039" y="870399"/>
                  </a:cubicBezTo>
                  <a:lnTo>
                    <a:pt x="202349" y="870399"/>
                  </a:lnTo>
                  <a:cubicBezTo>
                    <a:pt x="163741" y="870653"/>
                    <a:pt x="138849" y="848555"/>
                    <a:pt x="128435" y="804867"/>
                  </a:cubicBezTo>
                  <a:close/>
                  <a:moveTo>
                    <a:pt x="1095667" y="855413"/>
                  </a:moveTo>
                  <a:cubicBezTo>
                    <a:pt x="1055789" y="840427"/>
                    <a:pt x="1023531" y="818583"/>
                    <a:pt x="998639" y="790135"/>
                  </a:cubicBezTo>
                  <a:cubicBezTo>
                    <a:pt x="976287" y="764227"/>
                    <a:pt x="959523" y="731715"/>
                    <a:pt x="948347" y="693107"/>
                  </a:cubicBezTo>
                  <a:cubicBezTo>
                    <a:pt x="937171" y="654499"/>
                    <a:pt x="931583" y="612081"/>
                    <a:pt x="931583" y="565599"/>
                  </a:cubicBezTo>
                  <a:lnTo>
                    <a:pt x="931583" y="563059"/>
                  </a:lnTo>
                  <a:cubicBezTo>
                    <a:pt x="931583" y="516831"/>
                    <a:pt x="937171" y="474159"/>
                    <a:pt x="948347" y="435551"/>
                  </a:cubicBezTo>
                  <a:cubicBezTo>
                    <a:pt x="959523" y="396943"/>
                    <a:pt x="976287" y="364685"/>
                    <a:pt x="998639" y="338523"/>
                  </a:cubicBezTo>
                  <a:cubicBezTo>
                    <a:pt x="1023023" y="310075"/>
                    <a:pt x="1054773" y="288231"/>
                    <a:pt x="1093635" y="273245"/>
                  </a:cubicBezTo>
                  <a:cubicBezTo>
                    <a:pt x="1132751" y="258259"/>
                    <a:pt x="1174915" y="250639"/>
                    <a:pt x="1220381" y="250639"/>
                  </a:cubicBezTo>
                  <a:cubicBezTo>
                    <a:pt x="1268387" y="250639"/>
                    <a:pt x="1311821" y="258259"/>
                    <a:pt x="1350429" y="273245"/>
                  </a:cubicBezTo>
                  <a:cubicBezTo>
                    <a:pt x="1389291" y="288231"/>
                    <a:pt x="1421041" y="310075"/>
                    <a:pt x="1445933" y="338523"/>
                  </a:cubicBezTo>
                  <a:cubicBezTo>
                    <a:pt x="1489113" y="388561"/>
                    <a:pt x="1510449" y="455617"/>
                    <a:pt x="1510449" y="539691"/>
                  </a:cubicBezTo>
                  <a:lnTo>
                    <a:pt x="1510449" y="594555"/>
                  </a:lnTo>
                  <a:lnTo>
                    <a:pt x="1047661" y="594555"/>
                  </a:lnTo>
                  <a:lnTo>
                    <a:pt x="1047661" y="757877"/>
                  </a:lnTo>
                  <a:cubicBezTo>
                    <a:pt x="1047661" y="765497"/>
                    <a:pt x="1049947" y="771847"/>
                    <a:pt x="1054773" y="776419"/>
                  </a:cubicBezTo>
                  <a:cubicBezTo>
                    <a:pt x="1059345" y="780991"/>
                    <a:pt x="1065695" y="783531"/>
                    <a:pt x="1073315" y="783531"/>
                  </a:cubicBezTo>
                  <a:lnTo>
                    <a:pt x="1358557" y="783531"/>
                  </a:lnTo>
                  <a:cubicBezTo>
                    <a:pt x="1366685" y="783531"/>
                    <a:pt x="1373035" y="781245"/>
                    <a:pt x="1377353" y="776419"/>
                  </a:cubicBezTo>
                  <a:cubicBezTo>
                    <a:pt x="1381925" y="771847"/>
                    <a:pt x="1383957" y="765497"/>
                    <a:pt x="1383957" y="757877"/>
                  </a:cubicBezTo>
                  <a:lnTo>
                    <a:pt x="1383957" y="668977"/>
                  </a:lnTo>
                  <a:lnTo>
                    <a:pt x="1504607" y="668977"/>
                  </a:lnTo>
                  <a:cubicBezTo>
                    <a:pt x="1493685" y="707077"/>
                    <a:pt x="1476413" y="741875"/>
                    <a:pt x="1453045" y="773117"/>
                  </a:cubicBezTo>
                  <a:cubicBezTo>
                    <a:pt x="1429677" y="804359"/>
                    <a:pt x="1399197" y="829505"/>
                    <a:pt x="1361605" y="848809"/>
                  </a:cubicBezTo>
                  <a:cubicBezTo>
                    <a:pt x="1324013" y="868113"/>
                    <a:pt x="1279817" y="877511"/>
                    <a:pt x="1229017" y="877511"/>
                  </a:cubicBezTo>
                  <a:cubicBezTo>
                    <a:pt x="1179995" y="878019"/>
                    <a:pt x="1135545" y="870399"/>
                    <a:pt x="1095667" y="855413"/>
                  </a:cubicBezTo>
                  <a:close/>
                  <a:moveTo>
                    <a:pt x="1399959" y="523181"/>
                  </a:moveTo>
                  <a:lnTo>
                    <a:pt x="1399959" y="370781"/>
                  </a:lnTo>
                  <a:cubicBezTo>
                    <a:pt x="1399959" y="362653"/>
                    <a:pt x="1397673" y="356303"/>
                    <a:pt x="1393355" y="351985"/>
                  </a:cubicBezTo>
                  <a:cubicBezTo>
                    <a:pt x="1388783" y="347413"/>
                    <a:pt x="1382687" y="345381"/>
                    <a:pt x="1374559" y="345381"/>
                  </a:cubicBezTo>
                  <a:lnTo>
                    <a:pt x="1073315" y="345381"/>
                  </a:lnTo>
                  <a:cubicBezTo>
                    <a:pt x="1065695" y="345381"/>
                    <a:pt x="1059345" y="347667"/>
                    <a:pt x="1054773" y="351985"/>
                  </a:cubicBezTo>
                  <a:cubicBezTo>
                    <a:pt x="1050201" y="356557"/>
                    <a:pt x="1047661" y="362653"/>
                    <a:pt x="1047661" y="370781"/>
                  </a:cubicBezTo>
                  <a:lnTo>
                    <a:pt x="1047661" y="523181"/>
                  </a:lnTo>
                  <a:lnTo>
                    <a:pt x="1399959" y="523181"/>
                  </a:lnTo>
                  <a:close/>
                  <a:moveTo>
                    <a:pt x="1866811" y="865827"/>
                  </a:moveTo>
                  <a:lnTo>
                    <a:pt x="1788833" y="865827"/>
                  </a:lnTo>
                  <a:cubicBezTo>
                    <a:pt x="1734731" y="865827"/>
                    <a:pt x="1693583" y="851857"/>
                    <a:pt x="1665389" y="823663"/>
                  </a:cubicBezTo>
                  <a:cubicBezTo>
                    <a:pt x="1637195" y="795723"/>
                    <a:pt x="1622971" y="754829"/>
                    <a:pt x="1622971" y="701235"/>
                  </a:cubicBezTo>
                  <a:lnTo>
                    <a:pt x="1622971" y="195"/>
                  </a:lnTo>
                  <a:lnTo>
                    <a:pt x="1727873" y="195"/>
                  </a:lnTo>
                  <a:lnTo>
                    <a:pt x="1727873" y="760925"/>
                  </a:lnTo>
                  <a:cubicBezTo>
                    <a:pt x="1727873" y="768545"/>
                    <a:pt x="1730159" y="774895"/>
                    <a:pt x="1734985" y="779467"/>
                  </a:cubicBezTo>
                  <a:cubicBezTo>
                    <a:pt x="1739557" y="784039"/>
                    <a:pt x="1745907" y="786579"/>
                    <a:pt x="1753527" y="786579"/>
                  </a:cubicBezTo>
                  <a:lnTo>
                    <a:pt x="1866811" y="786579"/>
                  </a:lnTo>
                  <a:lnTo>
                    <a:pt x="1866811" y="865827"/>
                  </a:lnTo>
                  <a:close/>
                  <a:moveTo>
                    <a:pt x="2065947" y="855667"/>
                  </a:moveTo>
                  <a:cubicBezTo>
                    <a:pt x="2026831" y="840935"/>
                    <a:pt x="1994573" y="819091"/>
                    <a:pt x="1969427" y="790135"/>
                  </a:cubicBezTo>
                  <a:cubicBezTo>
                    <a:pt x="1947583" y="763719"/>
                    <a:pt x="1931073" y="731461"/>
                    <a:pt x="1920151" y="693107"/>
                  </a:cubicBezTo>
                  <a:cubicBezTo>
                    <a:pt x="1909229" y="655007"/>
                    <a:pt x="1903641" y="612335"/>
                    <a:pt x="1903641" y="565599"/>
                  </a:cubicBezTo>
                  <a:lnTo>
                    <a:pt x="1903641" y="563059"/>
                  </a:lnTo>
                  <a:cubicBezTo>
                    <a:pt x="1903641" y="515815"/>
                    <a:pt x="1909229" y="473143"/>
                    <a:pt x="1920151" y="434789"/>
                  </a:cubicBezTo>
                  <a:cubicBezTo>
                    <a:pt x="1931073" y="396435"/>
                    <a:pt x="1947583" y="364431"/>
                    <a:pt x="1969427" y="338777"/>
                  </a:cubicBezTo>
                  <a:cubicBezTo>
                    <a:pt x="1994573" y="309821"/>
                    <a:pt x="2026831" y="287977"/>
                    <a:pt x="2065947" y="273245"/>
                  </a:cubicBezTo>
                  <a:cubicBezTo>
                    <a:pt x="2105063" y="258513"/>
                    <a:pt x="2147735" y="250893"/>
                    <a:pt x="2193709" y="250893"/>
                  </a:cubicBezTo>
                  <a:cubicBezTo>
                    <a:pt x="2245271" y="250893"/>
                    <a:pt x="2290229" y="260545"/>
                    <a:pt x="2328329" y="279849"/>
                  </a:cubicBezTo>
                  <a:cubicBezTo>
                    <a:pt x="2366429" y="299153"/>
                    <a:pt x="2397163" y="324807"/>
                    <a:pt x="2420277" y="356557"/>
                  </a:cubicBezTo>
                  <a:cubicBezTo>
                    <a:pt x="2443391" y="388561"/>
                    <a:pt x="2459647" y="423867"/>
                    <a:pt x="2469045" y="462983"/>
                  </a:cubicBezTo>
                  <a:lnTo>
                    <a:pt x="2348395" y="462983"/>
                  </a:lnTo>
                  <a:lnTo>
                    <a:pt x="2348395" y="370273"/>
                  </a:lnTo>
                  <a:cubicBezTo>
                    <a:pt x="2348395" y="362145"/>
                    <a:pt x="2346109" y="355795"/>
                    <a:pt x="2341791" y="351477"/>
                  </a:cubicBezTo>
                  <a:cubicBezTo>
                    <a:pt x="2337219" y="346905"/>
                    <a:pt x="2331123" y="344873"/>
                    <a:pt x="2322995" y="344873"/>
                  </a:cubicBezTo>
                  <a:lnTo>
                    <a:pt x="2046135" y="344873"/>
                  </a:lnTo>
                  <a:cubicBezTo>
                    <a:pt x="2038515" y="344873"/>
                    <a:pt x="2032165" y="347159"/>
                    <a:pt x="2027593" y="351477"/>
                  </a:cubicBezTo>
                  <a:cubicBezTo>
                    <a:pt x="2023021" y="356049"/>
                    <a:pt x="2020481" y="362145"/>
                    <a:pt x="2020481" y="370273"/>
                  </a:cubicBezTo>
                  <a:lnTo>
                    <a:pt x="2020481" y="757877"/>
                  </a:lnTo>
                  <a:cubicBezTo>
                    <a:pt x="2020481" y="765497"/>
                    <a:pt x="2022767" y="771847"/>
                    <a:pt x="2027593" y="776419"/>
                  </a:cubicBezTo>
                  <a:cubicBezTo>
                    <a:pt x="2032165" y="780991"/>
                    <a:pt x="2038515" y="783531"/>
                    <a:pt x="2046135" y="783531"/>
                  </a:cubicBezTo>
                  <a:lnTo>
                    <a:pt x="2322995" y="783531"/>
                  </a:lnTo>
                  <a:cubicBezTo>
                    <a:pt x="2331123" y="783531"/>
                    <a:pt x="2337473" y="781245"/>
                    <a:pt x="2341791" y="776419"/>
                  </a:cubicBezTo>
                  <a:cubicBezTo>
                    <a:pt x="2346363" y="771847"/>
                    <a:pt x="2348395" y="765497"/>
                    <a:pt x="2348395" y="757877"/>
                  </a:cubicBezTo>
                  <a:lnTo>
                    <a:pt x="2348395" y="665167"/>
                  </a:lnTo>
                  <a:lnTo>
                    <a:pt x="2469045" y="665167"/>
                  </a:lnTo>
                  <a:cubicBezTo>
                    <a:pt x="2459647" y="704283"/>
                    <a:pt x="2443391" y="739589"/>
                    <a:pt x="2420277" y="771593"/>
                  </a:cubicBezTo>
                  <a:cubicBezTo>
                    <a:pt x="2397163" y="803597"/>
                    <a:pt x="2366429" y="828997"/>
                    <a:pt x="2328329" y="848301"/>
                  </a:cubicBezTo>
                  <a:cubicBezTo>
                    <a:pt x="2290229" y="867605"/>
                    <a:pt x="2245271" y="877257"/>
                    <a:pt x="2193709" y="877257"/>
                  </a:cubicBezTo>
                  <a:cubicBezTo>
                    <a:pt x="2147735" y="878019"/>
                    <a:pt x="2105063" y="870399"/>
                    <a:pt x="2065947" y="855667"/>
                  </a:cubicBezTo>
                  <a:close/>
                  <a:moveTo>
                    <a:pt x="2709583" y="855413"/>
                  </a:moveTo>
                  <a:cubicBezTo>
                    <a:pt x="2670721" y="840427"/>
                    <a:pt x="2638971" y="818583"/>
                    <a:pt x="2614079" y="790135"/>
                  </a:cubicBezTo>
                  <a:cubicBezTo>
                    <a:pt x="2590457" y="764227"/>
                    <a:pt x="2572931" y="731715"/>
                    <a:pt x="2560993" y="693107"/>
                  </a:cubicBezTo>
                  <a:cubicBezTo>
                    <a:pt x="2549309" y="654499"/>
                    <a:pt x="2543213" y="612081"/>
                    <a:pt x="2543213" y="565599"/>
                  </a:cubicBezTo>
                  <a:lnTo>
                    <a:pt x="2543213" y="563059"/>
                  </a:lnTo>
                  <a:cubicBezTo>
                    <a:pt x="2543213" y="516831"/>
                    <a:pt x="2549055" y="474159"/>
                    <a:pt x="2560993" y="435551"/>
                  </a:cubicBezTo>
                  <a:cubicBezTo>
                    <a:pt x="2572677" y="396943"/>
                    <a:pt x="2590457" y="364685"/>
                    <a:pt x="2614079" y="338523"/>
                  </a:cubicBezTo>
                  <a:cubicBezTo>
                    <a:pt x="2638971" y="310075"/>
                    <a:pt x="2670721" y="288231"/>
                    <a:pt x="2709583" y="273245"/>
                  </a:cubicBezTo>
                  <a:cubicBezTo>
                    <a:pt x="2748445" y="258259"/>
                    <a:pt x="2791879" y="250639"/>
                    <a:pt x="2839631" y="250639"/>
                  </a:cubicBezTo>
                  <a:cubicBezTo>
                    <a:pt x="2887637" y="250639"/>
                    <a:pt x="2931071" y="258259"/>
                    <a:pt x="2969679" y="273245"/>
                  </a:cubicBezTo>
                  <a:cubicBezTo>
                    <a:pt x="3008541" y="288231"/>
                    <a:pt x="3040291" y="310075"/>
                    <a:pt x="3065183" y="338523"/>
                  </a:cubicBezTo>
                  <a:cubicBezTo>
                    <a:pt x="3088805" y="364431"/>
                    <a:pt x="3106331" y="396943"/>
                    <a:pt x="3118269" y="435551"/>
                  </a:cubicBezTo>
                  <a:cubicBezTo>
                    <a:pt x="3129953" y="474159"/>
                    <a:pt x="3136049" y="516577"/>
                    <a:pt x="3136049" y="563059"/>
                  </a:cubicBezTo>
                  <a:lnTo>
                    <a:pt x="3136049" y="565599"/>
                  </a:lnTo>
                  <a:cubicBezTo>
                    <a:pt x="3136049" y="611827"/>
                    <a:pt x="3130207" y="654499"/>
                    <a:pt x="3118269" y="693107"/>
                  </a:cubicBezTo>
                  <a:cubicBezTo>
                    <a:pt x="3106585" y="731715"/>
                    <a:pt x="3088805" y="763973"/>
                    <a:pt x="3065183" y="790135"/>
                  </a:cubicBezTo>
                  <a:cubicBezTo>
                    <a:pt x="3040291" y="818583"/>
                    <a:pt x="3008541" y="840427"/>
                    <a:pt x="2969679" y="855413"/>
                  </a:cubicBezTo>
                  <a:cubicBezTo>
                    <a:pt x="2930817" y="870399"/>
                    <a:pt x="2887383" y="878019"/>
                    <a:pt x="2839631" y="878019"/>
                  </a:cubicBezTo>
                  <a:cubicBezTo>
                    <a:pt x="2791879" y="878019"/>
                    <a:pt x="2748445" y="870399"/>
                    <a:pt x="2709583" y="855413"/>
                  </a:cubicBezTo>
                  <a:close/>
                  <a:moveTo>
                    <a:pt x="2667673" y="776927"/>
                  </a:moveTo>
                  <a:cubicBezTo>
                    <a:pt x="2672245" y="781499"/>
                    <a:pt x="2678595" y="784039"/>
                    <a:pt x="2686215" y="784039"/>
                  </a:cubicBezTo>
                  <a:lnTo>
                    <a:pt x="2993555" y="784039"/>
                  </a:lnTo>
                  <a:cubicBezTo>
                    <a:pt x="3001683" y="784039"/>
                    <a:pt x="3008033" y="781753"/>
                    <a:pt x="3012351" y="776927"/>
                  </a:cubicBezTo>
                  <a:cubicBezTo>
                    <a:pt x="3016923" y="772355"/>
                    <a:pt x="3018955" y="766005"/>
                    <a:pt x="3018955" y="758385"/>
                  </a:cubicBezTo>
                  <a:lnTo>
                    <a:pt x="3018955" y="370781"/>
                  </a:lnTo>
                  <a:cubicBezTo>
                    <a:pt x="3018955" y="362653"/>
                    <a:pt x="3016669" y="356303"/>
                    <a:pt x="3012351" y="351985"/>
                  </a:cubicBezTo>
                  <a:cubicBezTo>
                    <a:pt x="3007779" y="347413"/>
                    <a:pt x="3001683" y="345381"/>
                    <a:pt x="2993555" y="345381"/>
                  </a:cubicBezTo>
                  <a:lnTo>
                    <a:pt x="2686215" y="345381"/>
                  </a:lnTo>
                  <a:cubicBezTo>
                    <a:pt x="2678595" y="345381"/>
                    <a:pt x="2672245" y="347667"/>
                    <a:pt x="2667673" y="351985"/>
                  </a:cubicBezTo>
                  <a:cubicBezTo>
                    <a:pt x="2663101" y="356557"/>
                    <a:pt x="2660561" y="362653"/>
                    <a:pt x="2660561" y="370781"/>
                  </a:cubicBezTo>
                  <a:lnTo>
                    <a:pt x="2660561" y="758385"/>
                  </a:lnTo>
                  <a:cubicBezTo>
                    <a:pt x="2660561" y="766259"/>
                    <a:pt x="2662847" y="772355"/>
                    <a:pt x="2667673" y="776927"/>
                  </a:cubicBezTo>
                  <a:close/>
                  <a:moveTo>
                    <a:pt x="3253143" y="865827"/>
                  </a:moveTo>
                  <a:lnTo>
                    <a:pt x="3253143" y="263339"/>
                  </a:lnTo>
                  <a:lnTo>
                    <a:pt x="3358045" y="263339"/>
                  </a:lnTo>
                  <a:lnTo>
                    <a:pt x="3358045" y="865573"/>
                  </a:lnTo>
                  <a:lnTo>
                    <a:pt x="3253143" y="865573"/>
                  </a:lnTo>
                  <a:close/>
                  <a:moveTo>
                    <a:pt x="3531019" y="251147"/>
                  </a:moveTo>
                  <a:cubicBezTo>
                    <a:pt x="3571151" y="251147"/>
                    <a:pt x="3605949" y="259783"/>
                    <a:pt x="3634905" y="276801"/>
                  </a:cubicBezTo>
                  <a:cubicBezTo>
                    <a:pt x="3663861" y="293819"/>
                    <a:pt x="3685705" y="316933"/>
                    <a:pt x="3700437" y="346397"/>
                  </a:cubicBezTo>
                  <a:cubicBezTo>
                    <a:pt x="3716693" y="315917"/>
                    <a:pt x="3740315" y="292549"/>
                    <a:pt x="3771557" y="276039"/>
                  </a:cubicBezTo>
                  <a:cubicBezTo>
                    <a:pt x="3802545" y="259529"/>
                    <a:pt x="3840391" y="251401"/>
                    <a:pt x="3884587" y="251401"/>
                  </a:cubicBezTo>
                  <a:cubicBezTo>
                    <a:pt x="3925227" y="251401"/>
                    <a:pt x="3960279" y="258767"/>
                    <a:pt x="3989997" y="273245"/>
                  </a:cubicBezTo>
                  <a:cubicBezTo>
                    <a:pt x="4019715" y="287977"/>
                    <a:pt x="4042321" y="308551"/>
                    <a:pt x="4058323" y="335221"/>
                  </a:cubicBezTo>
                  <a:cubicBezTo>
                    <a:pt x="4074071" y="361891"/>
                    <a:pt x="4082199" y="392879"/>
                    <a:pt x="4082199" y="428185"/>
                  </a:cubicBezTo>
                  <a:lnTo>
                    <a:pt x="4082199" y="865827"/>
                  </a:lnTo>
                  <a:lnTo>
                    <a:pt x="3977297" y="865827"/>
                  </a:lnTo>
                  <a:lnTo>
                    <a:pt x="3977297" y="372051"/>
                  </a:lnTo>
                  <a:cubicBezTo>
                    <a:pt x="3977297" y="363923"/>
                    <a:pt x="3975011" y="357573"/>
                    <a:pt x="3970693" y="353255"/>
                  </a:cubicBezTo>
                  <a:cubicBezTo>
                    <a:pt x="3966121" y="348683"/>
                    <a:pt x="3960025" y="346651"/>
                    <a:pt x="3951897" y="346651"/>
                  </a:cubicBezTo>
                  <a:lnTo>
                    <a:pt x="3700691" y="346651"/>
                  </a:lnTo>
                  <a:cubicBezTo>
                    <a:pt x="3713645" y="372559"/>
                    <a:pt x="3720249" y="400753"/>
                    <a:pt x="3720249" y="430725"/>
                  </a:cubicBezTo>
                  <a:lnTo>
                    <a:pt x="3720249" y="866081"/>
                  </a:lnTo>
                  <a:lnTo>
                    <a:pt x="3615347" y="866081"/>
                  </a:lnTo>
                  <a:lnTo>
                    <a:pt x="3615347" y="372051"/>
                  </a:lnTo>
                  <a:cubicBezTo>
                    <a:pt x="3615347" y="363923"/>
                    <a:pt x="3613061" y="357573"/>
                    <a:pt x="3608743" y="353255"/>
                  </a:cubicBezTo>
                  <a:cubicBezTo>
                    <a:pt x="3604171" y="348683"/>
                    <a:pt x="3598075" y="346651"/>
                    <a:pt x="3589947" y="346651"/>
                  </a:cubicBezTo>
                  <a:lnTo>
                    <a:pt x="3358299" y="346651"/>
                  </a:lnTo>
                  <a:cubicBezTo>
                    <a:pt x="3396145" y="282897"/>
                    <a:pt x="3453803" y="251147"/>
                    <a:pt x="3531019" y="251147"/>
                  </a:cubicBezTo>
                  <a:close/>
                  <a:moveTo>
                    <a:pt x="4359567" y="855413"/>
                  </a:moveTo>
                  <a:cubicBezTo>
                    <a:pt x="4319689" y="840427"/>
                    <a:pt x="4287431" y="818583"/>
                    <a:pt x="4262539" y="790135"/>
                  </a:cubicBezTo>
                  <a:cubicBezTo>
                    <a:pt x="4240187" y="764227"/>
                    <a:pt x="4223423" y="731715"/>
                    <a:pt x="4212247" y="693107"/>
                  </a:cubicBezTo>
                  <a:cubicBezTo>
                    <a:pt x="4201071" y="654499"/>
                    <a:pt x="4195483" y="612081"/>
                    <a:pt x="4195483" y="565599"/>
                  </a:cubicBezTo>
                  <a:lnTo>
                    <a:pt x="4195483" y="563059"/>
                  </a:lnTo>
                  <a:cubicBezTo>
                    <a:pt x="4195483" y="516831"/>
                    <a:pt x="4201071" y="474159"/>
                    <a:pt x="4212247" y="435551"/>
                  </a:cubicBezTo>
                  <a:cubicBezTo>
                    <a:pt x="4223423" y="396943"/>
                    <a:pt x="4240187" y="364685"/>
                    <a:pt x="4262539" y="338523"/>
                  </a:cubicBezTo>
                  <a:cubicBezTo>
                    <a:pt x="4286923" y="310075"/>
                    <a:pt x="4318673" y="288231"/>
                    <a:pt x="4357535" y="273245"/>
                  </a:cubicBezTo>
                  <a:cubicBezTo>
                    <a:pt x="4396651" y="258259"/>
                    <a:pt x="4438815" y="250639"/>
                    <a:pt x="4484281" y="250639"/>
                  </a:cubicBezTo>
                  <a:cubicBezTo>
                    <a:pt x="4532287" y="250639"/>
                    <a:pt x="4575721" y="258259"/>
                    <a:pt x="4614329" y="273245"/>
                  </a:cubicBezTo>
                  <a:cubicBezTo>
                    <a:pt x="4653191" y="288231"/>
                    <a:pt x="4684941" y="310075"/>
                    <a:pt x="4709833" y="338523"/>
                  </a:cubicBezTo>
                  <a:cubicBezTo>
                    <a:pt x="4753013" y="388561"/>
                    <a:pt x="4774349" y="455617"/>
                    <a:pt x="4774349" y="539691"/>
                  </a:cubicBezTo>
                  <a:lnTo>
                    <a:pt x="4774349" y="594555"/>
                  </a:lnTo>
                  <a:lnTo>
                    <a:pt x="4311053" y="594555"/>
                  </a:lnTo>
                  <a:lnTo>
                    <a:pt x="4311053" y="757877"/>
                  </a:lnTo>
                  <a:cubicBezTo>
                    <a:pt x="4311053" y="765497"/>
                    <a:pt x="4313339" y="771847"/>
                    <a:pt x="4318165" y="776419"/>
                  </a:cubicBezTo>
                  <a:cubicBezTo>
                    <a:pt x="4322737" y="780991"/>
                    <a:pt x="4329087" y="783531"/>
                    <a:pt x="4336707" y="783531"/>
                  </a:cubicBezTo>
                  <a:lnTo>
                    <a:pt x="4621949" y="783531"/>
                  </a:lnTo>
                  <a:cubicBezTo>
                    <a:pt x="4630077" y="783531"/>
                    <a:pt x="4636427" y="781245"/>
                    <a:pt x="4640745" y="776419"/>
                  </a:cubicBezTo>
                  <a:cubicBezTo>
                    <a:pt x="4645317" y="771847"/>
                    <a:pt x="4647349" y="765497"/>
                    <a:pt x="4647349" y="757877"/>
                  </a:cubicBezTo>
                  <a:lnTo>
                    <a:pt x="4647349" y="668977"/>
                  </a:lnTo>
                  <a:lnTo>
                    <a:pt x="4767999" y="668977"/>
                  </a:lnTo>
                  <a:cubicBezTo>
                    <a:pt x="4757077" y="707077"/>
                    <a:pt x="4739805" y="741875"/>
                    <a:pt x="4716437" y="773117"/>
                  </a:cubicBezTo>
                  <a:cubicBezTo>
                    <a:pt x="4693069" y="804359"/>
                    <a:pt x="4662589" y="829505"/>
                    <a:pt x="4624997" y="848809"/>
                  </a:cubicBezTo>
                  <a:cubicBezTo>
                    <a:pt x="4587405" y="868113"/>
                    <a:pt x="4543209" y="877511"/>
                    <a:pt x="4492409" y="877511"/>
                  </a:cubicBezTo>
                  <a:cubicBezTo>
                    <a:pt x="4443895" y="878019"/>
                    <a:pt x="4399445" y="870399"/>
                    <a:pt x="4359567" y="855413"/>
                  </a:cubicBezTo>
                  <a:close/>
                  <a:moveTo>
                    <a:pt x="4663605" y="523181"/>
                  </a:moveTo>
                  <a:lnTo>
                    <a:pt x="4663605" y="370781"/>
                  </a:lnTo>
                  <a:cubicBezTo>
                    <a:pt x="4663605" y="362653"/>
                    <a:pt x="4661319" y="356303"/>
                    <a:pt x="4657001" y="351985"/>
                  </a:cubicBezTo>
                  <a:cubicBezTo>
                    <a:pt x="4652429" y="347413"/>
                    <a:pt x="4646333" y="345381"/>
                    <a:pt x="4638205" y="345381"/>
                  </a:cubicBezTo>
                  <a:lnTo>
                    <a:pt x="4336961" y="345381"/>
                  </a:lnTo>
                  <a:cubicBezTo>
                    <a:pt x="4329341" y="345381"/>
                    <a:pt x="4322991" y="347667"/>
                    <a:pt x="4318419" y="351985"/>
                  </a:cubicBezTo>
                  <a:cubicBezTo>
                    <a:pt x="4313847" y="356557"/>
                    <a:pt x="4311307" y="362653"/>
                    <a:pt x="4311307" y="370781"/>
                  </a:cubicBezTo>
                  <a:lnTo>
                    <a:pt x="4311307" y="523181"/>
                  </a:lnTo>
                  <a:lnTo>
                    <a:pt x="4663605" y="523181"/>
                  </a:lnTo>
                  <a:close/>
                </a:path>
              </a:pathLst>
            </a:custGeom>
            <a:noFill/>
            <a:ln w="0" cap="rnd">
              <a:solidFill>
                <a:srgbClr val="BEDAE5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EB9A25E-3062-59C1-E1A2-895D70C0F8F2}"/>
                </a:ext>
              </a:extLst>
            </p:cNvPr>
            <p:cNvSpPr/>
            <p:nvPr/>
          </p:nvSpPr>
          <p:spPr>
            <a:xfrm>
              <a:off x="6649993" y="4153744"/>
              <a:ext cx="4773929" cy="877824"/>
            </a:xfrm>
            <a:custGeom>
              <a:avLst/>
              <a:gdLst>
                <a:gd name="connsiteX0" fmla="*/ 128435 w 4773929"/>
                <a:gd name="connsiteY0" fmla="*/ 804867 h 877824"/>
                <a:gd name="connsiteX1" fmla="*/ 419 w 4773929"/>
                <a:gd name="connsiteY1" fmla="*/ 263593 h 877824"/>
                <a:gd name="connsiteX2" fmla="*/ 111417 w 4773929"/>
                <a:gd name="connsiteY2" fmla="*/ 263593 h 877824"/>
                <a:gd name="connsiteX3" fmla="*/ 232067 w 4773929"/>
                <a:gd name="connsiteY3" fmla="*/ 864557 h 877824"/>
                <a:gd name="connsiteX4" fmla="*/ 347891 w 4773929"/>
                <a:gd name="connsiteY4" fmla="*/ 296359 h 877824"/>
                <a:gd name="connsiteX5" fmla="*/ 393103 w 4773929"/>
                <a:gd name="connsiteY5" fmla="*/ 258513 h 877824"/>
                <a:gd name="connsiteX6" fmla="*/ 487083 w 4773929"/>
                <a:gd name="connsiteY6" fmla="*/ 258513 h 877824"/>
                <a:gd name="connsiteX7" fmla="*/ 532295 w 4773929"/>
                <a:gd name="connsiteY7" fmla="*/ 296359 h 877824"/>
                <a:gd name="connsiteX8" fmla="*/ 646849 w 4773929"/>
                <a:gd name="connsiteY8" fmla="*/ 864557 h 877824"/>
                <a:gd name="connsiteX9" fmla="*/ 766229 w 4773929"/>
                <a:gd name="connsiteY9" fmla="*/ 263593 h 877824"/>
                <a:gd name="connsiteX10" fmla="*/ 874687 w 4773929"/>
                <a:gd name="connsiteY10" fmla="*/ 263593 h 877824"/>
                <a:gd name="connsiteX11" fmla="*/ 746417 w 4773929"/>
                <a:gd name="connsiteY11" fmla="*/ 805883 h 877824"/>
                <a:gd name="connsiteX12" fmla="*/ 721017 w 4773929"/>
                <a:gd name="connsiteY12" fmla="*/ 854651 h 877824"/>
                <a:gd name="connsiteX13" fmla="*/ 674281 w 4773929"/>
                <a:gd name="connsiteY13" fmla="*/ 870399 h 877824"/>
                <a:gd name="connsiteX14" fmla="*/ 619417 w 4773929"/>
                <a:gd name="connsiteY14" fmla="*/ 870399 h 877824"/>
                <a:gd name="connsiteX15" fmla="*/ 552361 w 4773929"/>
                <a:gd name="connsiteY15" fmla="*/ 809439 h 877824"/>
                <a:gd name="connsiteX16" fmla="*/ 440093 w 4773929"/>
                <a:gd name="connsiteY16" fmla="*/ 264355 h 877824"/>
                <a:gd name="connsiteX17" fmla="*/ 327825 w 4773929"/>
                <a:gd name="connsiteY17" fmla="*/ 809439 h 877824"/>
                <a:gd name="connsiteX18" fmla="*/ 262039 w 4773929"/>
                <a:gd name="connsiteY18" fmla="*/ 870399 h 877824"/>
                <a:gd name="connsiteX19" fmla="*/ 202349 w 4773929"/>
                <a:gd name="connsiteY19" fmla="*/ 870399 h 877824"/>
                <a:gd name="connsiteX20" fmla="*/ 128435 w 4773929"/>
                <a:gd name="connsiteY20" fmla="*/ 804867 h 877824"/>
                <a:gd name="connsiteX21" fmla="*/ 1095667 w 4773929"/>
                <a:gd name="connsiteY21" fmla="*/ 855413 h 877824"/>
                <a:gd name="connsiteX22" fmla="*/ 998639 w 4773929"/>
                <a:gd name="connsiteY22" fmla="*/ 790135 h 877824"/>
                <a:gd name="connsiteX23" fmla="*/ 948347 w 4773929"/>
                <a:gd name="connsiteY23" fmla="*/ 693107 h 877824"/>
                <a:gd name="connsiteX24" fmla="*/ 931583 w 4773929"/>
                <a:gd name="connsiteY24" fmla="*/ 565599 h 877824"/>
                <a:gd name="connsiteX25" fmla="*/ 931583 w 4773929"/>
                <a:gd name="connsiteY25" fmla="*/ 563059 h 877824"/>
                <a:gd name="connsiteX26" fmla="*/ 948347 w 4773929"/>
                <a:gd name="connsiteY26" fmla="*/ 435551 h 877824"/>
                <a:gd name="connsiteX27" fmla="*/ 998639 w 4773929"/>
                <a:gd name="connsiteY27" fmla="*/ 338523 h 877824"/>
                <a:gd name="connsiteX28" fmla="*/ 1093635 w 4773929"/>
                <a:gd name="connsiteY28" fmla="*/ 273245 h 877824"/>
                <a:gd name="connsiteX29" fmla="*/ 1220381 w 4773929"/>
                <a:gd name="connsiteY29" fmla="*/ 250639 h 877824"/>
                <a:gd name="connsiteX30" fmla="*/ 1350429 w 4773929"/>
                <a:gd name="connsiteY30" fmla="*/ 273245 h 877824"/>
                <a:gd name="connsiteX31" fmla="*/ 1445933 w 4773929"/>
                <a:gd name="connsiteY31" fmla="*/ 338523 h 877824"/>
                <a:gd name="connsiteX32" fmla="*/ 1510449 w 4773929"/>
                <a:gd name="connsiteY32" fmla="*/ 539691 h 877824"/>
                <a:gd name="connsiteX33" fmla="*/ 1510449 w 4773929"/>
                <a:gd name="connsiteY33" fmla="*/ 594555 h 877824"/>
                <a:gd name="connsiteX34" fmla="*/ 1047661 w 4773929"/>
                <a:gd name="connsiteY34" fmla="*/ 594555 h 877824"/>
                <a:gd name="connsiteX35" fmla="*/ 1047661 w 4773929"/>
                <a:gd name="connsiteY35" fmla="*/ 757877 h 877824"/>
                <a:gd name="connsiteX36" fmla="*/ 1054773 w 4773929"/>
                <a:gd name="connsiteY36" fmla="*/ 776419 h 877824"/>
                <a:gd name="connsiteX37" fmla="*/ 1073315 w 4773929"/>
                <a:gd name="connsiteY37" fmla="*/ 783531 h 877824"/>
                <a:gd name="connsiteX38" fmla="*/ 1358557 w 4773929"/>
                <a:gd name="connsiteY38" fmla="*/ 783531 h 877824"/>
                <a:gd name="connsiteX39" fmla="*/ 1377353 w 4773929"/>
                <a:gd name="connsiteY39" fmla="*/ 776419 h 877824"/>
                <a:gd name="connsiteX40" fmla="*/ 1383957 w 4773929"/>
                <a:gd name="connsiteY40" fmla="*/ 757877 h 877824"/>
                <a:gd name="connsiteX41" fmla="*/ 1383957 w 4773929"/>
                <a:gd name="connsiteY41" fmla="*/ 668977 h 877824"/>
                <a:gd name="connsiteX42" fmla="*/ 1504607 w 4773929"/>
                <a:gd name="connsiteY42" fmla="*/ 668977 h 877824"/>
                <a:gd name="connsiteX43" fmla="*/ 1453045 w 4773929"/>
                <a:gd name="connsiteY43" fmla="*/ 773117 h 877824"/>
                <a:gd name="connsiteX44" fmla="*/ 1361605 w 4773929"/>
                <a:gd name="connsiteY44" fmla="*/ 848809 h 877824"/>
                <a:gd name="connsiteX45" fmla="*/ 1229017 w 4773929"/>
                <a:gd name="connsiteY45" fmla="*/ 877511 h 877824"/>
                <a:gd name="connsiteX46" fmla="*/ 1095667 w 4773929"/>
                <a:gd name="connsiteY46" fmla="*/ 855413 h 877824"/>
                <a:gd name="connsiteX47" fmla="*/ 1399959 w 4773929"/>
                <a:gd name="connsiteY47" fmla="*/ 523181 h 877824"/>
                <a:gd name="connsiteX48" fmla="*/ 1399959 w 4773929"/>
                <a:gd name="connsiteY48" fmla="*/ 370781 h 877824"/>
                <a:gd name="connsiteX49" fmla="*/ 1393355 w 4773929"/>
                <a:gd name="connsiteY49" fmla="*/ 351985 h 877824"/>
                <a:gd name="connsiteX50" fmla="*/ 1374559 w 4773929"/>
                <a:gd name="connsiteY50" fmla="*/ 345381 h 877824"/>
                <a:gd name="connsiteX51" fmla="*/ 1073315 w 4773929"/>
                <a:gd name="connsiteY51" fmla="*/ 345381 h 877824"/>
                <a:gd name="connsiteX52" fmla="*/ 1054773 w 4773929"/>
                <a:gd name="connsiteY52" fmla="*/ 351985 h 877824"/>
                <a:gd name="connsiteX53" fmla="*/ 1047661 w 4773929"/>
                <a:gd name="connsiteY53" fmla="*/ 370781 h 877824"/>
                <a:gd name="connsiteX54" fmla="*/ 1047661 w 4773929"/>
                <a:gd name="connsiteY54" fmla="*/ 523181 h 877824"/>
                <a:gd name="connsiteX55" fmla="*/ 1399959 w 4773929"/>
                <a:gd name="connsiteY55" fmla="*/ 523181 h 877824"/>
                <a:gd name="connsiteX56" fmla="*/ 1866811 w 4773929"/>
                <a:gd name="connsiteY56" fmla="*/ 865827 h 877824"/>
                <a:gd name="connsiteX57" fmla="*/ 1788833 w 4773929"/>
                <a:gd name="connsiteY57" fmla="*/ 865827 h 877824"/>
                <a:gd name="connsiteX58" fmla="*/ 1665389 w 4773929"/>
                <a:gd name="connsiteY58" fmla="*/ 823663 h 877824"/>
                <a:gd name="connsiteX59" fmla="*/ 1622971 w 4773929"/>
                <a:gd name="connsiteY59" fmla="*/ 701235 h 877824"/>
                <a:gd name="connsiteX60" fmla="*/ 1622971 w 4773929"/>
                <a:gd name="connsiteY60" fmla="*/ 195 h 877824"/>
                <a:gd name="connsiteX61" fmla="*/ 1727873 w 4773929"/>
                <a:gd name="connsiteY61" fmla="*/ 195 h 877824"/>
                <a:gd name="connsiteX62" fmla="*/ 1727873 w 4773929"/>
                <a:gd name="connsiteY62" fmla="*/ 760925 h 877824"/>
                <a:gd name="connsiteX63" fmla="*/ 1734985 w 4773929"/>
                <a:gd name="connsiteY63" fmla="*/ 779467 h 877824"/>
                <a:gd name="connsiteX64" fmla="*/ 1753527 w 4773929"/>
                <a:gd name="connsiteY64" fmla="*/ 786579 h 877824"/>
                <a:gd name="connsiteX65" fmla="*/ 1866811 w 4773929"/>
                <a:gd name="connsiteY65" fmla="*/ 786579 h 877824"/>
                <a:gd name="connsiteX66" fmla="*/ 1866811 w 4773929"/>
                <a:gd name="connsiteY66" fmla="*/ 865827 h 877824"/>
                <a:gd name="connsiteX67" fmla="*/ 2065947 w 4773929"/>
                <a:gd name="connsiteY67" fmla="*/ 855667 h 877824"/>
                <a:gd name="connsiteX68" fmla="*/ 1969427 w 4773929"/>
                <a:gd name="connsiteY68" fmla="*/ 790135 h 877824"/>
                <a:gd name="connsiteX69" fmla="*/ 1920151 w 4773929"/>
                <a:gd name="connsiteY69" fmla="*/ 693107 h 877824"/>
                <a:gd name="connsiteX70" fmla="*/ 1903641 w 4773929"/>
                <a:gd name="connsiteY70" fmla="*/ 565599 h 877824"/>
                <a:gd name="connsiteX71" fmla="*/ 1903641 w 4773929"/>
                <a:gd name="connsiteY71" fmla="*/ 563059 h 877824"/>
                <a:gd name="connsiteX72" fmla="*/ 1920151 w 4773929"/>
                <a:gd name="connsiteY72" fmla="*/ 434789 h 877824"/>
                <a:gd name="connsiteX73" fmla="*/ 1969427 w 4773929"/>
                <a:gd name="connsiteY73" fmla="*/ 338777 h 877824"/>
                <a:gd name="connsiteX74" fmla="*/ 2065947 w 4773929"/>
                <a:gd name="connsiteY74" fmla="*/ 273245 h 877824"/>
                <a:gd name="connsiteX75" fmla="*/ 2193709 w 4773929"/>
                <a:gd name="connsiteY75" fmla="*/ 250893 h 877824"/>
                <a:gd name="connsiteX76" fmla="*/ 2328329 w 4773929"/>
                <a:gd name="connsiteY76" fmla="*/ 279849 h 877824"/>
                <a:gd name="connsiteX77" fmla="*/ 2420277 w 4773929"/>
                <a:gd name="connsiteY77" fmla="*/ 356557 h 877824"/>
                <a:gd name="connsiteX78" fmla="*/ 2469045 w 4773929"/>
                <a:gd name="connsiteY78" fmla="*/ 462983 h 877824"/>
                <a:gd name="connsiteX79" fmla="*/ 2348395 w 4773929"/>
                <a:gd name="connsiteY79" fmla="*/ 462983 h 877824"/>
                <a:gd name="connsiteX80" fmla="*/ 2348395 w 4773929"/>
                <a:gd name="connsiteY80" fmla="*/ 370273 h 877824"/>
                <a:gd name="connsiteX81" fmla="*/ 2341791 w 4773929"/>
                <a:gd name="connsiteY81" fmla="*/ 351477 h 877824"/>
                <a:gd name="connsiteX82" fmla="*/ 2322995 w 4773929"/>
                <a:gd name="connsiteY82" fmla="*/ 344873 h 877824"/>
                <a:gd name="connsiteX83" fmla="*/ 2046135 w 4773929"/>
                <a:gd name="connsiteY83" fmla="*/ 344873 h 877824"/>
                <a:gd name="connsiteX84" fmla="*/ 2027593 w 4773929"/>
                <a:gd name="connsiteY84" fmla="*/ 351477 h 877824"/>
                <a:gd name="connsiteX85" fmla="*/ 2020481 w 4773929"/>
                <a:gd name="connsiteY85" fmla="*/ 370273 h 877824"/>
                <a:gd name="connsiteX86" fmla="*/ 2020481 w 4773929"/>
                <a:gd name="connsiteY86" fmla="*/ 757877 h 877824"/>
                <a:gd name="connsiteX87" fmla="*/ 2027593 w 4773929"/>
                <a:gd name="connsiteY87" fmla="*/ 776419 h 877824"/>
                <a:gd name="connsiteX88" fmla="*/ 2046135 w 4773929"/>
                <a:gd name="connsiteY88" fmla="*/ 783531 h 877824"/>
                <a:gd name="connsiteX89" fmla="*/ 2322995 w 4773929"/>
                <a:gd name="connsiteY89" fmla="*/ 783531 h 877824"/>
                <a:gd name="connsiteX90" fmla="*/ 2341791 w 4773929"/>
                <a:gd name="connsiteY90" fmla="*/ 776419 h 877824"/>
                <a:gd name="connsiteX91" fmla="*/ 2348395 w 4773929"/>
                <a:gd name="connsiteY91" fmla="*/ 757877 h 877824"/>
                <a:gd name="connsiteX92" fmla="*/ 2348395 w 4773929"/>
                <a:gd name="connsiteY92" fmla="*/ 665167 h 877824"/>
                <a:gd name="connsiteX93" fmla="*/ 2469045 w 4773929"/>
                <a:gd name="connsiteY93" fmla="*/ 665167 h 877824"/>
                <a:gd name="connsiteX94" fmla="*/ 2420277 w 4773929"/>
                <a:gd name="connsiteY94" fmla="*/ 771593 h 877824"/>
                <a:gd name="connsiteX95" fmla="*/ 2328329 w 4773929"/>
                <a:gd name="connsiteY95" fmla="*/ 848301 h 877824"/>
                <a:gd name="connsiteX96" fmla="*/ 2193709 w 4773929"/>
                <a:gd name="connsiteY96" fmla="*/ 877257 h 877824"/>
                <a:gd name="connsiteX97" fmla="*/ 2065947 w 4773929"/>
                <a:gd name="connsiteY97" fmla="*/ 855667 h 877824"/>
                <a:gd name="connsiteX98" fmla="*/ 2709583 w 4773929"/>
                <a:gd name="connsiteY98" fmla="*/ 855413 h 877824"/>
                <a:gd name="connsiteX99" fmla="*/ 2614079 w 4773929"/>
                <a:gd name="connsiteY99" fmla="*/ 790135 h 877824"/>
                <a:gd name="connsiteX100" fmla="*/ 2560993 w 4773929"/>
                <a:gd name="connsiteY100" fmla="*/ 693107 h 877824"/>
                <a:gd name="connsiteX101" fmla="*/ 2543213 w 4773929"/>
                <a:gd name="connsiteY101" fmla="*/ 565599 h 877824"/>
                <a:gd name="connsiteX102" fmla="*/ 2543213 w 4773929"/>
                <a:gd name="connsiteY102" fmla="*/ 563059 h 877824"/>
                <a:gd name="connsiteX103" fmla="*/ 2560993 w 4773929"/>
                <a:gd name="connsiteY103" fmla="*/ 435551 h 877824"/>
                <a:gd name="connsiteX104" fmla="*/ 2614079 w 4773929"/>
                <a:gd name="connsiteY104" fmla="*/ 338523 h 877824"/>
                <a:gd name="connsiteX105" fmla="*/ 2709583 w 4773929"/>
                <a:gd name="connsiteY105" fmla="*/ 273245 h 877824"/>
                <a:gd name="connsiteX106" fmla="*/ 2839631 w 4773929"/>
                <a:gd name="connsiteY106" fmla="*/ 250639 h 877824"/>
                <a:gd name="connsiteX107" fmla="*/ 2969679 w 4773929"/>
                <a:gd name="connsiteY107" fmla="*/ 273245 h 877824"/>
                <a:gd name="connsiteX108" fmla="*/ 3065183 w 4773929"/>
                <a:gd name="connsiteY108" fmla="*/ 338523 h 877824"/>
                <a:gd name="connsiteX109" fmla="*/ 3118269 w 4773929"/>
                <a:gd name="connsiteY109" fmla="*/ 435551 h 877824"/>
                <a:gd name="connsiteX110" fmla="*/ 3136049 w 4773929"/>
                <a:gd name="connsiteY110" fmla="*/ 563059 h 877824"/>
                <a:gd name="connsiteX111" fmla="*/ 3136049 w 4773929"/>
                <a:gd name="connsiteY111" fmla="*/ 565599 h 877824"/>
                <a:gd name="connsiteX112" fmla="*/ 3118269 w 4773929"/>
                <a:gd name="connsiteY112" fmla="*/ 693107 h 877824"/>
                <a:gd name="connsiteX113" fmla="*/ 3065183 w 4773929"/>
                <a:gd name="connsiteY113" fmla="*/ 790135 h 877824"/>
                <a:gd name="connsiteX114" fmla="*/ 2969679 w 4773929"/>
                <a:gd name="connsiteY114" fmla="*/ 855413 h 877824"/>
                <a:gd name="connsiteX115" fmla="*/ 2839631 w 4773929"/>
                <a:gd name="connsiteY115" fmla="*/ 878019 h 877824"/>
                <a:gd name="connsiteX116" fmla="*/ 2709583 w 4773929"/>
                <a:gd name="connsiteY116" fmla="*/ 855413 h 877824"/>
                <a:gd name="connsiteX117" fmla="*/ 2667673 w 4773929"/>
                <a:gd name="connsiteY117" fmla="*/ 776927 h 877824"/>
                <a:gd name="connsiteX118" fmla="*/ 2686215 w 4773929"/>
                <a:gd name="connsiteY118" fmla="*/ 784039 h 877824"/>
                <a:gd name="connsiteX119" fmla="*/ 2993555 w 4773929"/>
                <a:gd name="connsiteY119" fmla="*/ 784039 h 877824"/>
                <a:gd name="connsiteX120" fmla="*/ 3012351 w 4773929"/>
                <a:gd name="connsiteY120" fmla="*/ 776927 h 877824"/>
                <a:gd name="connsiteX121" fmla="*/ 3018955 w 4773929"/>
                <a:gd name="connsiteY121" fmla="*/ 758385 h 877824"/>
                <a:gd name="connsiteX122" fmla="*/ 3018955 w 4773929"/>
                <a:gd name="connsiteY122" fmla="*/ 370781 h 877824"/>
                <a:gd name="connsiteX123" fmla="*/ 3012351 w 4773929"/>
                <a:gd name="connsiteY123" fmla="*/ 351985 h 877824"/>
                <a:gd name="connsiteX124" fmla="*/ 2993555 w 4773929"/>
                <a:gd name="connsiteY124" fmla="*/ 345381 h 877824"/>
                <a:gd name="connsiteX125" fmla="*/ 2686215 w 4773929"/>
                <a:gd name="connsiteY125" fmla="*/ 345381 h 877824"/>
                <a:gd name="connsiteX126" fmla="*/ 2667673 w 4773929"/>
                <a:gd name="connsiteY126" fmla="*/ 351985 h 877824"/>
                <a:gd name="connsiteX127" fmla="*/ 2660561 w 4773929"/>
                <a:gd name="connsiteY127" fmla="*/ 370781 h 877824"/>
                <a:gd name="connsiteX128" fmla="*/ 2660561 w 4773929"/>
                <a:gd name="connsiteY128" fmla="*/ 758385 h 877824"/>
                <a:gd name="connsiteX129" fmla="*/ 2667673 w 4773929"/>
                <a:gd name="connsiteY129" fmla="*/ 776927 h 877824"/>
                <a:gd name="connsiteX130" fmla="*/ 3253143 w 4773929"/>
                <a:gd name="connsiteY130" fmla="*/ 865827 h 877824"/>
                <a:gd name="connsiteX131" fmla="*/ 3253143 w 4773929"/>
                <a:gd name="connsiteY131" fmla="*/ 263339 h 877824"/>
                <a:gd name="connsiteX132" fmla="*/ 3358045 w 4773929"/>
                <a:gd name="connsiteY132" fmla="*/ 263339 h 877824"/>
                <a:gd name="connsiteX133" fmla="*/ 3358045 w 4773929"/>
                <a:gd name="connsiteY133" fmla="*/ 865573 h 877824"/>
                <a:gd name="connsiteX134" fmla="*/ 3253143 w 4773929"/>
                <a:gd name="connsiteY134" fmla="*/ 865573 h 877824"/>
                <a:gd name="connsiteX135" fmla="*/ 3531019 w 4773929"/>
                <a:gd name="connsiteY135" fmla="*/ 251147 h 877824"/>
                <a:gd name="connsiteX136" fmla="*/ 3634905 w 4773929"/>
                <a:gd name="connsiteY136" fmla="*/ 276801 h 877824"/>
                <a:gd name="connsiteX137" fmla="*/ 3700437 w 4773929"/>
                <a:gd name="connsiteY137" fmla="*/ 346397 h 877824"/>
                <a:gd name="connsiteX138" fmla="*/ 3771557 w 4773929"/>
                <a:gd name="connsiteY138" fmla="*/ 276039 h 877824"/>
                <a:gd name="connsiteX139" fmla="*/ 3884587 w 4773929"/>
                <a:gd name="connsiteY139" fmla="*/ 251401 h 877824"/>
                <a:gd name="connsiteX140" fmla="*/ 3989997 w 4773929"/>
                <a:gd name="connsiteY140" fmla="*/ 273245 h 877824"/>
                <a:gd name="connsiteX141" fmla="*/ 4058323 w 4773929"/>
                <a:gd name="connsiteY141" fmla="*/ 335221 h 877824"/>
                <a:gd name="connsiteX142" fmla="*/ 4082199 w 4773929"/>
                <a:gd name="connsiteY142" fmla="*/ 428185 h 877824"/>
                <a:gd name="connsiteX143" fmla="*/ 4082199 w 4773929"/>
                <a:gd name="connsiteY143" fmla="*/ 865827 h 877824"/>
                <a:gd name="connsiteX144" fmla="*/ 3977297 w 4773929"/>
                <a:gd name="connsiteY144" fmla="*/ 865827 h 877824"/>
                <a:gd name="connsiteX145" fmla="*/ 3977297 w 4773929"/>
                <a:gd name="connsiteY145" fmla="*/ 372051 h 877824"/>
                <a:gd name="connsiteX146" fmla="*/ 3970693 w 4773929"/>
                <a:gd name="connsiteY146" fmla="*/ 353255 h 877824"/>
                <a:gd name="connsiteX147" fmla="*/ 3951897 w 4773929"/>
                <a:gd name="connsiteY147" fmla="*/ 346651 h 877824"/>
                <a:gd name="connsiteX148" fmla="*/ 3700691 w 4773929"/>
                <a:gd name="connsiteY148" fmla="*/ 346651 h 877824"/>
                <a:gd name="connsiteX149" fmla="*/ 3720249 w 4773929"/>
                <a:gd name="connsiteY149" fmla="*/ 430725 h 877824"/>
                <a:gd name="connsiteX150" fmla="*/ 3720249 w 4773929"/>
                <a:gd name="connsiteY150" fmla="*/ 866081 h 877824"/>
                <a:gd name="connsiteX151" fmla="*/ 3615347 w 4773929"/>
                <a:gd name="connsiteY151" fmla="*/ 866081 h 877824"/>
                <a:gd name="connsiteX152" fmla="*/ 3615347 w 4773929"/>
                <a:gd name="connsiteY152" fmla="*/ 372051 h 877824"/>
                <a:gd name="connsiteX153" fmla="*/ 3608743 w 4773929"/>
                <a:gd name="connsiteY153" fmla="*/ 353255 h 877824"/>
                <a:gd name="connsiteX154" fmla="*/ 3589947 w 4773929"/>
                <a:gd name="connsiteY154" fmla="*/ 346651 h 877824"/>
                <a:gd name="connsiteX155" fmla="*/ 3358299 w 4773929"/>
                <a:gd name="connsiteY155" fmla="*/ 346651 h 877824"/>
                <a:gd name="connsiteX156" fmla="*/ 3531019 w 4773929"/>
                <a:gd name="connsiteY156" fmla="*/ 251147 h 877824"/>
                <a:gd name="connsiteX157" fmla="*/ 4359567 w 4773929"/>
                <a:gd name="connsiteY157" fmla="*/ 855413 h 877824"/>
                <a:gd name="connsiteX158" fmla="*/ 4262539 w 4773929"/>
                <a:gd name="connsiteY158" fmla="*/ 790135 h 877824"/>
                <a:gd name="connsiteX159" fmla="*/ 4212247 w 4773929"/>
                <a:gd name="connsiteY159" fmla="*/ 693107 h 877824"/>
                <a:gd name="connsiteX160" fmla="*/ 4195483 w 4773929"/>
                <a:gd name="connsiteY160" fmla="*/ 565599 h 877824"/>
                <a:gd name="connsiteX161" fmla="*/ 4195483 w 4773929"/>
                <a:gd name="connsiteY161" fmla="*/ 563059 h 877824"/>
                <a:gd name="connsiteX162" fmla="*/ 4212247 w 4773929"/>
                <a:gd name="connsiteY162" fmla="*/ 435551 h 877824"/>
                <a:gd name="connsiteX163" fmla="*/ 4262539 w 4773929"/>
                <a:gd name="connsiteY163" fmla="*/ 338523 h 877824"/>
                <a:gd name="connsiteX164" fmla="*/ 4357535 w 4773929"/>
                <a:gd name="connsiteY164" fmla="*/ 273245 h 877824"/>
                <a:gd name="connsiteX165" fmla="*/ 4484281 w 4773929"/>
                <a:gd name="connsiteY165" fmla="*/ 250639 h 877824"/>
                <a:gd name="connsiteX166" fmla="*/ 4614329 w 4773929"/>
                <a:gd name="connsiteY166" fmla="*/ 273245 h 877824"/>
                <a:gd name="connsiteX167" fmla="*/ 4709833 w 4773929"/>
                <a:gd name="connsiteY167" fmla="*/ 338523 h 877824"/>
                <a:gd name="connsiteX168" fmla="*/ 4774349 w 4773929"/>
                <a:gd name="connsiteY168" fmla="*/ 539691 h 877824"/>
                <a:gd name="connsiteX169" fmla="*/ 4774349 w 4773929"/>
                <a:gd name="connsiteY169" fmla="*/ 594555 h 877824"/>
                <a:gd name="connsiteX170" fmla="*/ 4311053 w 4773929"/>
                <a:gd name="connsiteY170" fmla="*/ 594555 h 877824"/>
                <a:gd name="connsiteX171" fmla="*/ 4311053 w 4773929"/>
                <a:gd name="connsiteY171" fmla="*/ 757877 h 877824"/>
                <a:gd name="connsiteX172" fmla="*/ 4318165 w 4773929"/>
                <a:gd name="connsiteY172" fmla="*/ 776419 h 877824"/>
                <a:gd name="connsiteX173" fmla="*/ 4336707 w 4773929"/>
                <a:gd name="connsiteY173" fmla="*/ 783531 h 877824"/>
                <a:gd name="connsiteX174" fmla="*/ 4621949 w 4773929"/>
                <a:gd name="connsiteY174" fmla="*/ 783531 h 877824"/>
                <a:gd name="connsiteX175" fmla="*/ 4640745 w 4773929"/>
                <a:gd name="connsiteY175" fmla="*/ 776419 h 877824"/>
                <a:gd name="connsiteX176" fmla="*/ 4647349 w 4773929"/>
                <a:gd name="connsiteY176" fmla="*/ 757877 h 877824"/>
                <a:gd name="connsiteX177" fmla="*/ 4647349 w 4773929"/>
                <a:gd name="connsiteY177" fmla="*/ 668977 h 877824"/>
                <a:gd name="connsiteX178" fmla="*/ 4767999 w 4773929"/>
                <a:gd name="connsiteY178" fmla="*/ 668977 h 877824"/>
                <a:gd name="connsiteX179" fmla="*/ 4716437 w 4773929"/>
                <a:gd name="connsiteY179" fmla="*/ 773117 h 877824"/>
                <a:gd name="connsiteX180" fmla="*/ 4624997 w 4773929"/>
                <a:gd name="connsiteY180" fmla="*/ 848809 h 877824"/>
                <a:gd name="connsiteX181" fmla="*/ 4492409 w 4773929"/>
                <a:gd name="connsiteY181" fmla="*/ 877511 h 877824"/>
                <a:gd name="connsiteX182" fmla="*/ 4359567 w 4773929"/>
                <a:gd name="connsiteY182" fmla="*/ 855413 h 877824"/>
                <a:gd name="connsiteX183" fmla="*/ 4663605 w 4773929"/>
                <a:gd name="connsiteY183" fmla="*/ 523181 h 877824"/>
                <a:gd name="connsiteX184" fmla="*/ 4663605 w 4773929"/>
                <a:gd name="connsiteY184" fmla="*/ 370781 h 877824"/>
                <a:gd name="connsiteX185" fmla="*/ 4657001 w 4773929"/>
                <a:gd name="connsiteY185" fmla="*/ 351985 h 877824"/>
                <a:gd name="connsiteX186" fmla="*/ 4638205 w 4773929"/>
                <a:gd name="connsiteY186" fmla="*/ 345381 h 877824"/>
                <a:gd name="connsiteX187" fmla="*/ 4336961 w 4773929"/>
                <a:gd name="connsiteY187" fmla="*/ 345381 h 877824"/>
                <a:gd name="connsiteX188" fmla="*/ 4318419 w 4773929"/>
                <a:gd name="connsiteY188" fmla="*/ 351985 h 877824"/>
                <a:gd name="connsiteX189" fmla="*/ 4311307 w 4773929"/>
                <a:gd name="connsiteY189" fmla="*/ 370781 h 877824"/>
                <a:gd name="connsiteX190" fmla="*/ 4311307 w 4773929"/>
                <a:gd name="connsiteY190" fmla="*/ 523181 h 877824"/>
                <a:gd name="connsiteX191" fmla="*/ 4663605 w 4773929"/>
                <a:gd name="connsiteY191" fmla="*/ 523181 h 877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4773929" h="877824">
                  <a:moveTo>
                    <a:pt x="128435" y="804867"/>
                  </a:moveTo>
                  <a:lnTo>
                    <a:pt x="419" y="263593"/>
                  </a:lnTo>
                  <a:lnTo>
                    <a:pt x="111417" y="263593"/>
                  </a:lnTo>
                  <a:lnTo>
                    <a:pt x="232067" y="864557"/>
                  </a:lnTo>
                  <a:lnTo>
                    <a:pt x="347891" y="296359"/>
                  </a:lnTo>
                  <a:cubicBezTo>
                    <a:pt x="352717" y="271213"/>
                    <a:pt x="367703" y="258513"/>
                    <a:pt x="393103" y="258513"/>
                  </a:cubicBezTo>
                  <a:lnTo>
                    <a:pt x="487083" y="258513"/>
                  </a:lnTo>
                  <a:cubicBezTo>
                    <a:pt x="512229" y="258513"/>
                    <a:pt x="527215" y="271213"/>
                    <a:pt x="532295" y="296359"/>
                  </a:cubicBezTo>
                  <a:lnTo>
                    <a:pt x="646849" y="864557"/>
                  </a:lnTo>
                  <a:lnTo>
                    <a:pt x="766229" y="263593"/>
                  </a:lnTo>
                  <a:lnTo>
                    <a:pt x="874687" y="263593"/>
                  </a:lnTo>
                  <a:lnTo>
                    <a:pt x="746417" y="805883"/>
                  </a:lnTo>
                  <a:cubicBezTo>
                    <a:pt x="740829" y="827727"/>
                    <a:pt x="732193" y="843983"/>
                    <a:pt x="721017" y="854651"/>
                  </a:cubicBezTo>
                  <a:cubicBezTo>
                    <a:pt x="709841" y="865319"/>
                    <a:pt x="694347" y="870399"/>
                    <a:pt x="674281" y="870399"/>
                  </a:cubicBezTo>
                  <a:lnTo>
                    <a:pt x="619417" y="870399"/>
                  </a:lnTo>
                  <a:cubicBezTo>
                    <a:pt x="582079" y="870399"/>
                    <a:pt x="559727" y="850079"/>
                    <a:pt x="552361" y="809439"/>
                  </a:cubicBezTo>
                  <a:lnTo>
                    <a:pt x="440093" y="264355"/>
                  </a:lnTo>
                  <a:lnTo>
                    <a:pt x="327825" y="809439"/>
                  </a:lnTo>
                  <a:cubicBezTo>
                    <a:pt x="320205" y="850079"/>
                    <a:pt x="298107" y="870399"/>
                    <a:pt x="262039" y="870399"/>
                  </a:cubicBezTo>
                  <a:lnTo>
                    <a:pt x="202349" y="870399"/>
                  </a:lnTo>
                  <a:cubicBezTo>
                    <a:pt x="163741" y="870653"/>
                    <a:pt x="138849" y="848555"/>
                    <a:pt x="128435" y="804867"/>
                  </a:cubicBezTo>
                  <a:close/>
                  <a:moveTo>
                    <a:pt x="1095667" y="855413"/>
                  </a:moveTo>
                  <a:cubicBezTo>
                    <a:pt x="1055789" y="840427"/>
                    <a:pt x="1023531" y="818583"/>
                    <a:pt x="998639" y="790135"/>
                  </a:cubicBezTo>
                  <a:cubicBezTo>
                    <a:pt x="976287" y="764227"/>
                    <a:pt x="959523" y="731715"/>
                    <a:pt x="948347" y="693107"/>
                  </a:cubicBezTo>
                  <a:cubicBezTo>
                    <a:pt x="937171" y="654499"/>
                    <a:pt x="931583" y="612081"/>
                    <a:pt x="931583" y="565599"/>
                  </a:cubicBezTo>
                  <a:lnTo>
                    <a:pt x="931583" y="563059"/>
                  </a:lnTo>
                  <a:cubicBezTo>
                    <a:pt x="931583" y="516831"/>
                    <a:pt x="937171" y="474159"/>
                    <a:pt x="948347" y="435551"/>
                  </a:cubicBezTo>
                  <a:cubicBezTo>
                    <a:pt x="959523" y="396943"/>
                    <a:pt x="976287" y="364685"/>
                    <a:pt x="998639" y="338523"/>
                  </a:cubicBezTo>
                  <a:cubicBezTo>
                    <a:pt x="1023023" y="310075"/>
                    <a:pt x="1054773" y="288231"/>
                    <a:pt x="1093635" y="273245"/>
                  </a:cubicBezTo>
                  <a:cubicBezTo>
                    <a:pt x="1132751" y="258259"/>
                    <a:pt x="1174915" y="250639"/>
                    <a:pt x="1220381" y="250639"/>
                  </a:cubicBezTo>
                  <a:cubicBezTo>
                    <a:pt x="1268387" y="250639"/>
                    <a:pt x="1311821" y="258259"/>
                    <a:pt x="1350429" y="273245"/>
                  </a:cubicBezTo>
                  <a:cubicBezTo>
                    <a:pt x="1389291" y="288231"/>
                    <a:pt x="1421041" y="310075"/>
                    <a:pt x="1445933" y="338523"/>
                  </a:cubicBezTo>
                  <a:cubicBezTo>
                    <a:pt x="1489113" y="388561"/>
                    <a:pt x="1510449" y="455617"/>
                    <a:pt x="1510449" y="539691"/>
                  </a:cubicBezTo>
                  <a:lnTo>
                    <a:pt x="1510449" y="594555"/>
                  </a:lnTo>
                  <a:lnTo>
                    <a:pt x="1047661" y="594555"/>
                  </a:lnTo>
                  <a:lnTo>
                    <a:pt x="1047661" y="757877"/>
                  </a:lnTo>
                  <a:cubicBezTo>
                    <a:pt x="1047661" y="765497"/>
                    <a:pt x="1049947" y="771847"/>
                    <a:pt x="1054773" y="776419"/>
                  </a:cubicBezTo>
                  <a:cubicBezTo>
                    <a:pt x="1059345" y="780991"/>
                    <a:pt x="1065695" y="783531"/>
                    <a:pt x="1073315" y="783531"/>
                  </a:cubicBezTo>
                  <a:lnTo>
                    <a:pt x="1358557" y="783531"/>
                  </a:lnTo>
                  <a:cubicBezTo>
                    <a:pt x="1366685" y="783531"/>
                    <a:pt x="1373035" y="781245"/>
                    <a:pt x="1377353" y="776419"/>
                  </a:cubicBezTo>
                  <a:cubicBezTo>
                    <a:pt x="1381925" y="771847"/>
                    <a:pt x="1383957" y="765497"/>
                    <a:pt x="1383957" y="757877"/>
                  </a:cubicBezTo>
                  <a:lnTo>
                    <a:pt x="1383957" y="668977"/>
                  </a:lnTo>
                  <a:lnTo>
                    <a:pt x="1504607" y="668977"/>
                  </a:lnTo>
                  <a:cubicBezTo>
                    <a:pt x="1493685" y="707077"/>
                    <a:pt x="1476413" y="741875"/>
                    <a:pt x="1453045" y="773117"/>
                  </a:cubicBezTo>
                  <a:cubicBezTo>
                    <a:pt x="1429677" y="804359"/>
                    <a:pt x="1399197" y="829505"/>
                    <a:pt x="1361605" y="848809"/>
                  </a:cubicBezTo>
                  <a:cubicBezTo>
                    <a:pt x="1324013" y="868113"/>
                    <a:pt x="1279817" y="877511"/>
                    <a:pt x="1229017" y="877511"/>
                  </a:cubicBezTo>
                  <a:cubicBezTo>
                    <a:pt x="1179995" y="878019"/>
                    <a:pt x="1135545" y="870399"/>
                    <a:pt x="1095667" y="855413"/>
                  </a:cubicBezTo>
                  <a:close/>
                  <a:moveTo>
                    <a:pt x="1399959" y="523181"/>
                  </a:moveTo>
                  <a:lnTo>
                    <a:pt x="1399959" y="370781"/>
                  </a:lnTo>
                  <a:cubicBezTo>
                    <a:pt x="1399959" y="362653"/>
                    <a:pt x="1397673" y="356303"/>
                    <a:pt x="1393355" y="351985"/>
                  </a:cubicBezTo>
                  <a:cubicBezTo>
                    <a:pt x="1388783" y="347413"/>
                    <a:pt x="1382687" y="345381"/>
                    <a:pt x="1374559" y="345381"/>
                  </a:cubicBezTo>
                  <a:lnTo>
                    <a:pt x="1073315" y="345381"/>
                  </a:lnTo>
                  <a:cubicBezTo>
                    <a:pt x="1065695" y="345381"/>
                    <a:pt x="1059345" y="347667"/>
                    <a:pt x="1054773" y="351985"/>
                  </a:cubicBezTo>
                  <a:cubicBezTo>
                    <a:pt x="1050201" y="356557"/>
                    <a:pt x="1047661" y="362653"/>
                    <a:pt x="1047661" y="370781"/>
                  </a:cubicBezTo>
                  <a:lnTo>
                    <a:pt x="1047661" y="523181"/>
                  </a:lnTo>
                  <a:lnTo>
                    <a:pt x="1399959" y="523181"/>
                  </a:lnTo>
                  <a:close/>
                  <a:moveTo>
                    <a:pt x="1866811" y="865827"/>
                  </a:moveTo>
                  <a:lnTo>
                    <a:pt x="1788833" y="865827"/>
                  </a:lnTo>
                  <a:cubicBezTo>
                    <a:pt x="1734731" y="865827"/>
                    <a:pt x="1693583" y="851857"/>
                    <a:pt x="1665389" y="823663"/>
                  </a:cubicBezTo>
                  <a:cubicBezTo>
                    <a:pt x="1637195" y="795723"/>
                    <a:pt x="1622971" y="754829"/>
                    <a:pt x="1622971" y="701235"/>
                  </a:cubicBezTo>
                  <a:lnTo>
                    <a:pt x="1622971" y="195"/>
                  </a:lnTo>
                  <a:lnTo>
                    <a:pt x="1727873" y="195"/>
                  </a:lnTo>
                  <a:lnTo>
                    <a:pt x="1727873" y="760925"/>
                  </a:lnTo>
                  <a:cubicBezTo>
                    <a:pt x="1727873" y="768545"/>
                    <a:pt x="1730159" y="774895"/>
                    <a:pt x="1734985" y="779467"/>
                  </a:cubicBezTo>
                  <a:cubicBezTo>
                    <a:pt x="1739557" y="784039"/>
                    <a:pt x="1745907" y="786579"/>
                    <a:pt x="1753527" y="786579"/>
                  </a:cubicBezTo>
                  <a:lnTo>
                    <a:pt x="1866811" y="786579"/>
                  </a:lnTo>
                  <a:lnTo>
                    <a:pt x="1866811" y="865827"/>
                  </a:lnTo>
                  <a:close/>
                  <a:moveTo>
                    <a:pt x="2065947" y="855667"/>
                  </a:moveTo>
                  <a:cubicBezTo>
                    <a:pt x="2026831" y="840935"/>
                    <a:pt x="1994573" y="819091"/>
                    <a:pt x="1969427" y="790135"/>
                  </a:cubicBezTo>
                  <a:cubicBezTo>
                    <a:pt x="1947583" y="763719"/>
                    <a:pt x="1931073" y="731461"/>
                    <a:pt x="1920151" y="693107"/>
                  </a:cubicBezTo>
                  <a:cubicBezTo>
                    <a:pt x="1909229" y="655007"/>
                    <a:pt x="1903641" y="612335"/>
                    <a:pt x="1903641" y="565599"/>
                  </a:cubicBezTo>
                  <a:lnTo>
                    <a:pt x="1903641" y="563059"/>
                  </a:lnTo>
                  <a:cubicBezTo>
                    <a:pt x="1903641" y="515815"/>
                    <a:pt x="1909229" y="473143"/>
                    <a:pt x="1920151" y="434789"/>
                  </a:cubicBezTo>
                  <a:cubicBezTo>
                    <a:pt x="1931073" y="396435"/>
                    <a:pt x="1947583" y="364431"/>
                    <a:pt x="1969427" y="338777"/>
                  </a:cubicBezTo>
                  <a:cubicBezTo>
                    <a:pt x="1994573" y="309821"/>
                    <a:pt x="2026831" y="287977"/>
                    <a:pt x="2065947" y="273245"/>
                  </a:cubicBezTo>
                  <a:cubicBezTo>
                    <a:pt x="2105063" y="258513"/>
                    <a:pt x="2147735" y="250893"/>
                    <a:pt x="2193709" y="250893"/>
                  </a:cubicBezTo>
                  <a:cubicBezTo>
                    <a:pt x="2245271" y="250893"/>
                    <a:pt x="2290229" y="260545"/>
                    <a:pt x="2328329" y="279849"/>
                  </a:cubicBezTo>
                  <a:cubicBezTo>
                    <a:pt x="2366429" y="299153"/>
                    <a:pt x="2397163" y="324807"/>
                    <a:pt x="2420277" y="356557"/>
                  </a:cubicBezTo>
                  <a:cubicBezTo>
                    <a:pt x="2443391" y="388561"/>
                    <a:pt x="2459647" y="423867"/>
                    <a:pt x="2469045" y="462983"/>
                  </a:cubicBezTo>
                  <a:lnTo>
                    <a:pt x="2348395" y="462983"/>
                  </a:lnTo>
                  <a:lnTo>
                    <a:pt x="2348395" y="370273"/>
                  </a:lnTo>
                  <a:cubicBezTo>
                    <a:pt x="2348395" y="362145"/>
                    <a:pt x="2346109" y="355795"/>
                    <a:pt x="2341791" y="351477"/>
                  </a:cubicBezTo>
                  <a:cubicBezTo>
                    <a:pt x="2337219" y="346905"/>
                    <a:pt x="2331123" y="344873"/>
                    <a:pt x="2322995" y="344873"/>
                  </a:cubicBezTo>
                  <a:lnTo>
                    <a:pt x="2046135" y="344873"/>
                  </a:lnTo>
                  <a:cubicBezTo>
                    <a:pt x="2038515" y="344873"/>
                    <a:pt x="2032165" y="347159"/>
                    <a:pt x="2027593" y="351477"/>
                  </a:cubicBezTo>
                  <a:cubicBezTo>
                    <a:pt x="2023021" y="356049"/>
                    <a:pt x="2020481" y="362145"/>
                    <a:pt x="2020481" y="370273"/>
                  </a:cubicBezTo>
                  <a:lnTo>
                    <a:pt x="2020481" y="757877"/>
                  </a:lnTo>
                  <a:cubicBezTo>
                    <a:pt x="2020481" y="765497"/>
                    <a:pt x="2022767" y="771847"/>
                    <a:pt x="2027593" y="776419"/>
                  </a:cubicBezTo>
                  <a:cubicBezTo>
                    <a:pt x="2032165" y="780991"/>
                    <a:pt x="2038515" y="783531"/>
                    <a:pt x="2046135" y="783531"/>
                  </a:cubicBezTo>
                  <a:lnTo>
                    <a:pt x="2322995" y="783531"/>
                  </a:lnTo>
                  <a:cubicBezTo>
                    <a:pt x="2331123" y="783531"/>
                    <a:pt x="2337473" y="781245"/>
                    <a:pt x="2341791" y="776419"/>
                  </a:cubicBezTo>
                  <a:cubicBezTo>
                    <a:pt x="2346363" y="771847"/>
                    <a:pt x="2348395" y="765497"/>
                    <a:pt x="2348395" y="757877"/>
                  </a:cubicBezTo>
                  <a:lnTo>
                    <a:pt x="2348395" y="665167"/>
                  </a:lnTo>
                  <a:lnTo>
                    <a:pt x="2469045" y="665167"/>
                  </a:lnTo>
                  <a:cubicBezTo>
                    <a:pt x="2459647" y="704283"/>
                    <a:pt x="2443391" y="739589"/>
                    <a:pt x="2420277" y="771593"/>
                  </a:cubicBezTo>
                  <a:cubicBezTo>
                    <a:pt x="2397163" y="803597"/>
                    <a:pt x="2366429" y="828997"/>
                    <a:pt x="2328329" y="848301"/>
                  </a:cubicBezTo>
                  <a:cubicBezTo>
                    <a:pt x="2290229" y="867605"/>
                    <a:pt x="2245271" y="877257"/>
                    <a:pt x="2193709" y="877257"/>
                  </a:cubicBezTo>
                  <a:cubicBezTo>
                    <a:pt x="2147735" y="878019"/>
                    <a:pt x="2105063" y="870399"/>
                    <a:pt x="2065947" y="855667"/>
                  </a:cubicBezTo>
                  <a:close/>
                  <a:moveTo>
                    <a:pt x="2709583" y="855413"/>
                  </a:moveTo>
                  <a:cubicBezTo>
                    <a:pt x="2670721" y="840427"/>
                    <a:pt x="2638971" y="818583"/>
                    <a:pt x="2614079" y="790135"/>
                  </a:cubicBezTo>
                  <a:cubicBezTo>
                    <a:pt x="2590457" y="764227"/>
                    <a:pt x="2572931" y="731715"/>
                    <a:pt x="2560993" y="693107"/>
                  </a:cubicBezTo>
                  <a:cubicBezTo>
                    <a:pt x="2549309" y="654499"/>
                    <a:pt x="2543213" y="612081"/>
                    <a:pt x="2543213" y="565599"/>
                  </a:cubicBezTo>
                  <a:lnTo>
                    <a:pt x="2543213" y="563059"/>
                  </a:lnTo>
                  <a:cubicBezTo>
                    <a:pt x="2543213" y="516831"/>
                    <a:pt x="2549055" y="474159"/>
                    <a:pt x="2560993" y="435551"/>
                  </a:cubicBezTo>
                  <a:cubicBezTo>
                    <a:pt x="2572677" y="396943"/>
                    <a:pt x="2590457" y="364685"/>
                    <a:pt x="2614079" y="338523"/>
                  </a:cubicBezTo>
                  <a:cubicBezTo>
                    <a:pt x="2638971" y="310075"/>
                    <a:pt x="2670721" y="288231"/>
                    <a:pt x="2709583" y="273245"/>
                  </a:cubicBezTo>
                  <a:cubicBezTo>
                    <a:pt x="2748445" y="258259"/>
                    <a:pt x="2791879" y="250639"/>
                    <a:pt x="2839631" y="250639"/>
                  </a:cubicBezTo>
                  <a:cubicBezTo>
                    <a:pt x="2887637" y="250639"/>
                    <a:pt x="2931071" y="258259"/>
                    <a:pt x="2969679" y="273245"/>
                  </a:cubicBezTo>
                  <a:cubicBezTo>
                    <a:pt x="3008541" y="288231"/>
                    <a:pt x="3040291" y="310075"/>
                    <a:pt x="3065183" y="338523"/>
                  </a:cubicBezTo>
                  <a:cubicBezTo>
                    <a:pt x="3088805" y="364431"/>
                    <a:pt x="3106331" y="396943"/>
                    <a:pt x="3118269" y="435551"/>
                  </a:cubicBezTo>
                  <a:cubicBezTo>
                    <a:pt x="3129953" y="474159"/>
                    <a:pt x="3136049" y="516577"/>
                    <a:pt x="3136049" y="563059"/>
                  </a:cubicBezTo>
                  <a:lnTo>
                    <a:pt x="3136049" y="565599"/>
                  </a:lnTo>
                  <a:cubicBezTo>
                    <a:pt x="3136049" y="611827"/>
                    <a:pt x="3130207" y="654499"/>
                    <a:pt x="3118269" y="693107"/>
                  </a:cubicBezTo>
                  <a:cubicBezTo>
                    <a:pt x="3106585" y="731715"/>
                    <a:pt x="3088805" y="763973"/>
                    <a:pt x="3065183" y="790135"/>
                  </a:cubicBezTo>
                  <a:cubicBezTo>
                    <a:pt x="3040291" y="818583"/>
                    <a:pt x="3008541" y="840427"/>
                    <a:pt x="2969679" y="855413"/>
                  </a:cubicBezTo>
                  <a:cubicBezTo>
                    <a:pt x="2930817" y="870399"/>
                    <a:pt x="2887383" y="878019"/>
                    <a:pt x="2839631" y="878019"/>
                  </a:cubicBezTo>
                  <a:cubicBezTo>
                    <a:pt x="2791879" y="878019"/>
                    <a:pt x="2748445" y="870399"/>
                    <a:pt x="2709583" y="855413"/>
                  </a:cubicBezTo>
                  <a:close/>
                  <a:moveTo>
                    <a:pt x="2667673" y="776927"/>
                  </a:moveTo>
                  <a:cubicBezTo>
                    <a:pt x="2672245" y="781499"/>
                    <a:pt x="2678595" y="784039"/>
                    <a:pt x="2686215" y="784039"/>
                  </a:cubicBezTo>
                  <a:lnTo>
                    <a:pt x="2993555" y="784039"/>
                  </a:lnTo>
                  <a:cubicBezTo>
                    <a:pt x="3001683" y="784039"/>
                    <a:pt x="3008033" y="781753"/>
                    <a:pt x="3012351" y="776927"/>
                  </a:cubicBezTo>
                  <a:cubicBezTo>
                    <a:pt x="3016923" y="772355"/>
                    <a:pt x="3018955" y="766005"/>
                    <a:pt x="3018955" y="758385"/>
                  </a:cubicBezTo>
                  <a:lnTo>
                    <a:pt x="3018955" y="370781"/>
                  </a:lnTo>
                  <a:cubicBezTo>
                    <a:pt x="3018955" y="362653"/>
                    <a:pt x="3016669" y="356303"/>
                    <a:pt x="3012351" y="351985"/>
                  </a:cubicBezTo>
                  <a:cubicBezTo>
                    <a:pt x="3007779" y="347413"/>
                    <a:pt x="3001683" y="345381"/>
                    <a:pt x="2993555" y="345381"/>
                  </a:cubicBezTo>
                  <a:lnTo>
                    <a:pt x="2686215" y="345381"/>
                  </a:lnTo>
                  <a:cubicBezTo>
                    <a:pt x="2678595" y="345381"/>
                    <a:pt x="2672245" y="347667"/>
                    <a:pt x="2667673" y="351985"/>
                  </a:cubicBezTo>
                  <a:cubicBezTo>
                    <a:pt x="2663101" y="356557"/>
                    <a:pt x="2660561" y="362653"/>
                    <a:pt x="2660561" y="370781"/>
                  </a:cubicBezTo>
                  <a:lnTo>
                    <a:pt x="2660561" y="758385"/>
                  </a:lnTo>
                  <a:cubicBezTo>
                    <a:pt x="2660561" y="766259"/>
                    <a:pt x="2662847" y="772355"/>
                    <a:pt x="2667673" y="776927"/>
                  </a:cubicBezTo>
                  <a:close/>
                  <a:moveTo>
                    <a:pt x="3253143" y="865827"/>
                  </a:moveTo>
                  <a:lnTo>
                    <a:pt x="3253143" y="263339"/>
                  </a:lnTo>
                  <a:lnTo>
                    <a:pt x="3358045" y="263339"/>
                  </a:lnTo>
                  <a:lnTo>
                    <a:pt x="3358045" y="865573"/>
                  </a:lnTo>
                  <a:lnTo>
                    <a:pt x="3253143" y="865573"/>
                  </a:lnTo>
                  <a:close/>
                  <a:moveTo>
                    <a:pt x="3531019" y="251147"/>
                  </a:moveTo>
                  <a:cubicBezTo>
                    <a:pt x="3571151" y="251147"/>
                    <a:pt x="3605949" y="259783"/>
                    <a:pt x="3634905" y="276801"/>
                  </a:cubicBezTo>
                  <a:cubicBezTo>
                    <a:pt x="3663861" y="293819"/>
                    <a:pt x="3685705" y="316933"/>
                    <a:pt x="3700437" y="346397"/>
                  </a:cubicBezTo>
                  <a:cubicBezTo>
                    <a:pt x="3716693" y="315917"/>
                    <a:pt x="3740315" y="292549"/>
                    <a:pt x="3771557" y="276039"/>
                  </a:cubicBezTo>
                  <a:cubicBezTo>
                    <a:pt x="3802545" y="259529"/>
                    <a:pt x="3840391" y="251401"/>
                    <a:pt x="3884587" y="251401"/>
                  </a:cubicBezTo>
                  <a:cubicBezTo>
                    <a:pt x="3925227" y="251401"/>
                    <a:pt x="3960279" y="258767"/>
                    <a:pt x="3989997" y="273245"/>
                  </a:cubicBezTo>
                  <a:cubicBezTo>
                    <a:pt x="4019715" y="287977"/>
                    <a:pt x="4042321" y="308551"/>
                    <a:pt x="4058323" y="335221"/>
                  </a:cubicBezTo>
                  <a:cubicBezTo>
                    <a:pt x="4074071" y="361891"/>
                    <a:pt x="4082199" y="392879"/>
                    <a:pt x="4082199" y="428185"/>
                  </a:cubicBezTo>
                  <a:lnTo>
                    <a:pt x="4082199" y="865827"/>
                  </a:lnTo>
                  <a:lnTo>
                    <a:pt x="3977297" y="865827"/>
                  </a:lnTo>
                  <a:lnTo>
                    <a:pt x="3977297" y="372051"/>
                  </a:lnTo>
                  <a:cubicBezTo>
                    <a:pt x="3977297" y="363923"/>
                    <a:pt x="3975011" y="357573"/>
                    <a:pt x="3970693" y="353255"/>
                  </a:cubicBezTo>
                  <a:cubicBezTo>
                    <a:pt x="3966121" y="348683"/>
                    <a:pt x="3960025" y="346651"/>
                    <a:pt x="3951897" y="346651"/>
                  </a:cubicBezTo>
                  <a:lnTo>
                    <a:pt x="3700691" y="346651"/>
                  </a:lnTo>
                  <a:cubicBezTo>
                    <a:pt x="3713645" y="372559"/>
                    <a:pt x="3720249" y="400753"/>
                    <a:pt x="3720249" y="430725"/>
                  </a:cubicBezTo>
                  <a:lnTo>
                    <a:pt x="3720249" y="866081"/>
                  </a:lnTo>
                  <a:lnTo>
                    <a:pt x="3615347" y="866081"/>
                  </a:lnTo>
                  <a:lnTo>
                    <a:pt x="3615347" y="372051"/>
                  </a:lnTo>
                  <a:cubicBezTo>
                    <a:pt x="3615347" y="363923"/>
                    <a:pt x="3613061" y="357573"/>
                    <a:pt x="3608743" y="353255"/>
                  </a:cubicBezTo>
                  <a:cubicBezTo>
                    <a:pt x="3604171" y="348683"/>
                    <a:pt x="3598075" y="346651"/>
                    <a:pt x="3589947" y="346651"/>
                  </a:cubicBezTo>
                  <a:lnTo>
                    <a:pt x="3358299" y="346651"/>
                  </a:lnTo>
                  <a:cubicBezTo>
                    <a:pt x="3396145" y="282897"/>
                    <a:pt x="3453803" y="251147"/>
                    <a:pt x="3531019" y="251147"/>
                  </a:cubicBezTo>
                  <a:close/>
                  <a:moveTo>
                    <a:pt x="4359567" y="855413"/>
                  </a:moveTo>
                  <a:cubicBezTo>
                    <a:pt x="4319689" y="840427"/>
                    <a:pt x="4287431" y="818583"/>
                    <a:pt x="4262539" y="790135"/>
                  </a:cubicBezTo>
                  <a:cubicBezTo>
                    <a:pt x="4240187" y="764227"/>
                    <a:pt x="4223423" y="731715"/>
                    <a:pt x="4212247" y="693107"/>
                  </a:cubicBezTo>
                  <a:cubicBezTo>
                    <a:pt x="4201071" y="654499"/>
                    <a:pt x="4195483" y="612081"/>
                    <a:pt x="4195483" y="565599"/>
                  </a:cubicBezTo>
                  <a:lnTo>
                    <a:pt x="4195483" y="563059"/>
                  </a:lnTo>
                  <a:cubicBezTo>
                    <a:pt x="4195483" y="516831"/>
                    <a:pt x="4201071" y="474159"/>
                    <a:pt x="4212247" y="435551"/>
                  </a:cubicBezTo>
                  <a:cubicBezTo>
                    <a:pt x="4223423" y="396943"/>
                    <a:pt x="4240187" y="364685"/>
                    <a:pt x="4262539" y="338523"/>
                  </a:cubicBezTo>
                  <a:cubicBezTo>
                    <a:pt x="4286923" y="310075"/>
                    <a:pt x="4318673" y="288231"/>
                    <a:pt x="4357535" y="273245"/>
                  </a:cubicBezTo>
                  <a:cubicBezTo>
                    <a:pt x="4396651" y="258259"/>
                    <a:pt x="4438815" y="250639"/>
                    <a:pt x="4484281" y="250639"/>
                  </a:cubicBezTo>
                  <a:cubicBezTo>
                    <a:pt x="4532287" y="250639"/>
                    <a:pt x="4575721" y="258259"/>
                    <a:pt x="4614329" y="273245"/>
                  </a:cubicBezTo>
                  <a:cubicBezTo>
                    <a:pt x="4653191" y="288231"/>
                    <a:pt x="4684941" y="310075"/>
                    <a:pt x="4709833" y="338523"/>
                  </a:cubicBezTo>
                  <a:cubicBezTo>
                    <a:pt x="4753013" y="388561"/>
                    <a:pt x="4774349" y="455617"/>
                    <a:pt x="4774349" y="539691"/>
                  </a:cubicBezTo>
                  <a:lnTo>
                    <a:pt x="4774349" y="594555"/>
                  </a:lnTo>
                  <a:lnTo>
                    <a:pt x="4311053" y="594555"/>
                  </a:lnTo>
                  <a:lnTo>
                    <a:pt x="4311053" y="757877"/>
                  </a:lnTo>
                  <a:cubicBezTo>
                    <a:pt x="4311053" y="765497"/>
                    <a:pt x="4313339" y="771847"/>
                    <a:pt x="4318165" y="776419"/>
                  </a:cubicBezTo>
                  <a:cubicBezTo>
                    <a:pt x="4322737" y="780991"/>
                    <a:pt x="4329087" y="783531"/>
                    <a:pt x="4336707" y="783531"/>
                  </a:cubicBezTo>
                  <a:lnTo>
                    <a:pt x="4621949" y="783531"/>
                  </a:lnTo>
                  <a:cubicBezTo>
                    <a:pt x="4630077" y="783531"/>
                    <a:pt x="4636427" y="781245"/>
                    <a:pt x="4640745" y="776419"/>
                  </a:cubicBezTo>
                  <a:cubicBezTo>
                    <a:pt x="4645317" y="771847"/>
                    <a:pt x="4647349" y="765497"/>
                    <a:pt x="4647349" y="757877"/>
                  </a:cubicBezTo>
                  <a:lnTo>
                    <a:pt x="4647349" y="668977"/>
                  </a:lnTo>
                  <a:lnTo>
                    <a:pt x="4767999" y="668977"/>
                  </a:lnTo>
                  <a:cubicBezTo>
                    <a:pt x="4757077" y="707077"/>
                    <a:pt x="4739805" y="741875"/>
                    <a:pt x="4716437" y="773117"/>
                  </a:cubicBezTo>
                  <a:cubicBezTo>
                    <a:pt x="4693069" y="804359"/>
                    <a:pt x="4662589" y="829505"/>
                    <a:pt x="4624997" y="848809"/>
                  </a:cubicBezTo>
                  <a:cubicBezTo>
                    <a:pt x="4587405" y="868113"/>
                    <a:pt x="4543209" y="877511"/>
                    <a:pt x="4492409" y="877511"/>
                  </a:cubicBezTo>
                  <a:cubicBezTo>
                    <a:pt x="4443895" y="878019"/>
                    <a:pt x="4399445" y="870399"/>
                    <a:pt x="4359567" y="855413"/>
                  </a:cubicBezTo>
                  <a:close/>
                  <a:moveTo>
                    <a:pt x="4663605" y="523181"/>
                  </a:moveTo>
                  <a:lnTo>
                    <a:pt x="4663605" y="370781"/>
                  </a:lnTo>
                  <a:cubicBezTo>
                    <a:pt x="4663605" y="362653"/>
                    <a:pt x="4661319" y="356303"/>
                    <a:pt x="4657001" y="351985"/>
                  </a:cubicBezTo>
                  <a:cubicBezTo>
                    <a:pt x="4652429" y="347413"/>
                    <a:pt x="4646333" y="345381"/>
                    <a:pt x="4638205" y="345381"/>
                  </a:cubicBezTo>
                  <a:lnTo>
                    <a:pt x="4336961" y="345381"/>
                  </a:lnTo>
                  <a:cubicBezTo>
                    <a:pt x="4329341" y="345381"/>
                    <a:pt x="4322991" y="347667"/>
                    <a:pt x="4318419" y="351985"/>
                  </a:cubicBezTo>
                  <a:cubicBezTo>
                    <a:pt x="4313847" y="356557"/>
                    <a:pt x="4311307" y="362653"/>
                    <a:pt x="4311307" y="370781"/>
                  </a:cubicBezTo>
                  <a:lnTo>
                    <a:pt x="4311307" y="523181"/>
                  </a:lnTo>
                  <a:lnTo>
                    <a:pt x="4663605" y="523181"/>
                  </a:lnTo>
                  <a:close/>
                </a:path>
              </a:pathLst>
            </a:custGeom>
            <a:solidFill>
              <a:srgbClr val="192D38"/>
            </a:solidFill>
            <a:ln w="0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4330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 (1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613B48F-5725-B05C-FFEB-0EEB353D1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68327" y="0"/>
            <a:ext cx="11042649" cy="6858000"/>
          </a:xfrm>
          <a:custGeom>
            <a:avLst/>
            <a:gdLst>
              <a:gd name="connsiteX0" fmla="*/ 1609704 w 11042649"/>
              <a:gd name="connsiteY0" fmla="*/ 0 h 6858000"/>
              <a:gd name="connsiteX1" fmla="*/ 9432929 w 11042649"/>
              <a:gd name="connsiteY1" fmla="*/ 0 h 6858000"/>
              <a:gd name="connsiteX2" fmla="*/ 9608292 w 11042649"/>
              <a:gd name="connsiteY2" fmla="*/ 183932 h 6858000"/>
              <a:gd name="connsiteX3" fmla="*/ 11042649 w 11042649"/>
              <a:gd name="connsiteY3" fmla="*/ 3896347 h 6858000"/>
              <a:gd name="connsiteX4" fmla="*/ 11042649 w 11042649"/>
              <a:gd name="connsiteY4" fmla="*/ 6858000 h 6858000"/>
              <a:gd name="connsiteX5" fmla="*/ 0 w 11042649"/>
              <a:gd name="connsiteY5" fmla="*/ 6858000 h 6858000"/>
              <a:gd name="connsiteX6" fmla="*/ 0 w 11042649"/>
              <a:gd name="connsiteY6" fmla="*/ 3896347 h 6858000"/>
              <a:gd name="connsiteX7" fmla="*/ 1434341 w 11042649"/>
              <a:gd name="connsiteY7" fmla="*/ 1839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42649" h="6858000">
                <a:moveTo>
                  <a:pt x="1609704" y="0"/>
                </a:moveTo>
                <a:lnTo>
                  <a:pt x="9432929" y="0"/>
                </a:lnTo>
                <a:lnTo>
                  <a:pt x="9608292" y="183932"/>
                </a:lnTo>
                <a:cubicBezTo>
                  <a:pt x="10499479" y="1164448"/>
                  <a:pt x="11042649" y="2466966"/>
                  <a:pt x="11042649" y="3896347"/>
                </a:cubicBezTo>
                <a:lnTo>
                  <a:pt x="11042649" y="6858000"/>
                </a:lnTo>
                <a:lnTo>
                  <a:pt x="0" y="6858000"/>
                </a:lnTo>
                <a:lnTo>
                  <a:pt x="0" y="3896347"/>
                </a:lnTo>
                <a:cubicBezTo>
                  <a:pt x="0" y="2466966"/>
                  <a:pt x="543161" y="1164448"/>
                  <a:pt x="1434341" y="183932"/>
                </a:cubicBezTo>
                <a:close/>
              </a:path>
            </a:pathLst>
          </a:custGeom>
          <a:solidFill>
            <a:srgbClr val="05E560">
              <a:alpha val="14000"/>
            </a:srgb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5BA3788-971F-5AAC-162A-D199537E8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8077" y="0"/>
            <a:ext cx="9963149" cy="6858000"/>
          </a:xfrm>
          <a:custGeom>
            <a:avLst/>
            <a:gdLst>
              <a:gd name="connsiteX0" fmla="*/ 1879367 w 9963149"/>
              <a:gd name="connsiteY0" fmla="*/ 0 h 6858000"/>
              <a:gd name="connsiteX1" fmla="*/ 8083765 w 9963149"/>
              <a:gd name="connsiteY1" fmla="*/ 0 h 6858000"/>
              <a:gd name="connsiteX2" fmla="*/ 8150301 w 9963149"/>
              <a:gd name="connsiteY2" fmla="*/ 52287 h 6858000"/>
              <a:gd name="connsiteX3" fmla="*/ 9963149 w 9963149"/>
              <a:gd name="connsiteY3" fmla="*/ 3896313 h 6858000"/>
              <a:gd name="connsiteX4" fmla="*/ 9963149 w 9963149"/>
              <a:gd name="connsiteY4" fmla="*/ 6858000 h 6858000"/>
              <a:gd name="connsiteX5" fmla="*/ 0 w 9963149"/>
              <a:gd name="connsiteY5" fmla="*/ 6858000 h 6858000"/>
              <a:gd name="connsiteX6" fmla="*/ 0 w 9963149"/>
              <a:gd name="connsiteY6" fmla="*/ 3896313 h 6858000"/>
              <a:gd name="connsiteX7" fmla="*/ 1812832 w 9963149"/>
              <a:gd name="connsiteY7" fmla="*/ 522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63149" h="6858000">
                <a:moveTo>
                  <a:pt x="1879367" y="0"/>
                </a:moveTo>
                <a:lnTo>
                  <a:pt x="8083765" y="0"/>
                </a:lnTo>
                <a:lnTo>
                  <a:pt x="8150301" y="52287"/>
                </a:lnTo>
                <a:cubicBezTo>
                  <a:pt x="9257446" y="965980"/>
                  <a:pt x="9963149" y="2348734"/>
                  <a:pt x="9963149" y="3896313"/>
                </a:cubicBezTo>
                <a:lnTo>
                  <a:pt x="9963149" y="6858000"/>
                </a:lnTo>
                <a:lnTo>
                  <a:pt x="0" y="6858000"/>
                </a:lnTo>
                <a:lnTo>
                  <a:pt x="0" y="3896313"/>
                </a:lnTo>
                <a:cubicBezTo>
                  <a:pt x="0" y="2348734"/>
                  <a:pt x="705690" y="965980"/>
                  <a:pt x="1812832" y="52287"/>
                </a:cubicBezTo>
                <a:close/>
              </a:path>
            </a:pathLst>
          </a:custGeom>
          <a:solidFill>
            <a:srgbClr val="05E560">
              <a:alpha val="29000"/>
            </a:srgb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F5960A3-D47D-3A50-3A64-63458E7D7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47827" y="0"/>
            <a:ext cx="8883649" cy="6858000"/>
          </a:xfrm>
          <a:custGeom>
            <a:avLst/>
            <a:gdLst>
              <a:gd name="connsiteX0" fmla="*/ 2301801 w 8883649"/>
              <a:gd name="connsiteY0" fmla="*/ 0 h 6858000"/>
              <a:gd name="connsiteX1" fmla="*/ 6581833 w 8883649"/>
              <a:gd name="connsiteY1" fmla="*/ 0 h 6858000"/>
              <a:gd name="connsiteX2" fmla="*/ 6745056 w 8883649"/>
              <a:gd name="connsiteY2" fmla="*/ 93851 h 6858000"/>
              <a:gd name="connsiteX3" fmla="*/ 8883649 w 8883649"/>
              <a:gd name="connsiteY3" fmla="*/ 3892619 h 6858000"/>
              <a:gd name="connsiteX4" fmla="*/ 8883649 w 8883649"/>
              <a:gd name="connsiteY4" fmla="*/ 6858000 h 6858000"/>
              <a:gd name="connsiteX5" fmla="*/ 0 w 8883649"/>
              <a:gd name="connsiteY5" fmla="*/ 6858000 h 6858000"/>
              <a:gd name="connsiteX6" fmla="*/ 0 w 8883649"/>
              <a:gd name="connsiteY6" fmla="*/ 3892619 h 6858000"/>
              <a:gd name="connsiteX7" fmla="*/ 2138578 w 8883649"/>
              <a:gd name="connsiteY7" fmla="*/ 938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83649" h="6858000">
                <a:moveTo>
                  <a:pt x="2301801" y="0"/>
                </a:moveTo>
                <a:lnTo>
                  <a:pt x="6581833" y="0"/>
                </a:lnTo>
                <a:lnTo>
                  <a:pt x="6745056" y="93851"/>
                </a:lnTo>
                <a:cubicBezTo>
                  <a:pt x="8027183" y="872890"/>
                  <a:pt x="8883649" y="2282736"/>
                  <a:pt x="8883649" y="3892619"/>
                </a:cubicBezTo>
                <a:lnTo>
                  <a:pt x="8883649" y="6858000"/>
                </a:lnTo>
                <a:lnTo>
                  <a:pt x="0" y="6858000"/>
                </a:lnTo>
                <a:lnTo>
                  <a:pt x="0" y="3892619"/>
                </a:lnTo>
                <a:cubicBezTo>
                  <a:pt x="0" y="2282736"/>
                  <a:pt x="856450" y="872890"/>
                  <a:pt x="2138578" y="93851"/>
                </a:cubicBezTo>
                <a:close/>
              </a:path>
            </a:pathLst>
          </a:custGeom>
          <a:solidFill>
            <a:srgbClr val="05E560">
              <a:alpha val="43000"/>
            </a:srgb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262ACF3-4DF3-FEAC-CC38-7A8940EAD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181228" y="-6118"/>
            <a:ext cx="7816846" cy="6864118"/>
          </a:xfrm>
          <a:custGeom>
            <a:avLst/>
            <a:gdLst>
              <a:gd name="connsiteX0" fmla="*/ 3908424 w 7816846"/>
              <a:gd name="connsiteY0" fmla="*/ 0 h 6864118"/>
              <a:gd name="connsiteX1" fmla="*/ 7816846 w 7816846"/>
              <a:gd name="connsiteY1" fmla="*/ 3908423 h 6864118"/>
              <a:gd name="connsiteX2" fmla="*/ 7816846 w 7816846"/>
              <a:gd name="connsiteY2" fmla="*/ 6864118 h 6864118"/>
              <a:gd name="connsiteX3" fmla="*/ 0 w 7816846"/>
              <a:gd name="connsiteY3" fmla="*/ 6864118 h 6864118"/>
              <a:gd name="connsiteX4" fmla="*/ 0 w 7816846"/>
              <a:gd name="connsiteY4" fmla="*/ 3908423 h 6864118"/>
              <a:gd name="connsiteX5" fmla="*/ 3908424 w 7816846"/>
              <a:gd name="connsiteY5" fmla="*/ 0 h 686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16846" h="6864118">
                <a:moveTo>
                  <a:pt x="3908424" y="0"/>
                </a:moveTo>
                <a:cubicBezTo>
                  <a:pt x="6066951" y="0"/>
                  <a:pt x="7816846" y="1749858"/>
                  <a:pt x="7816846" y="3908423"/>
                </a:cubicBezTo>
                <a:lnTo>
                  <a:pt x="7816846" y="6864118"/>
                </a:lnTo>
                <a:lnTo>
                  <a:pt x="0" y="6864118"/>
                </a:lnTo>
                <a:lnTo>
                  <a:pt x="0" y="3908423"/>
                </a:lnTo>
                <a:cubicBezTo>
                  <a:pt x="0" y="1749858"/>
                  <a:pt x="1749861" y="0"/>
                  <a:pt x="3908424" y="0"/>
                </a:cubicBezTo>
                <a:close/>
              </a:path>
            </a:pathLst>
          </a:custGeom>
          <a:solidFill>
            <a:srgbClr val="05E560">
              <a:alpha val="57000"/>
            </a:srgb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602BF21-FEDE-44E2-56FB-4C9415606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27327" y="533402"/>
            <a:ext cx="6724649" cy="6326891"/>
          </a:xfrm>
          <a:custGeom>
            <a:avLst/>
            <a:gdLst>
              <a:gd name="connsiteX0" fmla="*/ 3362325 w 6724649"/>
              <a:gd name="connsiteY0" fmla="*/ 0 h 6326891"/>
              <a:gd name="connsiteX1" fmla="*/ 6724649 w 6724649"/>
              <a:gd name="connsiteY1" fmla="*/ 3362324 h 6326891"/>
              <a:gd name="connsiteX2" fmla="*/ 6724649 w 6724649"/>
              <a:gd name="connsiteY2" fmla="*/ 6326891 h 6326891"/>
              <a:gd name="connsiteX3" fmla="*/ 0 w 6724649"/>
              <a:gd name="connsiteY3" fmla="*/ 6326891 h 6326891"/>
              <a:gd name="connsiteX4" fmla="*/ 0 w 6724649"/>
              <a:gd name="connsiteY4" fmla="*/ 3362324 h 6326891"/>
              <a:gd name="connsiteX5" fmla="*/ 3362325 w 6724649"/>
              <a:gd name="connsiteY5" fmla="*/ 0 h 6326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24649" h="6326891">
                <a:moveTo>
                  <a:pt x="3362325" y="0"/>
                </a:moveTo>
                <a:cubicBezTo>
                  <a:pt x="5219255" y="0"/>
                  <a:pt x="6724649" y="1505362"/>
                  <a:pt x="6724649" y="3362324"/>
                </a:cubicBezTo>
                <a:lnTo>
                  <a:pt x="6724649" y="6326891"/>
                </a:lnTo>
                <a:lnTo>
                  <a:pt x="0" y="6326891"/>
                </a:lnTo>
                <a:lnTo>
                  <a:pt x="0" y="3362324"/>
                </a:lnTo>
                <a:cubicBezTo>
                  <a:pt x="0" y="1505362"/>
                  <a:pt x="1505364" y="0"/>
                  <a:pt x="3362325" y="0"/>
                </a:cubicBezTo>
                <a:close/>
              </a:path>
            </a:pathLst>
          </a:custGeom>
          <a:solidFill>
            <a:srgbClr val="05E560">
              <a:alpha val="71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F574029-205D-25D4-6BC1-2A9F60D8D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67077" y="1073150"/>
            <a:ext cx="5645149" cy="5787142"/>
          </a:xfrm>
          <a:custGeom>
            <a:avLst/>
            <a:gdLst>
              <a:gd name="connsiteX0" fmla="*/ 2822575 w 5645149"/>
              <a:gd name="connsiteY0" fmla="*/ 0 h 5787142"/>
              <a:gd name="connsiteX1" fmla="*/ 5645149 w 5645149"/>
              <a:gd name="connsiteY1" fmla="*/ 2822575 h 5787142"/>
              <a:gd name="connsiteX2" fmla="*/ 5645149 w 5645149"/>
              <a:gd name="connsiteY2" fmla="*/ 5787142 h 5787142"/>
              <a:gd name="connsiteX3" fmla="*/ 0 w 5645149"/>
              <a:gd name="connsiteY3" fmla="*/ 5787142 h 5787142"/>
              <a:gd name="connsiteX4" fmla="*/ 0 w 5645149"/>
              <a:gd name="connsiteY4" fmla="*/ 2822575 h 5787142"/>
              <a:gd name="connsiteX5" fmla="*/ 2822575 w 5645149"/>
              <a:gd name="connsiteY5" fmla="*/ 0 h 5787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45149" h="5787142">
                <a:moveTo>
                  <a:pt x="2822575" y="0"/>
                </a:moveTo>
                <a:cubicBezTo>
                  <a:pt x="4381436" y="0"/>
                  <a:pt x="5645149" y="1263707"/>
                  <a:pt x="5645149" y="2822575"/>
                </a:cubicBezTo>
                <a:lnTo>
                  <a:pt x="5645149" y="5787142"/>
                </a:lnTo>
                <a:lnTo>
                  <a:pt x="0" y="5787142"/>
                </a:lnTo>
                <a:lnTo>
                  <a:pt x="0" y="2822575"/>
                </a:lnTo>
                <a:cubicBezTo>
                  <a:pt x="0" y="1263707"/>
                  <a:pt x="1263707" y="0"/>
                  <a:pt x="2822575" y="0"/>
                </a:cubicBezTo>
                <a:close/>
              </a:path>
            </a:pathLst>
          </a:custGeom>
          <a:solidFill>
            <a:srgbClr val="05E560">
              <a:alpha val="86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8577323-3944-CABE-BE46-92CB45553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06827" y="1612902"/>
            <a:ext cx="4565649" cy="5247391"/>
          </a:xfrm>
          <a:custGeom>
            <a:avLst/>
            <a:gdLst>
              <a:gd name="connsiteX0" fmla="*/ 2282825 w 4565649"/>
              <a:gd name="connsiteY0" fmla="*/ 0 h 5247391"/>
              <a:gd name="connsiteX1" fmla="*/ 4565649 w 4565649"/>
              <a:gd name="connsiteY1" fmla="*/ 2282824 h 5247391"/>
              <a:gd name="connsiteX2" fmla="*/ 4565649 w 4565649"/>
              <a:gd name="connsiteY2" fmla="*/ 5247391 h 5247391"/>
              <a:gd name="connsiteX3" fmla="*/ 0 w 4565649"/>
              <a:gd name="connsiteY3" fmla="*/ 5247391 h 5247391"/>
              <a:gd name="connsiteX4" fmla="*/ 0 w 4565649"/>
              <a:gd name="connsiteY4" fmla="*/ 2282824 h 5247391"/>
              <a:gd name="connsiteX5" fmla="*/ 2282825 w 4565649"/>
              <a:gd name="connsiteY5" fmla="*/ 0 h 5247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65649" h="5247391">
                <a:moveTo>
                  <a:pt x="2282825" y="0"/>
                </a:moveTo>
                <a:cubicBezTo>
                  <a:pt x="3543617" y="0"/>
                  <a:pt x="4565649" y="1022057"/>
                  <a:pt x="4565649" y="2282824"/>
                </a:cubicBezTo>
                <a:lnTo>
                  <a:pt x="4565649" y="5247391"/>
                </a:lnTo>
                <a:lnTo>
                  <a:pt x="0" y="5247391"/>
                </a:lnTo>
                <a:lnTo>
                  <a:pt x="0" y="2282824"/>
                </a:lnTo>
                <a:cubicBezTo>
                  <a:pt x="0" y="1022057"/>
                  <a:pt x="1022058" y="0"/>
                  <a:pt x="2282825" y="0"/>
                </a:cubicBezTo>
                <a:close/>
              </a:path>
            </a:pathLst>
          </a:custGeom>
          <a:solidFill>
            <a:srgbClr val="05E560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57EC9A4-B98A-45F3-8020-152340DC52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DF1FA2E-0470-FB7A-AFF5-79778DCB7C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84605" y="2367624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78A6A36-B533-73B8-38E5-C99F4F7772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4445" y="2367624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D5C9E1F8-99ED-8B7A-42A6-4B56CE29C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4285" y="2367624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E3E8D54E-40D6-7FEF-F199-7FB64024A7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4125" y="2367624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88FBD8E-E704-FF85-C6D9-8DE0396DE3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84605" y="4397666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EB057653-6B85-C082-C5F0-BAADEA4127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14445" y="4397666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73171E59-DC79-66CB-BB32-19B7702BCA9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44285" y="4397666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388E6E3-A755-A58A-9864-62B6059831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74125" y="4397666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219E3160-F941-CE5F-FA7C-4B62613247A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E1A01BC-560C-8211-BFC5-9CC9F9022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1714162" y="6434156"/>
            <a:ext cx="252412" cy="171451"/>
          </a:xfrm>
          <a:custGeom>
            <a:avLst/>
            <a:gdLst>
              <a:gd name="connsiteX0" fmla="*/ 42862 w 252412"/>
              <a:gd name="connsiteY0" fmla="*/ 128588 h 171451"/>
              <a:gd name="connsiteX1" fmla="*/ 126999 w 252412"/>
              <a:gd name="connsiteY1" fmla="*/ 128588 h 171451"/>
              <a:gd name="connsiteX2" fmla="*/ 84137 w 252412"/>
              <a:gd name="connsiteY2" fmla="*/ 171451 h 171451"/>
              <a:gd name="connsiteX3" fmla="*/ 42862 w 252412"/>
              <a:gd name="connsiteY3" fmla="*/ 171451 h 171451"/>
              <a:gd name="connsiteX4" fmla="*/ 42862 w 252412"/>
              <a:gd name="connsiteY4" fmla="*/ 128588 h 171451"/>
              <a:gd name="connsiteX5" fmla="*/ 127000 w 252412"/>
              <a:gd name="connsiteY5" fmla="*/ 41275 h 171451"/>
              <a:gd name="connsiteX6" fmla="*/ 168275 w 252412"/>
              <a:gd name="connsiteY6" fmla="*/ 41275 h 171451"/>
              <a:gd name="connsiteX7" fmla="*/ 168275 w 252412"/>
              <a:gd name="connsiteY7" fmla="*/ 171451 h 171451"/>
              <a:gd name="connsiteX8" fmla="*/ 127000 w 252412"/>
              <a:gd name="connsiteY8" fmla="*/ 129144 h 171451"/>
              <a:gd name="connsiteX9" fmla="*/ 127000 w 252412"/>
              <a:gd name="connsiteY9" fmla="*/ 41275 h 171451"/>
              <a:gd name="connsiteX10" fmla="*/ 42862 w 252412"/>
              <a:gd name="connsiteY10" fmla="*/ 41275 h 171451"/>
              <a:gd name="connsiteX11" fmla="*/ 42862 w 252412"/>
              <a:gd name="connsiteY11" fmla="*/ 128588 h 171451"/>
              <a:gd name="connsiteX12" fmla="*/ 0 w 252412"/>
              <a:gd name="connsiteY12" fmla="*/ 128588 h 171451"/>
              <a:gd name="connsiteX13" fmla="*/ 0 w 252412"/>
              <a:gd name="connsiteY13" fmla="*/ 84932 h 171451"/>
              <a:gd name="connsiteX14" fmla="*/ 42862 w 252412"/>
              <a:gd name="connsiteY14" fmla="*/ 41275 h 171451"/>
              <a:gd name="connsiteX15" fmla="*/ 211137 w 252412"/>
              <a:gd name="connsiteY15" fmla="*/ 0 h 171451"/>
              <a:gd name="connsiteX16" fmla="*/ 252412 w 252412"/>
              <a:gd name="connsiteY16" fmla="*/ 0 h 171451"/>
              <a:gd name="connsiteX17" fmla="*/ 252412 w 252412"/>
              <a:gd name="connsiteY17" fmla="*/ 41275 h 171451"/>
              <a:gd name="connsiteX18" fmla="*/ 168275 w 252412"/>
              <a:gd name="connsiteY18" fmla="*/ 41275 h 171451"/>
              <a:gd name="connsiteX19" fmla="*/ 211137 w 252412"/>
              <a:gd name="connsiteY19" fmla="*/ 0 h 171451"/>
              <a:gd name="connsiteX20" fmla="*/ 84137 w 252412"/>
              <a:gd name="connsiteY20" fmla="*/ 0 h 171451"/>
              <a:gd name="connsiteX21" fmla="*/ 126999 w 252412"/>
              <a:gd name="connsiteY21" fmla="*/ 0 h 171451"/>
              <a:gd name="connsiteX22" fmla="*/ 126999 w 252412"/>
              <a:gd name="connsiteY22" fmla="*/ 41275 h 171451"/>
              <a:gd name="connsiteX23" fmla="*/ 42862 w 252412"/>
              <a:gd name="connsiteY23" fmla="*/ 41275 h 171451"/>
              <a:gd name="connsiteX24" fmla="*/ 84137 w 252412"/>
              <a:gd name="connsiteY24" fmla="*/ 0 h 17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2412" h="171451">
                <a:moveTo>
                  <a:pt x="42862" y="128588"/>
                </a:moveTo>
                <a:cubicBezTo>
                  <a:pt x="42862" y="128588"/>
                  <a:pt x="42862" y="128588"/>
                  <a:pt x="126999" y="128588"/>
                </a:cubicBezTo>
                <a:cubicBezTo>
                  <a:pt x="126999" y="151668"/>
                  <a:pt x="107949" y="171451"/>
                  <a:pt x="84137" y="171451"/>
                </a:cubicBezTo>
                <a:lnTo>
                  <a:pt x="42862" y="171451"/>
                </a:lnTo>
                <a:cubicBezTo>
                  <a:pt x="42862" y="171451"/>
                  <a:pt x="42862" y="171451"/>
                  <a:pt x="42862" y="128588"/>
                </a:cubicBezTo>
                <a:close/>
                <a:moveTo>
                  <a:pt x="127000" y="41275"/>
                </a:moveTo>
                <a:cubicBezTo>
                  <a:pt x="127000" y="41275"/>
                  <a:pt x="127000" y="41275"/>
                  <a:pt x="168275" y="41275"/>
                </a:cubicBezTo>
                <a:cubicBezTo>
                  <a:pt x="168275" y="41275"/>
                  <a:pt x="168275" y="41275"/>
                  <a:pt x="168275" y="171451"/>
                </a:cubicBezTo>
                <a:cubicBezTo>
                  <a:pt x="146050" y="171451"/>
                  <a:pt x="127000" y="151925"/>
                  <a:pt x="127000" y="129144"/>
                </a:cubicBezTo>
                <a:cubicBezTo>
                  <a:pt x="127000" y="129144"/>
                  <a:pt x="127000" y="129144"/>
                  <a:pt x="127000" y="41275"/>
                </a:cubicBezTo>
                <a:close/>
                <a:moveTo>
                  <a:pt x="42862" y="41275"/>
                </a:moveTo>
                <a:cubicBezTo>
                  <a:pt x="42862" y="41275"/>
                  <a:pt x="42862" y="41275"/>
                  <a:pt x="42862" y="128588"/>
                </a:cubicBezTo>
                <a:cubicBezTo>
                  <a:pt x="42862" y="128588"/>
                  <a:pt x="42862" y="128588"/>
                  <a:pt x="0" y="128588"/>
                </a:cubicBezTo>
                <a:cubicBezTo>
                  <a:pt x="0" y="128588"/>
                  <a:pt x="0" y="128588"/>
                  <a:pt x="0" y="84932"/>
                </a:cubicBezTo>
                <a:cubicBezTo>
                  <a:pt x="0" y="60678"/>
                  <a:pt x="19050" y="41275"/>
                  <a:pt x="42862" y="41275"/>
                </a:cubicBezTo>
                <a:close/>
                <a:moveTo>
                  <a:pt x="211137" y="0"/>
                </a:moveTo>
                <a:cubicBezTo>
                  <a:pt x="211137" y="0"/>
                  <a:pt x="211137" y="0"/>
                  <a:pt x="252412" y="0"/>
                </a:cubicBezTo>
                <a:cubicBezTo>
                  <a:pt x="252412" y="0"/>
                  <a:pt x="252412" y="0"/>
                  <a:pt x="252412" y="41275"/>
                </a:cubicBezTo>
                <a:lnTo>
                  <a:pt x="168275" y="41275"/>
                </a:lnTo>
                <a:cubicBezTo>
                  <a:pt x="168275" y="19050"/>
                  <a:pt x="187325" y="0"/>
                  <a:pt x="211137" y="0"/>
                </a:cubicBezTo>
                <a:close/>
                <a:moveTo>
                  <a:pt x="84137" y="0"/>
                </a:moveTo>
                <a:cubicBezTo>
                  <a:pt x="126999" y="0"/>
                  <a:pt x="126999" y="0"/>
                  <a:pt x="126999" y="0"/>
                </a:cubicBezTo>
                <a:cubicBezTo>
                  <a:pt x="126999" y="41275"/>
                  <a:pt x="126999" y="41275"/>
                  <a:pt x="126999" y="41275"/>
                </a:cubicBezTo>
                <a:lnTo>
                  <a:pt x="42862" y="41275"/>
                </a:lnTo>
                <a:cubicBezTo>
                  <a:pt x="42862" y="19050"/>
                  <a:pt x="61912" y="0"/>
                  <a:pt x="84137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4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ry (1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ECE9F68-7333-E6E1-F67C-9506C8C329B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C57EC9A4-B98A-45F3-8020-152340DC5255}" type="slidenum">
              <a:rPr lang="en-US" smtClean="0">
                <a:solidFill>
                  <a:srgbClr val="192D3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92D38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309013-5046-72FD-35A2-05B37BB90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11">
            <a:extLst>
              <a:ext uri="{FF2B5EF4-FFF2-40B4-BE49-F238E27FC236}">
                <a16:creationId xmlns:a16="http://schemas.microsoft.com/office/drawing/2014/main" id="{DAD0BA47-C16C-AC9C-DE61-B6E08FFEC8F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79426" y="1761364"/>
            <a:ext cx="3457318" cy="11207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4DCE0EB-0320-FF8E-75EF-A68A457C18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9425" y="3159889"/>
            <a:ext cx="3457575" cy="322186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C378A42E-BFA3-8E5A-574D-70A215B1C5D0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367148" y="1761364"/>
            <a:ext cx="3457318" cy="11207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7D94419B-5E17-DC9A-4CAC-9DA88549011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67148" y="3159889"/>
            <a:ext cx="3457575" cy="322186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B4907572-9179-D7FE-F176-669C28458C2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255062" y="1761364"/>
            <a:ext cx="3457318" cy="11207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F36D618-51C6-FED1-5BFF-A6F49953102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55062" y="3159889"/>
            <a:ext cx="3457575" cy="322186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9CCE13-AE27-0E30-E5F0-4B02AE04735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192D38"/>
              </a:solidFill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1173CF9F-4DBD-A822-C0B5-89F4868D51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390903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7A52D7-19B3-A1AC-A072-7B5E2433E39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pPr>
              <a:defRPr/>
            </a:pPr>
            <a:fld id="{C57EC9A4-B98A-45F3-8020-152340DC5255}" type="slidenum">
              <a:rPr lang="en-US" smtClean="0">
                <a:solidFill>
                  <a:srgbClr val="192D3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92D38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309013-5046-72FD-35A2-05B37BB90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3B88F201-3615-5A05-2075-456201EE72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8347" y="1574930"/>
            <a:ext cx="1611668" cy="158767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7634960E-6702-BD08-08AC-4CE64A8C248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79426" y="3429000"/>
            <a:ext cx="1611668" cy="295274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5A871192-BDAF-047E-17C5-5C62D2BE397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889256" y="1574930"/>
            <a:ext cx="1611668" cy="158767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13BBF8CF-E144-74D0-6867-42CABB198F8A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2889256" y="3429000"/>
            <a:ext cx="1611668" cy="2952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20DAA7E7-688A-52D2-C672-2330BFB479F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90165" y="1574930"/>
            <a:ext cx="1611668" cy="158767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A64D3A95-955E-0EA8-5B38-8F6664A5F844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5290165" y="3429000"/>
            <a:ext cx="1611668" cy="2952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03066271-A3A7-4FA7-CDD3-139497CB5F8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91074" y="1574930"/>
            <a:ext cx="1611668" cy="158767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54EF50D0-E8D6-9206-E2D3-F433E1BD89A3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7691074" y="3429000"/>
            <a:ext cx="1611668" cy="2952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0B2BB1A9-01EF-273A-904B-8F9BF990D49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091985" y="1574930"/>
            <a:ext cx="1611668" cy="158767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Content Placeholder 11">
            <a:extLst>
              <a:ext uri="{FF2B5EF4-FFF2-40B4-BE49-F238E27FC236}">
                <a16:creationId xmlns:a16="http://schemas.microsoft.com/office/drawing/2014/main" id="{F146F2A8-4915-F1D8-55BD-A08A2B7AD5D0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10091985" y="3429000"/>
            <a:ext cx="1611668" cy="2952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102EC1-55D2-507E-37DE-74FC5A41B75B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192D38"/>
              </a:solidFill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A6C6F08-536B-01DB-BB8E-1B164C8B01B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36383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71D8A5-F049-F0DB-FFB5-BF5DF0796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0AECFD-A3DD-45F5-4DAD-4553E91C1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A83D80-26D5-94C5-E60A-59C27E25D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531C37B-7868-4419-EAB1-2AD8CF61DF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200163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A54532C-5D25-C1A9-D1A1-AE75F1887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11F0D2B-3376-D43A-133A-94AFD176E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05E4C79-468B-A35A-92AB-B8D497BE90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387812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EF3BD72-F4BF-836C-02EF-8C123C05D3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925299 w 12192000"/>
              <a:gd name="connsiteY0" fmla="*/ 6434156 h 6858000"/>
              <a:gd name="connsiteX1" fmla="*/ 11882437 w 12192000"/>
              <a:gd name="connsiteY1" fmla="*/ 6475431 h 6858000"/>
              <a:gd name="connsiteX2" fmla="*/ 11841162 w 12192000"/>
              <a:gd name="connsiteY2" fmla="*/ 6475431 h 6858000"/>
              <a:gd name="connsiteX3" fmla="*/ 11841162 w 12192000"/>
              <a:gd name="connsiteY3" fmla="*/ 6563300 h 6858000"/>
              <a:gd name="connsiteX4" fmla="*/ 11882437 w 12192000"/>
              <a:gd name="connsiteY4" fmla="*/ 6605607 h 6858000"/>
              <a:gd name="connsiteX5" fmla="*/ 11882437 w 12192000"/>
              <a:gd name="connsiteY5" fmla="*/ 6475431 h 6858000"/>
              <a:gd name="connsiteX6" fmla="*/ 11966574 w 12192000"/>
              <a:gd name="connsiteY6" fmla="*/ 6475431 h 6858000"/>
              <a:gd name="connsiteX7" fmla="*/ 11966574 w 12192000"/>
              <a:gd name="connsiteY7" fmla="*/ 6434156 h 6858000"/>
              <a:gd name="connsiteX8" fmla="*/ 11925299 w 12192000"/>
              <a:gd name="connsiteY8" fmla="*/ 6434156 h 6858000"/>
              <a:gd name="connsiteX9" fmla="*/ 11798299 w 12192000"/>
              <a:gd name="connsiteY9" fmla="*/ 6434156 h 6858000"/>
              <a:gd name="connsiteX10" fmla="*/ 11757024 w 12192000"/>
              <a:gd name="connsiteY10" fmla="*/ 6475431 h 6858000"/>
              <a:gd name="connsiteX11" fmla="*/ 11714162 w 12192000"/>
              <a:gd name="connsiteY11" fmla="*/ 6519088 h 6858000"/>
              <a:gd name="connsiteX12" fmla="*/ 11714162 w 12192000"/>
              <a:gd name="connsiteY12" fmla="*/ 6562744 h 6858000"/>
              <a:gd name="connsiteX13" fmla="*/ 11757024 w 12192000"/>
              <a:gd name="connsiteY13" fmla="*/ 6562744 h 6858000"/>
              <a:gd name="connsiteX14" fmla="*/ 11757024 w 12192000"/>
              <a:gd name="connsiteY14" fmla="*/ 6605607 h 6858000"/>
              <a:gd name="connsiteX15" fmla="*/ 11798299 w 12192000"/>
              <a:gd name="connsiteY15" fmla="*/ 6605607 h 6858000"/>
              <a:gd name="connsiteX16" fmla="*/ 11841161 w 12192000"/>
              <a:gd name="connsiteY16" fmla="*/ 6562744 h 6858000"/>
              <a:gd name="connsiteX17" fmla="*/ 11757024 w 12192000"/>
              <a:gd name="connsiteY17" fmla="*/ 6562744 h 6858000"/>
              <a:gd name="connsiteX18" fmla="*/ 11757024 w 12192000"/>
              <a:gd name="connsiteY18" fmla="*/ 6475431 h 6858000"/>
              <a:gd name="connsiteX19" fmla="*/ 11841161 w 12192000"/>
              <a:gd name="connsiteY19" fmla="*/ 6475431 h 6858000"/>
              <a:gd name="connsiteX20" fmla="*/ 11841161 w 12192000"/>
              <a:gd name="connsiteY20" fmla="*/ 6434156 h 6858000"/>
              <a:gd name="connsiteX21" fmla="*/ 11798299 w 12192000"/>
              <a:gd name="connsiteY21" fmla="*/ 6434156 h 6858000"/>
              <a:gd name="connsiteX22" fmla="*/ 0 w 12192000"/>
              <a:gd name="connsiteY22" fmla="*/ 0 h 6858000"/>
              <a:gd name="connsiteX23" fmla="*/ 12192000 w 12192000"/>
              <a:gd name="connsiteY23" fmla="*/ 0 h 6858000"/>
              <a:gd name="connsiteX24" fmla="*/ 12192000 w 12192000"/>
              <a:gd name="connsiteY24" fmla="*/ 6858000 h 6858000"/>
              <a:gd name="connsiteX25" fmla="*/ 0 w 12192000"/>
              <a:gd name="connsiteY2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92000" h="6858000">
                <a:moveTo>
                  <a:pt x="11925299" y="6434156"/>
                </a:moveTo>
                <a:cubicBezTo>
                  <a:pt x="11901487" y="6434156"/>
                  <a:pt x="11882437" y="6453206"/>
                  <a:pt x="11882437" y="6475431"/>
                </a:cubicBezTo>
                <a:cubicBezTo>
                  <a:pt x="11841162" y="6475431"/>
                  <a:pt x="11841162" y="6475431"/>
                  <a:pt x="11841162" y="6475431"/>
                </a:cubicBezTo>
                <a:cubicBezTo>
                  <a:pt x="11841162" y="6563300"/>
                  <a:pt x="11841162" y="6563300"/>
                  <a:pt x="11841162" y="6563300"/>
                </a:cubicBezTo>
                <a:cubicBezTo>
                  <a:pt x="11841162" y="6586081"/>
                  <a:pt x="11860212" y="6605607"/>
                  <a:pt x="11882437" y="6605607"/>
                </a:cubicBezTo>
                <a:cubicBezTo>
                  <a:pt x="11882437" y="6475431"/>
                  <a:pt x="11882437" y="6475431"/>
                  <a:pt x="11882437" y="6475431"/>
                </a:cubicBezTo>
                <a:lnTo>
                  <a:pt x="11966574" y="6475431"/>
                </a:lnTo>
                <a:cubicBezTo>
                  <a:pt x="11966574" y="6434156"/>
                  <a:pt x="11966574" y="6434156"/>
                  <a:pt x="11966574" y="6434156"/>
                </a:cubicBezTo>
                <a:cubicBezTo>
                  <a:pt x="11925299" y="6434156"/>
                  <a:pt x="11925299" y="6434156"/>
                  <a:pt x="11925299" y="6434156"/>
                </a:cubicBezTo>
                <a:close/>
                <a:moveTo>
                  <a:pt x="11798299" y="6434156"/>
                </a:moveTo>
                <a:cubicBezTo>
                  <a:pt x="11776074" y="6434156"/>
                  <a:pt x="11757024" y="6453206"/>
                  <a:pt x="11757024" y="6475431"/>
                </a:cubicBezTo>
                <a:cubicBezTo>
                  <a:pt x="11733212" y="6475431"/>
                  <a:pt x="11714162" y="6494834"/>
                  <a:pt x="11714162" y="6519088"/>
                </a:cubicBezTo>
                <a:cubicBezTo>
                  <a:pt x="11714162" y="6562744"/>
                  <a:pt x="11714162" y="6562744"/>
                  <a:pt x="11714162" y="6562744"/>
                </a:cubicBezTo>
                <a:cubicBezTo>
                  <a:pt x="11757024" y="6562744"/>
                  <a:pt x="11757024" y="6562744"/>
                  <a:pt x="11757024" y="6562744"/>
                </a:cubicBezTo>
                <a:cubicBezTo>
                  <a:pt x="11757024" y="6605607"/>
                  <a:pt x="11757024" y="6605607"/>
                  <a:pt x="11757024" y="6605607"/>
                </a:cubicBezTo>
                <a:lnTo>
                  <a:pt x="11798299" y="6605607"/>
                </a:lnTo>
                <a:cubicBezTo>
                  <a:pt x="11822111" y="6605607"/>
                  <a:pt x="11841161" y="6585824"/>
                  <a:pt x="11841161" y="6562744"/>
                </a:cubicBezTo>
                <a:cubicBezTo>
                  <a:pt x="11757024" y="6562744"/>
                  <a:pt x="11757024" y="6562744"/>
                  <a:pt x="11757024" y="6562744"/>
                </a:cubicBezTo>
                <a:cubicBezTo>
                  <a:pt x="11757024" y="6475431"/>
                  <a:pt x="11757024" y="6475431"/>
                  <a:pt x="11757024" y="6475431"/>
                </a:cubicBezTo>
                <a:lnTo>
                  <a:pt x="11841161" y="6475431"/>
                </a:lnTo>
                <a:cubicBezTo>
                  <a:pt x="11841161" y="6475431"/>
                  <a:pt x="11841161" y="6475431"/>
                  <a:pt x="11841161" y="6434156"/>
                </a:cubicBezTo>
                <a:cubicBezTo>
                  <a:pt x="11841161" y="6434156"/>
                  <a:pt x="11841161" y="6434156"/>
                  <a:pt x="11798299" y="64341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71D8A5-F049-F0DB-FFB5-BF5DF0796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0AECFD-A3DD-45F5-4DAD-4553E91C1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A83D80-26D5-94C5-E60A-59C27E25D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F7E312-FCB1-DA1E-2B66-472C4E9A08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2003A6-F0CA-7BF6-F0AB-0130D7859131}"/>
              </a:ext>
            </a:extLst>
          </p:cNvPr>
          <p:cNvSpPr/>
          <p:nvPr userDrawn="1"/>
        </p:nvSpPr>
        <p:spPr>
          <a:xfrm>
            <a:off x="0" y="6880720"/>
            <a:ext cx="12192000" cy="3038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To change the logo color (to improve contrast against image): Right-click the slide background &gt; Format Background &gt; Solid Fill &gt; &amp; select either the Dark Grey or Light Grey</a:t>
            </a:r>
          </a:p>
        </p:txBody>
      </p:sp>
    </p:spTree>
    <p:extLst>
      <p:ext uri="{BB962C8B-B14F-4D97-AF65-F5344CB8AC3E}">
        <p14:creationId xmlns:p14="http://schemas.microsoft.com/office/powerpoint/2010/main" val="316121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OF WHIT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6C3799-F555-A8F9-A746-F4E69393DEB5}"/>
              </a:ext>
            </a:extLst>
          </p:cNvPr>
          <p:cNvSpPr txBox="1"/>
          <p:nvPr userDrawn="1"/>
        </p:nvSpPr>
        <p:spPr>
          <a:xfrm>
            <a:off x="3090837" y="1312603"/>
            <a:ext cx="6010299" cy="1609864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Tenorite" panose="020B0604020202020204" pitchFamily="34" charset="0"/>
              <a:buNone/>
              <a:tabLst/>
            </a:pPr>
            <a:r>
              <a:rPr kumimoji="0" lang="en-US" sz="9600" b="1" i="0" u="none" strike="noStrike" kern="0" cap="none" spc="-1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77B4D4-F0A5-473A-A654-6563FC609AD9}"/>
              </a:ext>
            </a:extLst>
          </p:cNvPr>
          <p:cNvSpPr txBox="1"/>
          <p:nvPr userDrawn="1"/>
        </p:nvSpPr>
        <p:spPr>
          <a:xfrm>
            <a:off x="2002891" y="2963458"/>
            <a:ext cx="8186215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Tenorite" panose="020B0604020202020204" pitchFamily="34" charset="0"/>
              <a:buNone/>
              <a:tabLst/>
            </a:pPr>
            <a:r>
              <a:rPr kumimoji="0" lang="en-US" sz="4800" b="1" i="0" u="none" strike="noStrike" kern="0" cap="none" spc="-1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 not use this slide or any </a:t>
            </a:r>
            <a:br>
              <a:rPr kumimoji="0" lang="en-US" sz="4800" b="1" i="0" u="none" strike="noStrike" kern="0" cap="none" spc="-1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4800" b="1" i="0" u="none" strike="noStrike" kern="0" cap="none" spc="-1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template layouts after it!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4B99CA-1336-1599-2D47-514191ADF26A}"/>
              </a:ext>
            </a:extLst>
          </p:cNvPr>
          <p:cNvSpPr txBox="1"/>
          <p:nvPr userDrawn="1"/>
        </p:nvSpPr>
        <p:spPr>
          <a:xfrm>
            <a:off x="2660788" y="5172703"/>
            <a:ext cx="687047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Tenorite" panose="020B0604020202020204" pitchFamily="34" charset="0"/>
              <a:buNone/>
              <a:tabLst/>
            </a:pPr>
            <a:r>
              <a:rPr kumimoji="0" lang="en-US" sz="1800" b="0" i="0" u="none" strike="noStrike" kern="0" cap="none" spc="-1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They are not part of the template and have been incorrectly added</a:t>
            </a:r>
          </a:p>
        </p:txBody>
      </p:sp>
    </p:spTree>
    <p:extLst>
      <p:ext uri="{BB962C8B-B14F-4D97-AF65-F5344CB8AC3E}">
        <p14:creationId xmlns:p14="http://schemas.microsoft.com/office/powerpoint/2010/main" val="418313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Quote (1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85AF7C8-6C65-91FA-59A5-E1AA5881A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166" y="0"/>
            <a:ext cx="9766607" cy="6860292"/>
          </a:xfrm>
          <a:custGeom>
            <a:avLst/>
            <a:gdLst>
              <a:gd name="connsiteX0" fmla="*/ 0 w 9766607"/>
              <a:gd name="connsiteY0" fmla="*/ 6860292 h 6860292"/>
              <a:gd name="connsiteX1" fmla="*/ 9766607 w 9766607"/>
              <a:gd name="connsiteY1" fmla="*/ 6860292 h 6860292"/>
              <a:gd name="connsiteX2" fmla="*/ 9766607 w 9766607"/>
              <a:gd name="connsiteY2" fmla="*/ 0 h 6860292"/>
              <a:gd name="connsiteX3" fmla="*/ 0 w 9766607"/>
              <a:gd name="connsiteY3" fmla="*/ 0 h 6860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66607" h="6860292">
                <a:moveTo>
                  <a:pt x="0" y="6860292"/>
                </a:moveTo>
                <a:lnTo>
                  <a:pt x="9766607" y="6860292"/>
                </a:lnTo>
                <a:lnTo>
                  <a:pt x="976660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260FBE2-866D-BD7A-6A47-A056AB670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165" y="700483"/>
            <a:ext cx="9066124" cy="6159809"/>
          </a:xfrm>
          <a:custGeom>
            <a:avLst/>
            <a:gdLst>
              <a:gd name="connsiteX0" fmla="*/ 0 w 9066124"/>
              <a:gd name="connsiteY0" fmla="*/ 6159809 h 6159809"/>
              <a:gd name="connsiteX1" fmla="*/ 9066124 w 9066124"/>
              <a:gd name="connsiteY1" fmla="*/ 6159809 h 6159809"/>
              <a:gd name="connsiteX2" fmla="*/ 9066124 w 9066124"/>
              <a:gd name="connsiteY2" fmla="*/ 0 h 6159809"/>
              <a:gd name="connsiteX3" fmla="*/ 0 w 9066124"/>
              <a:gd name="connsiteY3" fmla="*/ 0 h 6159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66124" h="6159809">
                <a:moveTo>
                  <a:pt x="0" y="6159809"/>
                </a:moveTo>
                <a:lnTo>
                  <a:pt x="9066124" y="6159809"/>
                </a:lnTo>
                <a:lnTo>
                  <a:pt x="906612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0A57E3D-2992-FAA0-AAB6-0AF2478D3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165" y="1400965"/>
            <a:ext cx="8365644" cy="5459327"/>
          </a:xfrm>
          <a:custGeom>
            <a:avLst/>
            <a:gdLst>
              <a:gd name="connsiteX0" fmla="*/ 0 w 8365644"/>
              <a:gd name="connsiteY0" fmla="*/ 5459327 h 5459327"/>
              <a:gd name="connsiteX1" fmla="*/ 8365644 w 8365644"/>
              <a:gd name="connsiteY1" fmla="*/ 5459327 h 5459327"/>
              <a:gd name="connsiteX2" fmla="*/ 8365644 w 8365644"/>
              <a:gd name="connsiteY2" fmla="*/ 0 h 5459327"/>
              <a:gd name="connsiteX3" fmla="*/ 0 w 8365644"/>
              <a:gd name="connsiteY3" fmla="*/ 0 h 545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65644" h="5459327">
                <a:moveTo>
                  <a:pt x="0" y="5459327"/>
                </a:moveTo>
                <a:lnTo>
                  <a:pt x="8365644" y="5459327"/>
                </a:lnTo>
                <a:lnTo>
                  <a:pt x="836564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75000"/>
            </a:scheme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5C5F437-29FF-133A-B2DB-2DEF1EDFF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4" y="2101445"/>
            <a:ext cx="7665163" cy="4758847"/>
          </a:xfrm>
          <a:custGeom>
            <a:avLst/>
            <a:gdLst>
              <a:gd name="connsiteX0" fmla="*/ 0 w 7665163"/>
              <a:gd name="connsiteY0" fmla="*/ 4758847 h 4758847"/>
              <a:gd name="connsiteX1" fmla="*/ 7665163 w 7665163"/>
              <a:gd name="connsiteY1" fmla="*/ 4758847 h 4758847"/>
              <a:gd name="connsiteX2" fmla="*/ 7665163 w 7665163"/>
              <a:gd name="connsiteY2" fmla="*/ 0 h 4758847"/>
              <a:gd name="connsiteX3" fmla="*/ 0 w 7665163"/>
              <a:gd name="connsiteY3" fmla="*/ 0 h 475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65163" h="4758847">
                <a:moveTo>
                  <a:pt x="0" y="4758847"/>
                </a:moveTo>
                <a:lnTo>
                  <a:pt x="7665163" y="4758847"/>
                </a:lnTo>
                <a:lnTo>
                  <a:pt x="766516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A852A-6D2A-043C-FD38-7FB1BC31C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15F2F3-3ADD-C3E1-7B5D-C3ED823BD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395413"/>
            <a:ext cx="11233150" cy="4067175"/>
          </a:xfrm>
        </p:spPr>
        <p:txBody>
          <a:bodyPr anchor="ctr" anchorCtr="0"/>
          <a:lstStyle>
            <a:lvl1pPr algn="ctr">
              <a:defRPr sz="55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F3666A-97AE-A88F-61F8-767187272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A1A4D9C-0A17-52FB-9C06-1A1534DF8A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FAC5010-8F61-6067-1238-525E53247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1714162" y="6434156"/>
            <a:ext cx="252412" cy="171451"/>
          </a:xfrm>
          <a:custGeom>
            <a:avLst/>
            <a:gdLst>
              <a:gd name="connsiteX0" fmla="*/ 42862 w 252412"/>
              <a:gd name="connsiteY0" fmla="*/ 128588 h 171451"/>
              <a:gd name="connsiteX1" fmla="*/ 126999 w 252412"/>
              <a:gd name="connsiteY1" fmla="*/ 128588 h 171451"/>
              <a:gd name="connsiteX2" fmla="*/ 84137 w 252412"/>
              <a:gd name="connsiteY2" fmla="*/ 171451 h 171451"/>
              <a:gd name="connsiteX3" fmla="*/ 42862 w 252412"/>
              <a:gd name="connsiteY3" fmla="*/ 171451 h 171451"/>
              <a:gd name="connsiteX4" fmla="*/ 42862 w 252412"/>
              <a:gd name="connsiteY4" fmla="*/ 128588 h 171451"/>
              <a:gd name="connsiteX5" fmla="*/ 127000 w 252412"/>
              <a:gd name="connsiteY5" fmla="*/ 41275 h 171451"/>
              <a:gd name="connsiteX6" fmla="*/ 168275 w 252412"/>
              <a:gd name="connsiteY6" fmla="*/ 41275 h 171451"/>
              <a:gd name="connsiteX7" fmla="*/ 168275 w 252412"/>
              <a:gd name="connsiteY7" fmla="*/ 171451 h 171451"/>
              <a:gd name="connsiteX8" fmla="*/ 127000 w 252412"/>
              <a:gd name="connsiteY8" fmla="*/ 129144 h 171451"/>
              <a:gd name="connsiteX9" fmla="*/ 127000 w 252412"/>
              <a:gd name="connsiteY9" fmla="*/ 41275 h 171451"/>
              <a:gd name="connsiteX10" fmla="*/ 42862 w 252412"/>
              <a:gd name="connsiteY10" fmla="*/ 41275 h 171451"/>
              <a:gd name="connsiteX11" fmla="*/ 42862 w 252412"/>
              <a:gd name="connsiteY11" fmla="*/ 128588 h 171451"/>
              <a:gd name="connsiteX12" fmla="*/ 0 w 252412"/>
              <a:gd name="connsiteY12" fmla="*/ 128588 h 171451"/>
              <a:gd name="connsiteX13" fmla="*/ 0 w 252412"/>
              <a:gd name="connsiteY13" fmla="*/ 84932 h 171451"/>
              <a:gd name="connsiteX14" fmla="*/ 42862 w 252412"/>
              <a:gd name="connsiteY14" fmla="*/ 41275 h 171451"/>
              <a:gd name="connsiteX15" fmla="*/ 211137 w 252412"/>
              <a:gd name="connsiteY15" fmla="*/ 0 h 171451"/>
              <a:gd name="connsiteX16" fmla="*/ 252412 w 252412"/>
              <a:gd name="connsiteY16" fmla="*/ 0 h 171451"/>
              <a:gd name="connsiteX17" fmla="*/ 252412 w 252412"/>
              <a:gd name="connsiteY17" fmla="*/ 41275 h 171451"/>
              <a:gd name="connsiteX18" fmla="*/ 168275 w 252412"/>
              <a:gd name="connsiteY18" fmla="*/ 41275 h 171451"/>
              <a:gd name="connsiteX19" fmla="*/ 211137 w 252412"/>
              <a:gd name="connsiteY19" fmla="*/ 0 h 171451"/>
              <a:gd name="connsiteX20" fmla="*/ 84137 w 252412"/>
              <a:gd name="connsiteY20" fmla="*/ 0 h 171451"/>
              <a:gd name="connsiteX21" fmla="*/ 126999 w 252412"/>
              <a:gd name="connsiteY21" fmla="*/ 0 h 171451"/>
              <a:gd name="connsiteX22" fmla="*/ 126999 w 252412"/>
              <a:gd name="connsiteY22" fmla="*/ 41275 h 171451"/>
              <a:gd name="connsiteX23" fmla="*/ 42862 w 252412"/>
              <a:gd name="connsiteY23" fmla="*/ 41275 h 171451"/>
              <a:gd name="connsiteX24" fmla="*/ 84137 w 252412"/>
              <a:gd name="connsiteY24" fmla="*/ 0 h 17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2412" h="171451">
                <a:moveTo>
                  <a:pt x="42862" y="128588"/>
                </a:moveTo>
                <a:cubicBezTo>
                  <a:pt x="42862" y="128588"/>
                  <a:pt x="42862" y="128588"/>
                  <a:pt x="126999" y="128588"/>
                </a:cubicBezTo>
                <a:cubicBezTo>
                  <a:pt x="126999" y="151668"/>
                  <a:pt x="107949" y="171451"/>
                  <a:pt x="84137" y="171451"/>
                </a:cubicBezTo>
                <a:lnTo>
                  <a:pt x="42862" y="171451"/>
                </a:lnTo>
                <a:cubicBezTo>
                  <a:pt x="42862" y="171451"/>
                  <a:pt x="42862" y="171451"/>
                  <a:pt x="42862" y="128588"/>
                </a:cubicBezTo>
                <a:close/>
                <a:moveTo>
                  <a:pt x="127000" y="41275"/>
                </a:moveTo>
                <a:cubicBezTo>
                  <a:pt x="127000" y="41275"/>
                  <a:pt x="127000" y="41275"/>
                  <a:pt x="168275" y="41275"/>
                </a:cubicBezTo>
                <a:cubicBezTo>
                  <a:pt x="168275" y="41275"/>
                  <a:pt x="168275" y="41275"/>
                  <a:pt x="168275" y="171451"/>
                </a:cubicBezTo>
                <a:cubicBezTo>
                  <a:pt x="146050" y="171451"/>
                  <a:pt x="127000" y="151925"/>
                  <a:pt x="127000" y="129144"/>
                </a:cubicBezTo>
                <a:cubicBezTo>
                  <a:pt x="127000" y="129144"/>
                  <a:pt x="127000" y="129144"/>
                  <a:pt x="127000" y="41275"/>
                </a:cubicBezTo>
                <a:close/>
                <a:moveTo>
                  <a:pt x="42862" y="41275"/>
                </a:moveTo>
                <a:cubicBezTo>
                  <a:pt x="42862" y="41275"/>
                  <a:pt x="42862" y="41275"/>
                  <a:pt x="42862" y="128588"/>
                </a:cubicBezTo>
                <a:cubicBezTo>
                  <a:pt x="42862" y="128588"/>
                  <a:pt x="42862" y="128588"/>
                  <a:pt x="0" y="128588"/>
                </a:cubicBezTo>
                <a:cubicBezTo>
                  <a:pt x="0" y="128588"/>
                  <a:pt x="0" y="128588"/>
                  <a:pt x="0" y="84932"/>
                </a:cubicBezTo>
                <a:cubicBezTo>
                  <a:pt x="0" y="60678"/>
                  <a:pt x="19050" y="41275"/>
                  <a:pt x="42862" y="41275"/>
                </a:cubicBezTo>
                <a:close/>
                <a:moveTo>
                  <a:pt x="211137" y="0"/>
                </a:moveTo>
                <a:cubicBezTo>
                  <a:pt x="211137" y="0"/>
                  <a:pt x="211137" y="0"/>
                  <a:pt x="252412" y="0"/>
                </a:cubicBezTo>
                <a:cubicBezTo>
                  <a:pt x="252412" y="0"/>
                  <a:pt x="252412" y="0"/>
                  <a:pt x="252412" y="41275"/>
                </a:cubicBezTo>
                <a:lnTo>
                  <a:pt x="168275" y="41275"/>
                </a:lnTo>
                <a:cubicBezTo>
                  <a:pt x="168275" y="19050"/>
                  <a:pt x="187325" y="0"/>
                  <a:pt x="211137" y="0"/>
                </a:cubicBezTo>
                <a:close/>
                <a:moveTo>
                  <a:pt x="84137" y="0"/>
                </a:moveTo>
                <a:cubicBezTo>
                  <a:pt x="126999" y="0"/>
                  <a:pt x="126999" y="0"/>
                  <a:pt x="126999" y="0"/>
                </a:cubicBezTo>
                <a:cubicBezTo>
                  <a:pt x="126999" y="41275"/>
                  <a:pt x="126999" y="41275"/>
                  <a:pt x="126999" y="41275"/>
                </a:cubicBezTo>
                <a:lnTo>
                  <a:pt x="42862" y="41275"/>
                </a:lnTo>
                <a:cubicBezTo>
                  <a:pt x="42862" y="19050"/>
                  <a:pt x="61912" y="0"/>
                  <a:pt x="84137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3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 (2)">
    <p:bg>
      <p:bgPr>
        <a:solidFill>
          <a:srgbClr val="192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33745E1-5737-82BC-8AB2-55734018E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163" y="-3995"/>
            <a:ext cx="10985808" cy="6385745"/>
          </a:xfrm>
          <a:custGeom>
            <a:avLst/>
            <a:gdLst>
              <a:gd name="connsiteX0" fmla="*/ 0 w 10486655"/>
              <a:gd name="connsiteY0" fmla="*/ 0 h 6095601"/>
              <a:gd name="connsiteX1" fmla="*/ 10486655 w 10486655"/>
              <a:gd name="connsiteY1" fmla="*/ 0 h 6095601"/>
              <a:gd name="connsiteX2" fmla="*/ 10486655 w 10486655"/>
              <a:gd name="connsiteY2" fmla="*/ 6095601 h 6095601"/>
              <a:gd name="connsiteX3" fmla="*/ 0 w 10486655"/>
              <a:gd name="connsiteY3" fmla="*/ 6095601 h 6095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86655" h="6095601">
                <a:moveTo>
                  <a:pt x="0" y="0"/>
                </a:moveTo>
                <a:lnTo>
                  <a:pt x="10486655" y="0"/>
                </a:lnTo>
                <a:lnTo>
                  <a:pt x="10486655" y="6095601"/>
                </a:lnTo>
                <a:lnTo>
                  <a:pt x="0" y="6095601"/>
                </a:lnTo>
                <a:close/>
              </a:path>
            </a:pathLst>
          </a:custGeom>
          <a:solidFill>
            <a:schemeClr val="accent5">
              <a:alpha val="25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48162E-A59E-8A6E-F0C0-CCEC70786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163" y="-3995"/>
            <a:ext cx="10441704" cy="5841641"/>
          </a:xfrm>
          <a:custGeom>
            <a:avLst/>
            <a:gdLst>
              <a:gd name="connsiteX0" fmla="*/ 0 w 9967273"/>
              <a:gd name="connsiteY0" fmla="*/ 0 h 5576219"/>
              <a:gd name="connsiteX1" fmla="*/ 9967273 w 9967273"/>
              <a:gd name="connsiteY1" fmla="*/ 0 h 5576219"/>
              <a:gd name="connsiteX2" fmla="*/ 9967273 w 9967273"/>
              <a:gd name="connsiteY2" fmla="*/ 5576219 h 5576219"/>
              <a:gd name="connsiteX3" fmla="*/ 0 w 9967273"/>
              <a:gd name="connsiteY3" fmla="*/ 5576219 h 557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7273" h="5576219">
                <a:moveTo>
                  <a:pt x="0" y="0"/>
                </a:moveTo>
                <a:lnTo>
                  <a:pt x="9967273" y="0"/>
                </a:lnTo>
                <a:lnTo>
                  <a:pt x="9967273" y="5576219"/>
                </a:lnTo>
                <a:lnTo>
                  <a:pt x="0" y="5576219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F8BCE9A-A088-1BFB-24C5-1BD02CCB7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164" y="-3996"/>
            <a:ext cx="9897602" cy="5297539"/>
          </a:xfrm>
          <a:custGeom>
            <a:avLst/>
            <a:gdLst>
              <a:gd name="connsiteX0" fmla="*/ 0 w 9447893"/>
              <a:gd name="connsiteY0" fmla="*/ 0 h 5056839"/>
              <a:gd name="connsiteX1" fmla="*/ 9447893 w 9447893"/>
              <a:gd name="connsiteY1" fmla="*/ 0 h 5056839"/>
              <a:gd name="connsiteX2" fmla="*/ 9447893 w 9447893"/>
              <a:gd name="connsiteY2" fmla="*/ 5056839 h 5056839"/>
              <a:gd name="connsiteX3" fmla="*/ 0 w 9447893"/>
              <a:gd name="connsiteY3" fmla="*/ 5056839 h 505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47893" h="5056839">
                <a:moveTo>
                  <a:pt x="0" y="0"/>
                </a:moveTo>
                <a:lnTo>
                  <a:pt x="9447893" y="0"/>
                </a:lnTo>
                <a:lnTo>
                  <a:pt x="9447893" y="5056839"/>
                </a:lnTo>
                <a:lnTo>
                  <a:pt x="0" y="5056839"/>
                </a:lnTo>
                <a:close/>
              </a:path>
            </a:pathLst>
          </a:custGeom>
          <a:solidFill>
            <a:schemeClr val="accent5">
              <a:alpha val="75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9BF534C-1A38-A98A-513A-8FD3AD802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995"/>
            <a:ext cx="9355663" cy="4753437"/>
          </a:xfrm>
          <a:custGeom>
            <a:avLst/>
            <a:gdLst>
              <a:gd name="connsiteX0" fmla="*/ 0 w 8910121"/>
              <a:gd name="connsiteY0" fmla="*/ 0 h 4537459"/>
              <a:gd name="connsiteX1" fmla="*/ 8910121 w 8910121"/>
              <a:gd name="connsiteY1" fmla="*/ 0 h 4537459"/>
              <a:gd name="connsiteX2" fmla="*/ 8910121 w 8910121"/>
              <a:gd name="connsiteY2" fmla="*/ 4537459 h 4537459"/>
              <a:gd name="connsiteX3" fmla="*/ 0 w 8910121"/>
              <a:gd name="connsiteY3" fmla="*/ 4537459 h 4537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10121" h="4537459">
                <a:moveTo>
                  <a:pt x="0" y="0"/>
                </a:moveTo>
                <a:lnTo>
                  <a:pt x="8910121" y="0"/>
                </a:lnTo>
                <a:lnTo>
                  <a:pt x="8910121" y="4537459"/>
                </a:lnTo>
                <a:lnTo>
                  <a:pt x="0" y="4537459"/>
                </a:lnTo>
                <a:close/>
              </a:path>
            </a:pathLst>
          </a:custGeom>
          <a:solidFill>
            <a:schemeClr val="accent5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A852A-6D2A-043C-FD38-7FB1BC31C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15F2F3-3ADD-C3E1-7B5D-C3ED823BD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218" y="982553"/>
            <a:ext cx="8787600" cy="4067175"/>
          </a:xfrm>
        </p:spPr>
        <p:txBody>
          <a:bodyPr anchor="t" anchorCtr="0"/>
          <a:lstStyle>
            <a:lvl1pPr algn="l">
              <a:defRPr sz="55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F3666A-97AE-A88F-61F8-767187272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11573DE-BB99-47A3-7159-986B41C62F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47F8DED-59F6-E88F-3F3A-2EC40A6E4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1714162" y="6434156"/>
            <a:ext cx="252412" cy="171451"/>
          </a:xfrm>
          <a:custGeom>
            <a:avLst/>
            <a:gdLst>
              <a:gd name="connsiteX0" fmla="*/ 42862 w 252412"/>
              <a:gd name="connsiteY0" fmla="*/ 128588 h 171451"/>
              <a:gd name="connsiteX1" fmla="*/ 126999 w 252412"/>
              <a:gd name="connsiteY1" fmla="*/ 128588 h 171451"/>
              <a:gd name="connsiteX2" fmla="*/ 84137 w 252412"/>
              <a:gd name="connsiteY2" fmla="*/ 171451 h 171451"/>
              <a:gd name="connsiteX3" fmla="*/ 42862 w 252412"/>
              <a:gd name="connsiteY3" fmla="*/ 171451 h 171451"/>
              <a:gd name="connsiteX4" fmla="*/ 42862 w 252412"/>
              <a:gd name="connsiteY4" fmla="*/ 128588 h 171451"/>
              <a:gd name="connsiteX5" fmla="*/ 127000 w 252412"/>
              <a:gd name="connsiteY5" fmla="*/ 41275 h 171451"/>
              <a:gd name="connsiteX6" fmla="*/ 168275 w 252412"/>
              <a:gd name="connsiteY6" fmla="*/ 41275 h 171451"/>
              <a:gd name="connsiteX7" fmla="*/ 168275 w 252412"/>
              <a:gd name="connsiteY7" fmla="*/ 171451 h 171451"/>
              <a:gd name="connsiteX8" fmla="*/ 127000 w 252412"/>
              <a:gd name="connsiteY8" fmla="*/ 129144 h 171451"/>
              <a:gd name="connsiteX9" fmla="*/ 127000 w 252412"/>
              <a:gd name="connsiteY9" fmla="*/ 41275 h 171451"/>
              <a:gd name="connsiteX10" fmla="*/ 42862 w 252412"/>
              <a:gd name="connsiteY10" fmla="*/ 41275 h 171451"/>
              <a:gd name="connsiteX11" fmla="*/ 42862 w 252412"/>
              <a:gd name="connsiteY11" fmla="*/ 128588 h 171451"/>
              <a:gd name="connsiteX12" fmla="*/ 0 w 252412"/>
              <a:gd name="connsiteY12" fmla="*/ 128588 h 171451"/>
              <a:gd name="connsiteX13" fmla="*/ 0 w 252412"/>
              <a:gd name="connsiteY13" fmla="*/ 84932 h 171451"/>
              <a:gd name="connsiteX14" fmla="*/ 42862 w 252412"/>
              <a:gd name="connsiteY14" fmla="*/ 41275 h 171451"/>
              <a:gd name="connsiteX15" fmla="*/ 211137 w 252412"/>
              <a:gd name="connsiteY15" fmla="*/ 0 h 171451"/>
              <a:gd name="connsiteX16" fmla="*/ 252412 w 252412"/>
              <a:gd name="connsiteY16" fmla="*/ 0 h 171451"/>
              <a:gd name="connsiteX17" fmla="*/ 252412 w 252412"/>
              <a:gd name="connsiteY17" fmla="*/ 41275 h 171451"/>
              <a:gd name="connsiteX18" fmla="*/ 168275 w 252412"/>
              <a:gd name="connsiteY18" fmla="*/ 41275 h 171451"/>
              <a:gd name="connsiteX19" fmla="*/ 211137 w 252412"/>
              <a:gd name="connsiteY19" fmla="*/ 0 h 171451"/>
              <a:gd name="connsiteX20" fmla="*/ 84137 w 252412"/>
              <a:gd name="connsiteY20" fmla="*/ 0 h 171451"/>
              <a:gd name="connsiteX21" fmla="*/ 126999 w 252412"/>
              <a:gd name="connsiteY21" fmla="*/ 0 h 171451"/>
              <a:gd name="connsiteX22" fmla="*/ 126999 w 252412"/>
              <a:gd name="connsiteY22" fmla="*/ 41275 h 171451"/>
              <a:gd name="connsiteX23" fmla="*/ 42862 w 252412"/>
              <a:gd name="connsiteY23" fmla="*/ 41275 h 171451"/>
              <a:gd name="connsiteX24" fmla="*/ 84137 w 252412"/>
              <a:gd name="connsiteY24" fmla="*/ 0 h 17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2412" h="171451">
                <a:moveTo>
                  <a:pt x="42862" y="128588"/>
                </a:moveTo>
                <a:cubicBezTo>
                  <a:pt x="42862" y="128588"/>
                  <a:pt x="42862" y="128588"/>
                  <a:pt x="126999" y="128588"/>
                </a:cubicBezTo>
                <a:cubicBezTo>
                  <a:pt x="126999" y="151668"/>
                  <a:pt x="107949" y="171451"/>
                  <a:pt x="84137" y="171451"/>
                </a:cubicBezTo>
                <a:lnTo>
                  <a:pt x="42862" y="171451"/>
                </a:lnTo>
                <a:cubicBezTo>
                  <a:pt x="42862" y="171451"/>
                  <a:pt x="42862" y="171451"/>
                  <a:pt x="42862" y="128588"/>
                </a:cubicBezTo>
                <a:close/>
                <a:moveTo>
                  <a:pt x="127000" y="41275"/>
                </a:moveTo>
                <a:cubicBezTo>
                  <a:pt x="127000" y="41275"/>
                  <a:pt x="127000" y="41275"/>
                  <a:pt x="168275" y="41275"/>
                </a:cubicBezTo>
                <a:cubicBezTo>
                  <a:pt x="168275" y="41275"/>
                  <a:pt x="168275" y="41275"/>
                  <a:pt x="168275" y="171451"/>
                </a:cubicBezTo>
                <a:cubicBezTo>
                  <a:pt x="146050" y="171451"/>
                  <a:pt x="127000" y="151925"/>
                  <a:pt x="127000" y="129144"/>
                </a:cubicBezTo>
                <a:cubicBezTo>
                  <a:pt x="127000" y="129144"/>
                  <a:pt x="127000" y="129144"/>
                  <a:pt x="127000" y="41275"/>
                </a:cubicBezTo>
                <a:close/>
                <a:moveTo>
                  <a:pt x="42862" y="41275"/>
                </a:moveTo>
                <a:cubicBezTo>
                  <a:pt x="42862" y="41275"/>
                  <a:pt x="42862" y="41275"/>
                  <a:pt x="42862" y="128588"/>
                </a:cubicBezTo>
                <a:cubicBezTo>
                  <a:pt x="42862" y="128588"/>
                  <a:pt x="42862" y="128588"/>
                  <a:pt x="0" y="128588"/>
                </a:cubicBezTo>
                <a:cubicBezTo>
                  <a:pt x="0" y="128588"/>
                  <a:pt x="0" y="128588"/>
                  <a:pt x="0" y="84932"/>
                </a:cubicBezTo>
                <a:cubicBezTo>
                  <a:pt x="0" y="60678"/>
                  <a:pt x="19050" y="41275"/>
                  <a:pt x="42862" y="41275"/>
                </a:cubicBezTo>
                <a:close/>
                <a:moveTo>
                  <a:pt x="211137" y="0"/>
                </a:moveTo>
                <a:cubicBezTo>
                  <a:pt x="211137" y="0"/>
                  <a:pt x="211137" y="0"/>
                  <a:pt x="252412" y="0"/>
                </a:cubicBezTo>
                <a:cubicBezTo>
                  <a:pt x="252412" y="0"/>
                  <a:pt x="252412" y="0"/>
                  <a:pt x="252412" y="41275"/>
                </a:cubicBezTo>
                <a:lnTo>
                  <a:pt x="168275" y="41275"/>
                </a:lnTo>
                <a:cubicBezTo>
                  <a:pt x="168275" y="19050"/>
                  <a:pt x="187325" y="0"/>
                  <a:pt x="211137" y="0"/>
                </a:cubicBezTo>
                <a:close/>
                <a:moveTo>
                  <a:pt x="84137" y="0"/>
                </a:moveTo>
                <a:cubicBezTo>
                  <a:pt x="126999" y="0"/>
                  <a:pt x="126999" y="0"/>
                  <a:pt x="126999" y="0"/>
                </a:cubicBezTo>
                <a:cubicBezTo>
                  <a:pt x="126999" y="41275"/>
                  <a:pt x="126999" y="41275"/>
                  <a:pt x="126999" y="41275"/>
                </a:cubicBezTo>
                <a:lnTo>
                  <a:pt x="42862" y="41275"/>
                </a:lnTo>
                <a:cubicBezTo>
                  <a:pt x="42862" y="19050"/>
                  <a:pt x="61912" y="0"/>
                  <a:pt x="8413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7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Quote (Image)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E4FB88D-31C3-9405-91E4-E690EB999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689695"/>
            <a:ext cx="12192000" cy="2168304"/>
          </a:xfrm>
          <a:prstGeom prst="rect">
            <a:avLst/>
          </a:prstGeom>
          <a:gradFill>
            <a:gsLst>
              <a:gs pos="84000">
                <a:srgbClr val="443C29">
                  <a:alpha val="52000"/>
                  <a:lumMod val="65000"/>
                </a:srgbClr>
              </a:gs>
              <a:gs pos="32000">
                <a:srgbClr val="75654D">
                  <a:alpha val="0"/>
                  <a:lumMod val="6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 descr="Two workers in a rail tunnel">
            <a:extLst>
              <a:ext uri="{FF2B5EF4-FFF2-40B4-BE49-F238E27FC236}">
                <a16:creationId xmlns:a16="http://schemas.microsoft.com/office/drawing/2014/main" id="{2FB8AC69-2FF4-75A1-40A9-D6BE87EEA1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53E0531-C652-9622-2991-60FF9C901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146"/>
            <a:ext cx="9548453" cy="6860293"/>
          </a:xfrm>
          <a:custGeom>
            <a:avLst/>
            <a:gdLst>
              <a:gd name="connsiteX0" fmla="*/ 0 w 9548453"/>
              <a:gd name="connsiteY0" fmla="*/ 0 h 6864289"/>
              <a:gd name="connsiteX1" fmla="*/ 9548453 w 9548453"/>
              <a:gd name="connsiteY1" fmla="*/ 0 h 6864289"/>
              <a:gd name="connsiteX2" fmla="*/ 9548453 w 9548453"/>
              <a:gd name="connsiteY2" fmla="*/ 6864289 h 6864289"/>
              <a:gd name="connsiteX3" fmla="*/ 0 w 9548453"/>
              <a:gd name="connsiteY3" fmla="*/ 6864289 h 686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48453" h="6864289">
                <a:moveTo>
                  <a:pt x="0" y="0"/>
                </a:moveTo>
                <a:lnTo>
                  <a:pt x="9548453" y="0"/>
                </a:lnTo>
                <a:lnTo>
                  <a:pt x="9548453" y="6864289"/>
                </a:lnTo>
                <a:lnTo>
                  <a:pt x="0" y="6864289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E4BE6A4-5D59-9BF0-D2F8-34639E7E7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147"/>
            <a:ext cx="8832258" cy="6860293"/>
          </a:xfrm>
          <a:custGeom>
            <a:avLst/>
            <a:gdLst>
              <a:gd name="connsiteX0" fmla="*/ 0 w 8832258"/>
              <a:gd name="connsiteY0" fmla="*/ 0 h 6864289"/>
              <a:gd name="connsiteX1" fmla="*/ 8832258 w 8832258"/>
              <a:gd name="connsiteY1" fmla="*/ 0 h 6864289"/>
              <a:gd name="connsiteX2" fmla="*/ 8832258 w 8832258"/>
              <a:gd name="connsiteY2" fmla="*/ 6864289 h 6864289"/>
              <a:gd name="connsiteX3" fmla="*/ 0 w 8832258"/>
              <a:gd name="connsiteY3" fmla="*/ 6864289 h 686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32258" h="6864289">
                <a:moveTo>
                  <a:pt x="0" y="0"/>
                </a:moveTo>
                <a:lnTo>
                  <a:pt x="8832258" y="0"/>
                </a:lnTo>
                <a:lnTo>
                  <a:pt x="8832258" y="6864289"/>
                </a:lnTo>
                <a:lnTo>
                  <a:pt x="0" y="6864289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DA95F373-FC47-9765-F98F-DEB78FC19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147"/>
            <a:ext cx="8116066" cy="6860293"/>
          </a:xfrm>
          <a:custGeom>
            <a:avLst/>
            <a:gdLst>
              <a:gd name="connsiteX0" fmla="*/ 0 w 8116066"/>
              <a:gd name="connsiteY0" fmla="*/ 0 h 6864289"/>
              <a:gd name="connsiteX1" fmla="*/ 8116066 w 8116066"/>
              <a:gd name="connsiteY1" fmla="*/ 0 h 6864289"/>
              <a:gd name="connsiteX2" fmla="*/ 8116066 w 8116066"/>
              <a:gd name="connsiteY2" fmla="*/ 6864289 h 6864289"/>
              <a:gd name="connsiteX3" fmla="*/ 0 w 8116066"/>
              <a:gd name="connsiteY3" fmla="*/ 6864289 h 686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066" h="6864289">
                <a:moveTo>
                  <a:pt x="0" y="0"/>
                </a:moveTo>
                <a:lnTo>
                  <a:pt x="8116066" y="0"/>
                </a:lnTo>
                <a:lnTo>
                  <a:pt x="8116066" y="6864289"/>
                </a:lnTo>
                <a:lnTo>
                  <a:pt x="0" y="68642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1BD0C122-1336-24BA-9B1D-FE2A585B2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146"/>
            <a:ext cx="7399869" cy="6860293"/>
          </a:xfrm>
          <a:custGeom>
            <a:avLst/>
            <a:gdLst>
              <a:gd name="connsiteX0" fmla="*/ 0 w 7399869"/>
              <a:gd name="connsiteY0" fmla="*/ 0 h 6864289"/>
              <a:gd name="connsiteX1" fmla="*/ 7399869 w 7399869"/>
              <a:gd name="connsiteY1" fmla="*/ 0 h 6864289"/>
              <a:gd name="connsiteX2" fmla="*/ 7399869 w 7399869"/>
              <a:gd name="connsiteY2" fmla="*/ 6864289 h 6864289"/>
              <a:gd name="connsiteX3" fmla="*/ 0 w 7399869"/>
              <a:gd name="connsiteY3" fmla="*/ 6864289 h 686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99869" h="6864289">
                <a:moveTo>
                  <a:pt x="0" y="0"/>
                </a:moveTo>
                <a:lnTo>
                  <a:pt x="7399869" y="0"/>
                </a:lnTo>
                <a:lnTo>
                  <a:pt x="7399869" y="6864289"/>
                </a:lnTo>
                <a:lnTo>
                  <a:pt x="0" y="6864289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6D0F1614-E41E-E9E6-0BE7-C0C4E4005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147"/>
            <a:ext cx="6683676" cy="6860293"/>
          </a:xfrm>
          <a:custGeom>
            <a:avLst/>
            <a:gdLst>
              <a:gd name="connsiteX0" fmla="*/ 0 w 6683676"/>
              <a:gd name="connsiteY0" fmla="*/ 0 h 6864289"/>
              <a:gd name="connsiteX1" fmla="*/ 6683676 w 6683676"/>
              <a:gd name="connsiteY1" fmla="*/ 0 h 6864289"/>
              <a:gd name="connsiteX2" fmla="*/ 6683676 w 6683676"/>
              <a:gd name="connsiteY2" fmla="*/ 6864289 h 6864289"/>
              <a:gd name="connsiteX3" fmla="*/ 0 w 6683676"/>
              <a:gd name="connsiteY3" fmla="*/ 6864289 h 686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3676" h="6864289">
                <a:moveTo>
                  <a:pt x="0" y="0"/>
                </a:moveTo>
                <a:lnTo>
                  <a:pt x="6683676" y="0"/>
                </a:lnTo>
                <a:lnTo>
                  <a:pt x="6683676" y="6864289"/>
                </a:lnTo>
                <a:lnTo>
                  <a:pt x="0" y="6864289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F05109D-4BA7-357A-C017-D7E894B50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146"/>
            <a:ext cx="5967479" cy="6860293"/>
          </a:xfrm>
          <a:custGeom>
            <a:avLst/>
            <a:gdLst>
              <a:gd name="connsiteX0" fmla="*/ 0 w 5967479"/>
              <a:gd name="connsiteY0" fmla="*/ 0 h 6864289"/>
              <a:gd name="connsiteX1" fmla="*/ 5967479 w 5967479"/>
              <a:gd name="connsiteY1" fmla="*/ 0 h 6864289"/>
              <a:gd name="connsiteX2" fmla="*/ 5967479 w 5967479"/>
              <a:gd name="connsiteY2" fmla="*/ 6864289 h 6864289"/>
              <a:gd name="connsiteX3" fmla="*/ 0 w 5967479"/>
              <a:gd name="connsiteY3" fmla="*/ 6864289 h 686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7479" h="6864289">
                <a:moveTo>
                  <a:pt x="0" y="0"/>
                </a:moveTo>
                <a:lnTo>
                  <a:pt x="5967479" y="0"/>
                </a:lnTo>
                <a:lnTo>
                  <a:pt x="5967479" y="6864289"/>
                </a:lnTo>
                <a:lnTo>
                  <a:pt x="0" y="6864289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540E599F-2176-7973-557D-888243AB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146"/>
            <a:ext cx="5251286" cy="6860293"/>
          </a:xfrm>
          <a:custGeom>
            <a:avLst/>
            <a:gdLst>
              <a:gd name="connsiteX0" fmla="*/ 0 w 5251286"/>
              <a:gd name="connsiteY0" fmla="*/ 0 h 6864289"/>
              <a:gd name="connsiteX1" fmla="*/ 5251286 w 5251286"/>
              <a:gd name="connsiteY1" fmla="*/ 0 h 6864289"/>
              <a:gd name="connsiteX2" fmla="*/ 5251286 w 5251286"/>
              <a:gd name="connsiteY2" fmla="*/ 6864289 h 6864289"/>
              <a:gd name="connsiteX3" fmla="*/ 0 w 5251286"/>
              <a:gd name="connsiteY3" fmla="*/ 6864289 h 686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1286" h="6864289">
                <a:moveTo>
                  <a:pt x="0" y="0"/>
                </a:moveTo>
                <a:lnTo>
                  <a:pt x="5251286" y="0"/>
                </a:lnTo>
                <a:lnTo>
                  <a:pt x="5251286" y="6864289"/>
                </a:lnTo>
                <a:lnTo>
                  <a:pt x="0" y="6864289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26533991-4BF0-6272-8D00-399084E04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4535090" cy="6858000"/>
          </a:xfrm>
          <a:custGeom>
            <a:avLst/>
            <a:gdLst>
              <a:gd name="connsiteX0" fmla="*/ 0 w 4535090"/>
              <a:gd name="connsiteY0" fmla="*/ 0 h 5729557"/>
              <a:gd name="connsiteX1" fmla="*/ 4535090 w 4535090"/>
              <a:gd name="connsiteY1" fmla="*/ 0 h 5729557"/>
              <a:gd name="connsiteX2" fmla="*/ 4535090 w 4535090"/>
              <a:gd name="connsiteY2" fmla="*/ 5729557 h 5729557"/>
              <a:gd name="connsiteX3" fmla="*/ 0 w 4535090"/>
              <a:gd name="connsiteY3" fmla="*/ 5729557 h 572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5090" h="5729557">
                <a:moveTo>
                  <a:pt x="0" y="0"/>
                </a:moveTo>
                <a:lnTo>
                  <a:pt x="4535090" y="0"/>
                </a:lnTo>
                <a:lnTo>
                  <a:pt x="4535090" y="5729557"/>
                </a:lnTo>
                <a:lnTo>
                  <a:pt x="0" y="5729557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CA47E80-CFB9-BBC9-E4CB-FFFA2730D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1714162" y="6434156"/>
            <a:ext cx="252412" cy="171451"/>
          </a:xfrm>
          <a:custGeom>
            <a:avLst/>
            <a:gdLst>
              <a:gd name="connsiteX0" fmla="*/ 42862 w 252412"/>
              <a:gd name="connsiteY0" fmla="*/ 128588 h 171451"/>
              <a:gd name="connsiteX1" fmla="*/ 126999 w 252412"/>
              <a:gd name="connsiteY1" fmla="*/ 128588 h 171451"/>
              <a:gd name="connsiteX2" fmla="*/ 84137 w 252412"/>
              <a:gd name="connsiteY2" fmla="*/ 171451 h 171451"/>
              <a:gd name="connsiteX3" fmla="*/ 42862 w 252412"/>
              <a:gd name="connsiteY3" fmla="*/ 171451 h 171451"/>
              <a:gd name="connsiteX4" fmla="*/ 42862 w 252412"/>
              <a:gd name="connsiteY4" fmla="*/ 128588 h 171451"/>
              <a:gd name="connsiteX5" fmla="*/ 127000 w 252412"/>
              <a:gd name="connsiteY5" fmla="*/ 41275 h 171451"/>
              <a:gd name="connsiteX6" fmla="*/ 168275 w 252412"/>
              <a:gd name="connsiteY6" fmla="*/ 41275 h 171451"/>
              <a:gd name="connsiteX7" fmla="*/ 168275 w 252412"/>
              <a:gd name="connsiteY7" fmla="*/ 171451 h 171451"/>
              <a:gd name="connsiteX8" fmla="*/ 127000 w 252412"/>
              <a:gd name="connsiteY8" fmla="*/ 129144 h 171451"/>
              <a:gd name="connsiteX9" fmla="*/ 127000 w 252412"/>
              <a:gd name="connsiteY9" fmla="*/ 41275 h 171451"/>
              <a:gd name="connsiteX10" fmla="*/ 42862 w 252412"/>
              <a:gd name="connsiteY10" fmla="*/ 41275 h 171451"/>
              <a:gd name="connsiteX11" fmla="*/ 42862 w 252412"/>
              <a:gd name="connsiteY11" fmla="*/ 128588 h 171451"/>
              <a:gd name="connsiteX12" fmla="*/ 0 w 252412"/>
              <a:gd name="connsiteY12" fmla="*/ 128588 h 171451"/>
              <a:gd name="connsiteX13" fmla="*/ 0 w 252412"/>
              <a:gd name="connsiteY13" fmla="*/ 84932 h 171451"/>
              <a:gd name="connsiteX14" fmla="*/ 42862 w 252412"/>
              <a:gd name="connsiteY14" fmla="*/ 41275 h 171451"/>
              <a:gd name="connsiteX15" fmla="*/ 211137 w 252412"/>
              <a:gd name="connsiteY15" fmla="*/ 0 h 171451"/>
              <a:gd name="connsiteX16" fmla="*/ 252412 w 252412"/>
              <a:gd name="connsiteY16" fmla="*/ 0 h 171451"/>
              <a:gd name="connsiteX17" fmla="*/ 252412 w 252412"/>
              <a:gd name="connsiteY17" fmla="*/ 41275 h 171451"/>
              <a:gd name="connsiteX18" fmla="*/ 168275 w 252412"/>
              <a:gd name="connsiteY18" fmla="*/ 41275 h 171451"/>
              <a:gd name="connsiteX19" fmla="*/ 211137 w 252412"/>
              <a:gd name="connsiteY19" fmla="*/ 0 h 171451"/>
              <a:gd name="connsiteX20" fmla="*/ 84137 w 252412"/>
              <a:gd name="connsiteY20" fmla="*/ 0 h 171451"/>
              <a:gd name="connsiteX21" fmla="*/ 126999 w 252412"/>
              <a:gd name="connsiteY21" fmla="*/ 0 h 171451"/>
              <a:gd name="connsiteX22" fmla="*/ 126999 w 252412"/>
              <a:gd name="connsiteY22" fmla="*/ 41275 h 171451"/>
              <a:gd name="connsiteX23" fmla="*/ 42862 w 252412"/>
              <a:gd name="connsiteY23" fmla="*/ 41275 h 171451"/>
              <a:gd name="connsiteX24" fmla="*/ 84137 w 252412"/>
              <a:gd name="connsiteY24" fmla="*/ 0 h 17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2412" h="171451">
                <a:moveTo>
                  <a:pt x="42862" y="128588"/>
                </a:moveTo>
                <a:cubicBezTo>
                  <a:pt x="42862" y="128588"/>
                  <a:pt x="42862" y="128588"/>
                  <a:pt x="126999" y="128588"/>
                </a:cubicBezTo>
                <a:cubicBezTo>
                  <a:pt x="126999" y="151668"/>
                  <a:pt x="107949" y="171451"/>
                  <a:pt x="84137" y="171451"/>
                </a:cubicBezTo>
                <a:lnTo>
                  <a:pt x="42862" y="171451"/>
                </a:lnTo>
                <a:cubicBezTo>
                  <a:pt x="42862" y="171451"/>
                  <a:pt x="42862" y="171451"/>
                  <a:pt x="42862" y="128588"/>
                </a:cubicBezTo>
                <a:close/>
                <a:moveTo>
                  <a:pt x="127000" y="41275"/>
                </a:moveTo>
                <a:cubicBezTo>
                  <a:pt x="127000" y="41275"/>
                  <a:pt x="127000" y="41275"/>
                  <a:pt x="168275" y="41275"/>
                </a:cubicBezTo>
                <a:cubicBezTo>
                  <a:pt x="168275" y="41275"/>
                  <a:pt x="168275" y="41275"/>
                  <a:pt x="168275" y="171451"/>
                </a:cubicBezTo>
                <a:cubicBezTo>
                  <a:pt x="146050" y="171451"/>
                  <a:pt x="127000" y="151925"/>
                  <a:pt x="127000" y="129144"/>
                </a:cubicBezTo>
                <a:cubicBezTo>
                  <a:pt x="127000" y="129144"/>
                  <a:pt x="127000" y="129144"/>
                  <a:pt x="127000" y="41275"/>
                </a:cubicBezTo>
                <a:close/>
                <a:moveTo>
                  <a:pt x="42862" y="41275"/>
                </a:moveTo>
                <a:cubicBezTo>
                  <a:pt x="42862" y="41275"/>
                  <a:pt x="42862" y="41275"/>
                  <a:pt x="42862" y="128588"/>
                </a:cubicBezTo>
                <a:cubicBezTo>
                  <a:pt x="42862" y="128588"/>
                  <a:pt x="42862" y="128588"/>
                  <a:pt x="0" y="128588"/>
                </a:cubicBezTo>
                <a:cubicBezTo>
                  <a:pt x="0" y="128588"/>
                  <a:pt x="0" y="128588"/>
                  <a:pt x="0" y="84932"/>
                </a:cubicBezTo>
                <a:cubicBezTo>
                  <a:pt x="0" y="60678"/>
                  <a:pt x="19050" y="41275"/>
                  <a:pt x="42862" y="41275"/>
                </a:cubicBezTo>
                <a:close/>
                <a:moveTo>
                  <a:pt x="211137" y="0"/>
                </a:moveTo>
                <a:cubicBezTo>
                  <a:pt x="211137" y="0"/>
                  <a:pt x="211137" y="0"/>
                  <a:pt x="252412" y="0"/>
                </a:cubicBezTo>
                <a:cubicBezTo>
                  <a:pt x="252412" y="0"/>
                  <a:pt x="252412" y="0"/>
                  <a:pt x="252412" y="41275"/>
                </a:cubicBezTo>
                <a:lnTo>
                  <a:pt x="168275" y="41275"/>
                </a:lnTo>
                <a:cubicBezTo>
                  <a:pt x="168275" y="19050"/>
                  <a:pt x="187325" y="0"/>
                  <a:pt x="211137" y="0"/>
                </a:cubicBezTo>
                <a:close/>
                <a:moveTo>
                  <a:pt x="84137" y="0"/>
                </a:moveTo>
                <a:cubicBezTo>
                  <a:pt x="126999" y="0"/>
                  <a:pt x="126999" y="0"/>
                  <a:pt x="126999" y="0"/>
                </a:cubicBezTo>
                <a:cubicBezTo>
                  <a:pt x="126999" y="41275"/>
                  <a:pt x="126999" y="41275"/>
                  <a:pt x="126999" y="41275"/>
                </a:cubicBezTo>
                <a:lnTo>
                  <a:pt x="42862" y="41275"/>
                </a:lnTo>
                <a:cubicBezTo>
                  <a:pt x="42862" y="19050"/>
                  <a:pt x="61912" y="0"/>
                  <a:pt x="8413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15F2F3-3ADD-C3E1-7B5D-C3ED823BD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395413"/>
            <a:ext cx="6632576" cy="4067175"/>
          </a:xfrm>
        </p:spPr>
        <p:txBody>
          <a:bodyPr anchor="ctr" anchorCtr="0"/>
          <a:lstStyle>
            <a:lvl1pPr>
              <a:defRPr sz="47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A852A-6D2A-043C-FD38-7FB1BC31C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F3666A-97AE-A88F-61F8-767187272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188A7F2-C3B0-4AA9-302C-901C7FC55C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5A84A5-FBE9-D9EB-1A65-03651E34C915}"/>
              </a:ext>
            </a:extLst>
          </p:cNvPr>
          <p:cNvSpPr/>
          <p:nvPr userDrawn="1"/>
        </p:nvSpPr>
        <p:spPr>
          <a:xfrm>
            <a:off x="0" y="6880720"/>
            <a:ext cx="12192000" cy="3038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To change the background image: Right-click the slide &gt; Format Background &gt; Picture or texture fill &gt; Picture Source &gt; Insert… browse to new 16:9 image</a:t>
            </a:r>
          </a:p>
        </p:txBody>
      </p:sp>
    </p:spTree>
    <p:extLst>
      <p:ext uri="{BB962C8B-B14F-4D97-AF65-F5344CB8AC3E}">
        <p14:creationId xmlns:p14="http://schemas.microsoft.com/office/powerpoint/2010/main" val="232777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Quote + Headshot (Purpl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E26EB90F-5777-E556-1EE8-4AF34012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1" y="881401"/>
            <a:ext cx="10114476" cy="5978891"/>
          </a:xfrm>
          <a:custGeom>
            <a:avLst/>
            <a:gdLst>
              <a:gd name="connsiteX0" fmla="*/ 4450591 w 10114476"/>
              <a:gd name="connsiteY0" fmla="*/ 0 h 5978891"/>
              <a:gd name="connsiteX1" fmla="*/ 10114476 w 10114476"/>
              <a:gd name="connsiteY1" fmla="*/ 5663886 h 5978891"/>
              <a:gd name="connsiteX2" fmla="*/ 10107106 w 10114476"/>
              <a:gd name="connsiteY2" fmla="*/ 5955348 h 5978891"/>
              <a:gd name="connsiteX3" fmla="*/ 10105316 w 10114476"/>
              <a:gd name="connsiteY3" fmla="*/ 5978891 h 5978891"/>
              <a:gd name="connsiteX4" fmla="*/ 0 w 10114476"/>
              <a:gd name="connsiteY4" fmla="*/ 5978891 h 5978891"/>
              <a:gd name="connsiteX5" fmla="*/ 0 w 10114476"/>
              <a:gd name="connsiteY5" fmla="*/ 2163010 h 5978891"/>
              <a:gd name="connsiteX6" fmla="*/ 80062 w 10114476"/>
              <a:gd name="connsiteY6" fmla="*/ 2061130 h 5978891"/>
              <a:gd name="connsiteX7" fmla="*/ 4450591 w 10114476"/>
              <a:gd name="connsiteY7" fmla="*/ 0 h 5978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14476" h="5978891">
                <a:moveTo>
                  <a:pt x="4450591" y="0"/>
                </a:moveTo>
                <a:cubicBezTo>
                  <a:pt x="7578641" y="0"/>
                  <a:pt x="10114476" y="2535812"/>
                  <a:pt x="10114476" y="5663886"/>
                </a:cubicBezTo>
                <a:cubicBezTo>
                  <a:pt x="10114476" y="5761638"/>
                  <a:pt x="10111999" y="5858812"/>
                  <a:pt x="10107106" y="5955348"/>
                </a:cubicBezTo>
                <a:lnTo>
                  <a:pt x="10105316" y="5978891"/>
                </a:lnTo>
                <a:lnTo>
                  <a:pt x="0" y="5978891"/>
                </a:lnTo>
                <a:lnTo>
                  <a:pt x="0" y="2163010"/>
                </a:lnTo>
                <a:lnTo>
                  <a:pt x="80062" y="2061130"/>
                </a:lnTo>
                <a:cubicBezTo>
                  <a:pt x="1118903" y="802347"/>
                  <a:pt x="2691049" y="0"/>
                  <a:pt x="4450591" y="0"/>
                </a:cubicBezTo>
                <a:close/>
              </a:path>
            </a:pathLst>
          </a:custGeom>
          <a:solidFill>
            <a:srgbClr val="BE02F8">
              <a:alpha val="11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D0EDBBB-4CD7-2AC3-DB03-11EE7CACB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0" y="1447790"/>
            <a:ext cx="9548087" cy="5412502"/>
          </a:xfrm>
          <a:custGeom>
            <a:avLst/>
            <a:gdLst>
              <a:gd name="connsiteX0" fmla="*/ 4450590 w 9548087"/>
              <a:gd name="connsiteY0" fmla="*/ 0 h 5412502"/>
              <a:gd name="connsiteX1" fmla="*/ 9548087 w 9548087"/>
              <a:gd name="connsiteY1" fmla="*/ 5097497 h 5412502"/>
              <a:gd name="connsiteX2" fmla="*/ 9541454 w 9548087"/>
              <a:gd name="connsiteY2" fmla="*/ 5359814 h 5412502"/>
              <a:gd name="connsiteX3" fmla="*/ 9537448 w 9548087"/>
              <a:gd name="connsiteY3" fmla="*/ 5412502 h 5412502"/>
              <a:gd name="connsiteX4" fmla="*/ 0 w 9548087"/>
              <a:gd name="connsiteY4" fmla="*/ 5412502 h 5412502"/>
              <a:gd name="connsiteX5" fmla="*/ 0 w 9548087"/>
              <a:gd name="connsiteY5" fmla="*/ 2615603 h 5412502"/>
              <a:gd name="connsiteX6" fmla="*/ 223666 w 9548087"/>
              <a:gd name="connsiteY6" fmla="*/ 2247439 h 5412502"/>
              <a:gd name="connsiteX7" fmla="*/ 4450590 w 9548087"/>
              <a:gd name="connsiteY7" fmla="*/ 0 h 5412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48087" h="5412502">
                <a:moveTo>
                  <a:pt x="4450590" y="0"/>
                </a:moveTo>
                <a:cubicBezTo>
                  <a:pt x="7265882" y="0"/>
                  <a:pt x="9548087" y="2282229"/>
                  <a:pt x="9548087" y="5097497"/>
                </a:cubicBezTo>
                <a:cubicBezTo>
                  <a:pt x="9548087" y="5185475"/>
                  <a:pt x="9545858" y="5272931"/>
                  <a:pt x="9541454" y="5359814"/>
                </a:cubicBezTo>
                <a:lnTo>
                  <a:pt x="9537448" y="5412502"/>
                </a:lnTo>
                <a:lnTo>
                  <a:pt x="0" y="5412502"/>
                </a:lnTo>
                <a:lnTo>
                  <a:pt x="0" y="2615603"/>
                </a:lnTo>
                <a:lnTo>
                  <a:pt x="223666" y="2247439"/>
                </a:lnTo>
                <a:cubicBezTo>
                  <a:pt x="1139723" y="891496"/>
                  <a:pt x="2691047" y="0"/>
                  <a:pt x="4450590" y="0"/>
                </a:cubicBezTo>
                <a:close/>
              </a:path>
            </a:pathLst>
          </a:custGeom>
          <a:solidFill>
            <a:srgbClr val="BE02F8">
              <a:alpha val="22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0DEA1DD-CCC4-D213-065F-026AB7497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0" y="2014179"/>
            <a:ext cx="8981697" cy="4846113"/>
          </a:xfrm>
          <a:custGeom>
            <a:avLst/>
            <a:gdLst>
              <a:gd name="connsiteX0" fmla="*/ 4450589 w 8981697"/>
              <a:gd name="connsiteY0" fmla="*/ 0 h 4846113"/>
              <a:gd name="connsiteX1" fmla="*/ 8981697 w 8981697"/>
              <a:gd name="connsiteY1" fmla="*/ 4531108 h 4846113"/>
              <a:gd name="connsiteX2" fmla="*/ 8975801 w 8981697"/>
              <a:gd name="connsiteY2" fmla="*/ 4764278 h 4846113"/>
              <a:gd name="connsiteX3" fmla="*/ 8969578 w 8981697"/>
              <a:gd name="connsiteY3" fmla="*/ 4846113 h 4846113"/>
              <a:gd name="connsiteX4" fmla="*/ 0 w 8981697"/>
              <a:gd name="connsiteY4" fmla="*/ 4846113 h 4846113"/>
              <a:gd name="connsiteX5" fmla="*/ 0 w 8981697"/>
              <a:gd name="connsiteY5" fmla="*/ 3693523 h 4846113"/>
              <a:gd name="connsiteX6" fmla="*/ 11537 w 8981697"/>
              <a:gd name="connsiteY6" fmla="*/ 3617931 h 4846113"/>
              <a:gd name="connsiteX7" fmla="*/ 4450589 w 8981697"/>
              <a:gd name="connsiteY7" fmla="*/ 0 h 484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81697" h="4846113">
                <a:moveTo>
                  <a:pt x="4450589" y="0"/>
                </a:moveTo>
                <a:cubicBezTo>
                  <a:pt x="6953007" y="0"/>
                  <a:pt x="8981697" y="2028644"/>
                  <a:pt x="8981697" y="4531108"/>
                </a:cubicBezTo>
                <a:cubicBezTo>
                  <a:pt x="8981697" y="4609310"/>
                  <a:pt x="8979716" y="4687049"/>
                  <a:pt x="8975801" y="4764278"/>
                </a:cubicBezTo>
                <a:lnTo>
                  <a:pt x="8969578" y="4846113"/>
                </a:lnTo>
                <a:lnTo>
                  <a:pt x="0" y="4846113"/>
                </a:lnTo>
                <a:lnTo>
                  <a:pt x="0" y="3693523"/>
                </a:lnTo>
                <a:lnTo>
                  <a:pt x="11537" y="3617931"/>
                </a:lnTo>
                <a:cubicBezTo>
                  <a:pt x="434045" y="1553181"/>
                  <a:pt x="2260934" y="0"/>
                  <a:pt x="4450589" y="0"/>
                </a:cubicBezTo>
                <a:close/>
              </a:path>
            </a:pathLst>
          </a:custGeom>
          <a:solidFill>
            <a:srgbClr val="BE02F8">
              <a:alpha val="33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0506C1A-1EB1-648C-0741-88AF51296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1309" y="2580568"/>
            <a:ext cx="7929439" cy="4279724"/>
          </a:xfrm>
          <a:custGeom>
            <a:avLst/>
            <a:gdLst>
              <a:gd name="connsiteX0" fmla="*/ 3964720 w 7929439"/>
              <a:gd name="connsiteY0" fmla="*/ 0 h 4279724"/>
              <a:gd name="connsiteX1" fmla="*/ 7929439 w 7929439"/>
              <a:gd name="connsiteY1" fmla="*/ 3964719 h 4279724"/>
              <a:gd name="connsiteX2" fmla="*/ 7913532 w 7929439"/>
              <a:gd name="connsiteY2" fmla="*/ 4279724 h 4279724"/>
              <a:gd name="connsiteX3" fmla="*/ 15906 w 7929439"/>
              <a:gd name="connsiteY3" fmla="*/ 4279724 h 4279724"/>
              <a:gd name="connsiteX4" fmla="*/ 0 w 7929439"/>
              <a:gd name="connsiteY4" fmla="*/ 3964719 h 4279724"/>
              <a:gd name="connsiteX5" fmla="*/ 3964720 w 7929439"/>
              <a:gd name="connsiteY5" fmla="*/ 0 h 4279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29439" h="4279724">
                <a:moveTo>
                  <a:pt x="3964720" y="0"/>
                </a:moveTo>
                <a:cubicBezTo>
                  <a:pt x="6154378" y="0"/>
                  <a:pt x="7929439" y="1775061"/>
                  <a:pt x="7929439" y="3964719"/>
                </a:cubicBezTo>
                <a:lnTo>
                  <a:pt x="7913532" y="4279724"/>
                </a:lnTo>
                <a:lnTo>
                  <a:pt x="15906" y="4279724"/>
                </a:lnTo>
                <a:lnTo>
                  <a:pt x="0" y="3964719"/>
                </a:lnTo>
                <a:cubicBezTo>
                  <a:pt x="0" y="1775061"/>
                  <a:pt x="1775062" y="0"/>
                  <a:pt x="3964720" y="0"/>
                </a:cubicBezTo>
                <a:close/>
              </a:path>
            </a:pathLst>
          </a:custGeom>
          <a:solidFill>
            <a:srgbClr val="BE02F8">
              <a:alpha val="44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8FF2CCB-0697-4D25-200B-E071D3769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7698" y="3146957"/>
            <a:ext cx="6796663" cy="3713335"/>
          </a:xfrm>
          <a:custGeom>
            <a:avLst/>
            <a:gdLst>
              <a:gd name="connsiteX0" fmla="*/ 3398332 w 6796663"/>
              <a:gd name="connsiteY0" fmla="*/ 0 h 3713335"/>
              <a:gd name="connsiteX1" fmla="*/ 6796663 w 6796663"/>
              <a:gd name="connsiteY1" fmla="*/ 3398331 h 3713335"/>
              <a:gd name="connsiteX2" fmla="*/ 6780757 w 6796663"/>
              <a:gd name="connsiteY2" fmla="*/ 3713335 h 3713335"/>
              <a:gd name="connsiteX3" fmla="*/ 15906 w 6796663"/>
              <a:gd name="connsiteY3" fmla="*/ 3713335 h 3713335"/>
              <a:gd name="connsiteX4" fmla="*/ 0 w 6796663"/>
              <a:gd name="connsiteY4" fmla="*/ 3398331 h 3713335"/>
              <a:gd name="connsiteX5" fmla="*/ 3398332 w 6796663"/>
              <a:gd name="connsiteY5" fmla="*/ 0 h 3713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96663" h="3713335">
                <a:moveTo>
                  <a:pt x="3398332" y="0"/>
                </a:moveTo>
                <a:cubicBezTo>
                  <a:pt x="5275229" y="0"/>
                  <a:pt x="6796663" y="1521489"/>
                  <a:pt x="6796663" y="3398331"/>
                </a:cubicBezTo>
                <a:lnTo>
                  <a:pt x="6780757" y="3713335"/>
                </a:lnTo>
                <a:lnTo>
                  <a:pt x="15906" y="3713335"/>
                </a:lnTo>
                <a:lnTo>
                  <a:pt x="0" y="3398331"/>
                </a:lnTo>
                <a:cubicBezTo>
                  <a:pt x="0" y="1521489"/>
                  <a:pt x="1521490" y="0"/>
                  <a:pt x="3398332" y="0"/>
                </a:cubicBezTo>
                <a:close/>
              </a:path>
            </a:pathLst>
          </a:custGeom>
          <a:solidFill>
            <a:srgbClr val="BE02F8">
              <a:alpha val="56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66870F3-D6E4-9F5E-1EBE-6371CDD7EB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14086" y="3713344"/>
            <a:ext cx="5663886" cy="3146948"/>
          </a:xfrm>
          <a:custGeom>
            <a:avLst/>
            <a:gdLst>
              <a:gd name="connsiteX0" fmla="*/ 2831943 w 5663886"/>
              <a:gd name="connsiteY0" fmla="*/ 0 h 3146948"/>
              <a:gd name="connsiteX1" fmla="*/ 5663886 w 5663886"/>
              <a:gd name="connsiteY1" fmla="*/ 2831942 h 3146948"/>
              <a:gd name="connsiteX2" fmla="*/ 5649265 w 5663886"/>
              <a:gd name="connsiteY2" fmla="*/ 3121492 h 3146948"/>
              <a:gd name="connsiteX3" fmla="*/ 5645380 w 5663886"/>
              <a:gd name="connsiteY3" fmla="*/ 3146948 h 3146948"/>
              <a:gd name="connsiteX4" fmla="*/ 18506 w 5663886"/>
              <a:gd name="connsiteY4" fmla="*/ 3146948 h 3146948"/>
              <a:gd name="connsiteX5" fmla="*/ 14621 w 5663886"/>
              <a:gd name="connsiteY5" fmla="*/ 3121492 h 3146948"/>
              <a:gd name="connsiteX6" fmla="*/ 0 w 5663886"/>
              <a:gd name="connsiteY6" fmla="*/ 2831942 h 3146948"/>
              <a:gd name="connsiteX7" fmla="*/ 2831943 w 5663886"/>
              <a:gd name="connsiteY7" fmla="*/ 0 h 3146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63886" h="3146948">
                <a:moveTo>
                  <a:pt x="2831943" y="0"/>
                </a:moveTo>
                <a:cubicBezTo>
                  <a:pt x="4395968" y="0"/>
                  <a:pt x="5663886" y="1267905"/>
                  <a:pt x="5663886" y="2831942"/>
                </a:cubicBezTo>
                <a:cubicBezTo>
                  <a:pt x="5663886" y="2929694"/>
                  <a:pt x="5658933" y="3026290"/>
                  <a:pt x="5649265" y="3121492"/>
                </a:cubicBezTo>
                <a:lnTo>
                  <a:pt x="5645380" y="3146948"/>
                </a:lnTo>
                <a:lnTo>
                  <a:pt x="18506" y="3146948"/>
                </a:lnTo>
                <a:lnTo>
                  <a:pt x="14621" y="3121492"/>
                </a:lnTo>
                <a:cubicBezTo>
                  <a:pt x="4953" y="3026290"/>
                  <a:pt x="0" y="2929694"/>
                  <a:pt x="0" y="2831942"/>
                </a:cubicBezTo>
                <a:cubicBezTo>
                  <a:pt x="0" y="1267905"/>
                  <a:pt x="1267906" y="0"/>
                  <a:pt x="2831943" y="0"/>
                </a:cubicBezTo>
                <a:close/>
              </a:path>
            </a:pathLst>
          </a:custGeom>
          <a:solidFill>
            <a:srgbClr val="BE02F8">
              <a:alpha val="67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99B4514-D603-6E9E-F59C-57F0F4116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180475" y="4279734"/>
            <a:ext cx="4531108" cy="2580559"/>
          </a:xfrm>
          <a:custGeom>
            <a:avLst/>
            <a:gdLst>
              <a:gd name="connsiteX0" fmla="*/ 2265554 w 4531108"/>
              <a:gd name="connsiteY0" fmla="*/ 0 h 2580559"/>
              <a:gd name="connsiteX1" fmla="*/ 4531108 w 4531108"/>
              <a:gd name="connsiteY1" fmla="*/ 2265553 h 2580559"/>
              <a:gd name="connsiteX2" fmla="*/ 4519412 w 4531108"/>
              <a:gd name="connsiteY2" fmla="*/ 2497193 h 2580559"/>
              <a:gd name="connsiteX3" fmla="*/ 4506689 w 4531108"/>
              <a:gd name="connsiteY3" fmla="*/ 2580559 h 2580559"/>
              <a:gd name="connsiteX4" fmla="*/ 24420 w 4531108"/>
              <a:gd name="connsiteY4" fmla="*/ 2580559 h 2580559"/>
              <a:gd name="connsiteX5" fmla="*/ 11697 w 4531108"/>
              <a:gd name="connsiteY5" fmla="*/ 2497193 h 2580559"/>
              <a:gd name="connsiteX6" fmla="*/ 0 w 4531108"/>
              <a:gd name="connsiteY6" fmla="*/ 2265553 h 2580559"/>
              <a:gd name="connsiteX7" fmla="*/ 2265554 w 4531108"/>
              <a:gd name="connsiteY7" fmla="*/ 0 h 258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1108" h="2580559">
                <a:moveTo>
                  <a:pt x="2265554" y="0"/>
                </a:moveTo>
                <a:cubicBezTo>
                  <a:pt x="3516820" y="0"/>
                  <a:pt x="4531108" y="1014322"/>
                  <a:pt x="4531108" y="2265553"/>
                </a:cubicBezTo>
                <a:cubicBezTo>
                  <a:pt x="4531108" y="2343755"/>
                  <a:pt x="4527146" y="2421032"/>
                  <a:pt x="4519412" y="2497193"/>
                </a:cubicBezTo>
                <a:lnTo>
                  <a:pt x="4506689" y="2580559"/>
                </a:lnTo>
                <a:lnTo>
                  <a:pt x="24420" y="2580559"/>
                </a:lnTo>
                <a:lnTo>
                  <a:pt x="11697" y="2497193"/>
                </a:lnTo>
                <a:cubicBezTo>
                  <a:pt x="3962" y="2421032"/>
                  <a:pt x="0" y="2343755"/>
                  <a:pt x="0" y="2265553"/>
                </a:cubicBezTo>
                <a:cubicBezTo>
                  <a:pt x="0" y="1014322"/>
                  <a:pt x="1014323" y="0"/>
                  <a:pt x="2265554" y="0"/>
                </a:cubicBezTo>
                <a:close/>
              </a:path>
            </a:pathLst>
          </a:custGeom>
          <a:solidFill>
            <a:srgbClr val="BE02F8">
              <a:alpha val="78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6740E7B-EC76-A3DF-A563-35F3DA621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46864" y="4846121"/>
            <a:ext cx="3398331" cy="2014171"/>
          </a:xfrm>
          <a:custGeom>
            <a:avLst/>
            <a:gdLst>
              <a:gd name="connsiteX0" fmla="*/ 1699166 w 3398331"/>
              <a:gd name="connsiteY0" fmla="*/ 0 h 2014171"/>
              <a:gd name="connsiteX1" fmla="*/ 3398331 w 3398331"/>
              <a:gd name="connsiteY1" fmla="*/ 1699166 h 2014171"/>
              <a:gd name="connsiteX2" fmla="*/ 3389559 w 3398331"/>
              <a:gd name="connsiteY2" fmla="*/ 1872896 h 2014171"/>
              <a:gd name="connsiteX3" fmla="*/ 3367997 w 3398331"/>
              <a:gd name="connsiteY3" fmla="*/ 2014171 h 2014171"/>
              <a:gd name="connsiteX4" fmla="*/ 30334 w 3398331"/>
              <a:gd name="connsiteY4" fmla="*/ 2014171 h 2014171"/>
              <a:gd name="connsiteX5" fmla="*/ 8773 w 3398331"/>
              <a:gd name="connsiteY5" fmla="*/ 1872896 h 2014171"/>
              <a:gd name="connsiteX6" fmla="*/ 0 w 3398331"/>
              <a:gd name="connsiteY6" fmla="*/ 1699166 h 2014171"/>
              <a:gd name="connsiteX7" fmla="*/ 1699166 w 3398331"/>
              <a:gd name="connsiteY7" fmla="*/ 0 h 201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8331" h="2014171">
                <a:moveTo>
                  <a:pt x="1699166" y="0"/>
                </a:moveTo>
                <a:cubicBezTo>
                  <a:pt x="2637559" y="0"/>
                  <a:pt x="3398331" y="760739"/>
                  <a:pt x="3398331" y="1699166"/>
                </a:cubicBezTo>
                <a:cubicBezTo>
                  <a:pt x="3398331" y="1757817"/>
                  <a:pt x="3395360" y="1815775"/>
                  <a:pt x="3389559" y="1872896"/>
                </a:cubicBezTo>
                <a:lnTo>
                  <a:pt x="3367997" y="2014171"/>
                </a:lnTo>
                <a:lnTo>
                  <a:pt x="30334" y="2014171"/>
                </a:lnTo>
                <a:lnTo>
                  <a:pt x="8773" y="1872896"/>
                </a:lnTo>
                <a:cubicBezTo>
                  <a:pt x="2972" y="1815775"/>
                  <a:pt x="0" y="1757817"/>
                  <a:pt x="0" y="1699166"/>
                </a:cubicBezTo>
                <a:cubicBezTo>
                  <a:pt x="0" y="760739"/>
                  <a:pt x="760739" y="0"/>
                  <a:pt x="1699166" y="0"/>
                </a:cubicBezTo>
                <a:close/>
              </a:path>
            </a:pathLst>
          </a:custGeom>
          <a:solidFill>
            <a:srgbClr val="BE02F8">
              <a:alpha val="89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0AB812F-ABEF-57F9-7DAA-8C429E934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13252" y="5413157"/>
            <a:ext cx="2265555" cy="1447783"/>
          </a:xfrm>
          <a:custGeom>
            <a:avLst/>
            <a:gdLst>
              <a:gd name="connsiteX0" fmla="*/ 1132778 w 2265555"/>
              <a:gd name="connsiteY0" fmla="*/ 0 h 1447783"/>
              <a:gd name="connsiteX1" fmla="*/ 2265555 w 2265555"/>
              <a:gd name="connsiteY1" fmla="*/ 1132778 h 1447783"/>
              <a:gd name="connsiteX2" fmla="*/ 2242542 w 2265555"/>
              <a:gd name="connsiteY2" fmla="*/ 1361070 h 1447783"/>
              <a:gd name="connsiteX3" fmla="*/ 2215625 w 2265555"/>
              <a:gd name="connsiteY3" fmla="*/ 1447783 h 1447783"/>
              <a:gd name="connsiteX4" fmla="*/ 49932 w 2265555"/>
              <a:gd name="connsiteY4" fmla="*/ 1447783 h 1447783"/>
              <a:gd name="connsiteX5" fmla="*/ 23015 w 2265555"/>
              <a:gd name="connsiteY5" fmla="*/ 1361070 h 1447783"/>
              <a:gd name="connsiteX6" fmla="*/ 0 w 2265555"/>
              <a:gd name="connsiteY6" fmla="*/ 1132778 h 1447783"/>
              <a:gd name="connsiteX7" fmla="*/ 1132778 w 2265555"/>
              <a:gd name="connsiteY7" fmla="*/ 0 h 1447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65555" h="1447783">
                <a:moveTo>
                  <a:pt x="1132778" y="0"/>
                </a:moveTo>
                <a:cubicBezTo>
                  <a:pt x="1758410" y="0"/>
                  <a:pt x="2265555" y="507167"/>
                  <a:pt x="2265555" y="1132778"/>
                </a:cubicBezTo>
                <a:cubicBezTo>
                  <a:pt x="2265555" y="1210979"/>
                  <a:pt x="2257631" y="1287330"/>
                  <a:pt x="2242542" y="1361070"/>
                </a:cubicBezTo>
                <a:lnTo>
                  <a:pt x="2215625" y="1447783"/>
                </a:lnTo>
                <a:lnTo>
                  <a:pt x="49932" y="1447783"/>
                </a:lnTo>
                <a:lnTo>
                  <a:pt x="23015" y="1361070"/>
                </a:lnTo>
                <a:cubicBezTo>
                  <a:pt x="7925" y="1287330"/>
                  <a:pt x="0" y="1210979"/>
                  <a:pt x="0" y="1132778"/>
                </a:cubicBezTo>
                <a:cubicBezTo>
                  <a:pt x="0" y="507167"/>
                  <a:pt x="507167" y="0"/>
                  <a:pt x="1132778" y="0"/>
                </a:cubicBezTo>
                <a:close/>
              </a:path>
            </a:pathLst>
          </a:custGeom>
          <a:solidFill>
            <a:srgbClr val="BE02F8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A852A-6D2A-043C-FD38-7FB1BC31CEA8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6E0283A-2111-7F7B-E7F9-A0A89F65A57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486918" y="1755775"/>
            <a:ext cx="4225658" cy="4625975"/>
          </a:xfrm>
        </p:spPr>
        <p:txBody>
          <a:bodyPr anchor="t" anchorCtr="0"/>
          <a:lstStyle>
            <a:lvl1pPr>
              <a:defRPr sz="3500" b="0" cap="none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35860BB-7456-478B-15D6-69D691C7C8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948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F3666A-97AE-A88F-61F8-7671872723BE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8D165FB-2535-3FD3-FE3A-284E65A077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ED715EA-1183-6B1F-4430-051AFF013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1714162" y="6434156"/>
            <a:ext cx="252412" cy="171451"/>
          </a:xfrm>
          <a:custGeom>
            <a:avLst/>
            <a:gdLst>
              <a:gd name="connsiteX0" fmla="*/ 42862 w 252412"/>
              <a:gd name="connsiteY0" fmla="*/ 128588 h 171451"/>
              <a:gd name="connsiteX1" fmla="*/ 126999 w 252412"/>
              <a:gd name="connsiteY1" fmla="*/ 128588 h 171451"/>
              <a:gd name="connsiteX2" fmla="*/ 84137 w 252412"/>
              <a:gd name="connsiteY2" fmla="*/ 171451 h 171451"/>
              <a:gd name="connsiteX3" fmla="*/ 42862 w 252412"/>
              <a:gd name="connsiteY3" fmla="*/ 171451 h 171451"/>
              <a:gd name="connsiteX4" fmla="*/ 42862 w 252412"/>
              <a:gd name="connsiteY4" fmla="*/ 128588 h 171451"/>
              <a:gd name="connsiteX5" fmla="*/ 127000 w 252412"/>
              <a:gd name="connsiteY5" fmla="*/ 41275 h 171451"/>
              <a:gd name="connsiteX6" fmla="*/ 168275 w 252412"/>
              <a:gd name="connsiteY6" fmla="*/ 41275 h 171451"/>
              <a:gd name="connsiteX7" fmla="*/ 168275 w 252412"/>
              <a:gd name="connsiteY7" fmla="*/ 171451 h 171451"/>
              <a:gd name="connsiteX8" fmla="*/ 127000 w 252412"/>
              <a:gd name="connsiteY8" fmla="*/ 129144 h 171451"/>
              <a:gd name="connsiteX9" fmla="*/ 127000 w 252412"/>
              <a:gd name="connsiteY9" fmla="*/ 41275 h 171451"/>
              <a:gd name="connsiteX10" fmla="*/ 42862 w 252412"/>
              <a:gd name="connsiteY10" fmla="*/ 41275 h 171451"/>
              <a:gd name="connsiteX11" fmla="*/ 42862 w 252412"/>
              <a:gd name="connsiteY11" fmla="*/ 128588 h 171451"/>
              <a:gd name="connsiteX12" fmla="*/ 0 w 252412"/>
              <a:gd name="connsiteY12" fmla="*/ 128588 h 171451"/>
              <a:gd name="connsiteX13" fmla="*/ 0 w 252412"/>
              <a:gd name="connsiteY13" fmla="*/ 84932 h 171451"/>
              <a:gd name="connsiteX14" fmla="*/ 42862 w 252412"/>
              <a:gd name="connsiteY14" fmla="*/ 41275 h 171451"/>
              <a:gd name="connsiteX15" fmla="*/ 211137 w 252412"/>
              <a:gd name="connsiteY15" fmla="*/ 0 h 171451"/>
              <a:gd name="connsiteX16" fmla="*/ 252412 w 252412"/>
              <a:gd name="connsiteY16" fmla="*/ 0 h 171451"/>
              <a:gd name="connsiteX17" fmla="*/ 252412 w 252412"/>
              <a:gd name="connsiteY17" fmla="*/ 41275 h 171451"/>
              <a:gd name="connsiteX18" fmla="*/ 168275 w 252412"/>
              <a:gd name="connsiteY18" fmla="*/ 41275 h 171451"/>
              <a:gd name="connsiteX19" fmla="*/ 211137 w 252412"/>
              <a:gd name="connsiteY19" fmla="*/ 0 h 171451"/>
              <a:gd name="connsiteX20" fmla="*/ 84137 w 252412"/>
              <a:gd name="connsiteY20" fmla="*/ 0 h 171451"/>
              <a:gd name="connsiteX21" fmla="*/ 126999 w 252412"/>
              <a:gd name="connsiteY21" fmla="*/ 0 h 171451"/>
              <a:gd name="connsiteX22" fmla="*/ 126999 w 252412"/>
              <a:gd name="connsiteY22" fmla="*/ 41275 h 171451"/>
              <a:gd name="connsiteX23" fmla="*/ 42862 w 252412"/>
              <a:gd name="connsiteY23" fmla="*/ 41275 h 171451"/>
              <a:gd name="connsiteX24" fmla="*/ 84137 w 252412"/>
              <a:gd name="connsiteY24" fmla="*/ 0 h 17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2412" h="171451">
                <a:moveTo>
                  <a:pt x="42862" y="128588"/>
                </a:moveTo>
                <a:cubicBezTo>
                  <a:pt x="42862" y="128588"/>
                  <a:pt x="42862" y="128588"/>
                  <a:pt x="126999" y="128588"/>
                </a:cubicBezTo>
                <a:cubicBezTo>
                  <a:pt x="126999" y="151668"/>
                  <a:pt x="107949" y="171451"/>
                  <a:pt x="84137" y="171451"/>
                </a:cubicBezTo>
                <a:lnTo>
                  <a:pt x="42862" y="171451"/>
                </a:lnTo>
                <a:cubicBezTo>
                  <a:pt x="42862" y="171451"/>
                  <a:pt x="42862" y="171451"/>
                  <a:pt x="42862" y="128588"/>
                </a:cubicBezTo>
                <a:close/>
                <a:moveTo>
                  <a:pt x="127000" y="41275"/>
                </a:moveTo>
                <a:cubicBezTo>
                  <a:pt x="127000" y="41275"/>
                  <a:pt x="127000" y="41275"/>
                  <a:pt x="168275" y="41275"/>
                </a:cubicBezTo>
                <a:cubicBezTo>
                  <a:pt x="168275" y="41275"/>
                  <a:pt x="168275" y="41275"/>
                  <a:pt x="168275" y="171451"/>
                </a:cubicBezTo>
                <a:cubicBezTo>
                  <a:pt x="146050" y="171451"/>
                  <a:pt x="127000" y="151925"/>
                  <a:pt x="127000" y="129144"/>
                </a:cubicBezTo>
                <a:cubicBezTo>
                  <a:pt x="127000" y="129144"/>
                  <a:pt x="127000" y="129144"/>
                  <a:pt x="127000" y="41275"/>
                </a:cubicBezTo>
                <a:close/>
                <a:moveTo>
                  <a:pt x="42862" y="41275"/>
                </a:moveTo>
                <a:cubicBezTo>
                  <a:pt x="42862" y="41275"/>
                  <a:pt x="42862" y="41275"/>
                  <a:pt x="42862" y="128588"/>
                </a:cubicBezTo>
                <a:cubicBezTo>
                  <a:pt x="42862" y="128588"/>
                  <a:pt x="42862" y="128588"/>
                  <a:pt x="0" y="128588"/>
                </a:cubicBezTo>
                <a:cubicBezTo>
                  <a:pt x="0" y="128588"/>
                  <a:pt x="0" y="128588"/>
                  <a:pt x="0" y="84932"/>
                </a:cubicBezTo>
                <a:cubicBezTo>
                  <a:pt x="0" y="60678"/>
                  <a:pt x="19050" y="41275"/>
                  <a:pt x="42862" y="41275"/>
                </a:cubicBezTo>
                <a:close/>
                <a:moveTo>
                  <a:pt x="211137" y="0"/>
                </a:moveTo>
                <a:cubicBezTo>
                  <a:pt x="211137" y="0"/>
                  <a:pt x="211137" y="0"/>
                  <a:pt x="252412" y="0"/>
                </a:cubicBezTo>
                <a:cubicBezTo>
                  <a:pt x="252412" y="0"/>
                  <a:pt x="252412" y="0"/>
                  <a:pt x="252412" y="41275"/>
                </a:cubicBezTo>
                <a:lnTo>
                  <a:pt x="168275" y="41275"/>
                </a:lnTo>
                <a:cubicBezTo>
                  <a:pt x="168275" y="19050"/>
                  <a:pt x="187325" y="0"/>
                  <a:pt x="211137" y="0"/>
                </a:cubicBezTo>
                <a:close/>
                <a:moveTo>
                  <a:pt x="84137" y="0"/>
                </a:moveTo>
                <a:cubicBezTo>
                  <a:pt x="126999" y="0"/>
                  <a:pt x="126999" y="0"/>
                  <a:pt x="126999" y="0"/>
                </a:cubicBezTo>
                <a:cubicBezTo>
                  <a:pt x="126999" y="41275"/>
                  <a:pt x="126999" y="41275"/>
                  <a:pt x="126999" y="41275"/>
                </a:cubicBezTo>
                <a:lnTo>
                  <a:pt x="42862" y="41275"/>
                </a:lnTo>
                <a:cubicBezTo>
                  <a:pt x="42862" y="19050"/>
                  <a:pt x="61912" y="0"/>
                  <a:pt x="8413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8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Quote + Headshot (Blu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C7B412B-2F6F-0C72-E2C9-0E9A95D52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972536"/>
            <a:ext cx="10123105" cy="5885464"/>
          </a:xfrm>
          <a:custGeom>
            <a:avLst/>
            <a:gdLst>
              <a:gd name="connsiteX0" fmla="*/ 0 w 10123105"/>
              <a:gd name="connsiteY0" fmla="*/ 0 h 5885464"/>
              <a:gd name="connsiteX1" fmla="*/ 10123105 w 10123105"/>
              <a:gd name="connsiteY1" fmla="*/ 0 h 5885464"/>
              <a:gd name="connsiteX2" fmla="*/ 10123105 w 10123105"/>
              <a:gd name="connsiteY2" fmla="*/ 5885464 h 5885464"/>
              <a:gd name="connsiteX3" fmla="*/ 0 w 10123105"/>
              <a:gd name="connsiteY3" fmla="*/ 5885464 h 5885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23105" h="5885464">
                <a:moveTo>
                  <a:pt x="0" y="0"/>
                </a:moveTo>
                <a:lnTo>
                  <a:pt x="10123105" y="0"/>
                </a:lnTo>
                <a:lnTo>
                  <a:pt x="10123105" y="5885464"/>
                </a:lnTo>
                <a:lnTo>
                  <a:pt x="0" y="5885464"/>
                </a:lnTo>
                <a:close/>
              </a:path>
            </a:pathLst>
          </a:custGeom>
          <a:solidFill>
            <a:srgbClr val="3F32F1">
              <a:alpha val="11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050A5DE-D4F3-1D60-6CD6-9EE8AC629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535844"/>
            <a:ext cx="9559798" cy="5322157"/>
          </a:xfrm>
          <a:custGeom>
            <a:avLst/>
            <a:gdLst>
              <a:gd name="connsiteX0" fmla="*/ 0 w 9559798"/>
              <a:gd name="connsiteY0" fmla="*/ 0 h 5322157"/>
              <a:gd name="connsiteX1" fmla="*/ 9559798 w 9559798"/>
              <a:gd name="connsiteY1" fmla="*/ 0 h 5322157"/>
              <a:gd name="connsiteX2" fmla="*/ 9559798 w 9559798"/>
              <a:gd name="connsiteY2" fmla="*/ 5322157 h 5322157"/>
              <a:gd name="connsiteX3" fmla="*/ 0 w 9559798"/>
              <a:gd name="connsiteY3" fmla="*/ 5322157 h 5322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59798" h="5322157">
                <a:moveTo>
                  <a:pt x="0" y="0"/>
                </a:moveTo>
                <a:lnTo>
                  <a:pt x="9559798" y="0"/>
                </a:lnTo>
                <a:lnTo>
                  <a:pt x="9559798" y="5322157"/>
                </a:lnTo>
                <a:lnTo>
                  <a:pt x="0" y="5322157"/>
                </a:lnTo>
                <a:close/>
              </a:path>
            </a:pathLst>
          </a:custGeom>
          <a:solidFill>
            <a:srgbClr val="3F32F1">
              <a:alpha val="22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615C035-E6CB-EA6F-82AA-A8E112CE8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2099150"/>
            <a:ext cx="8996490" cy="4758850"/>
          </a:xfrm>
          <a:custGeom>
            <a:avLst/>
            <a:gdLst>
              <a:gd name="connsiteX0" fmla="*/ 0 w 8996490"/>
              <a:gd name="connsiteY0" fmla="*/ 0 h 4758850"/>
              <a:gd name="connsiteX1" fmla="*/ 8996490 w 8996490"/>
              <a:gd name="connsiteY1" fmla="*/ 0 h 4758850"/>
              <a:gd name="connsiteX2" fmla="*/ 8996490 w 8996490"/>
              <a:gd name="connsiteY2" fmla="*/ 4758850 h 4758850"/>
              <a:gd name="connsiteX3" fmla="*/ 0 w 8996490"/>
              <a:gd name="connsiteY3" fmla="*/ 4758850 h 47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6490" h="4758850">
                <a:moveTo>
                  <a:pt x="0" y="0"/>
                </a:moveTo>
                <a:lnTo>
                  <a:pt x="8996490" y="0"/>
                </a:lnTo>
                <a:lnTo>
                  <a:pt x="8996490" y="4758850"/>
                </a:lnTo>
                <a:lnTo>
                  <a:pt x="0" y="4758850"/>
                </a:lnTo>
                <a:close/>
              </a:path>
            </a:pathLst>
          </a:custGeom>
          <a:solidFill>
            <a:srgbClr val="3F32F1">
              <a:alpha val="33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FE8DC46-FDE4-E494-0AFA-16AA88383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46884" y="2662458"/>
            <a:ext cx="7886300" cy="4195542"/>
          </a:xfrm>
          <a:custGeom>
            <a:avLst/>
            <a:gdLst>
              <a:gd name="connsiteX0" fmla="*/ 0 w 7886300"/>
              <a:gd name="connsiteY0" fmla="*/ 0 h 4195542"/>
              <a:gd name="connsiteX1" fmla="*/ 7886300 w 7886300"/>
              <a:gd name="connsiteY1" fmla="*/ 0 h 4195542"/>
              <a:gd name="connsiteX2" fmla="*/ 7886300 w 7886300"/>
              <a:gd name="connsiteY2" fmla="*/ 4195542 h 4195542"/>
              <a:gd name="connsiteX3" fmla="*/ 0 w 7886300"/>
              <a:gd name="connsiteY3" fmla="*/ 4195542 h 4195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86300" h="4195542">
                <a:moveTo>
                  <a:pt x="0" y="0"/>
                </a:moveTo>
                <a:lnTo>
                  <a:pt x="7886300" y="0"/>
                </a:lnTo>
                <a:lnTo>
                  <a:pt x="7886300" y="4195542"/>
                </a:lnTo>
                <a:lnTo>
                  <a:pt x="0" y="4195542"/>
                </a:lnTo>
                <a:close/>
              </a:path>
            </a:pathLst>
          </a:custGeom>
          <a:solidFill>
            <a:srgbClr val="3F32F1">
              <a:alpha val="44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27392D3-1F6C-D1C7-768F-D55FF8459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0193" y="3225766"/>
            <a:ext cx="6759685" cy="3632235"/>
          </a:xfrm>
          <a:custGeom>
            <a:avLst/>
            <a:gdLst>
              <a:gd name="connsiteX0" fmla="*/ 0 w 6759685"/>
              <a:gd name="connsiteY0" fmla="*/ 0 h 3632235"/>
              <a:gd name="connsiteX1" fmla="*/ 6759685 w 6759685"/>
              <a:gd name="connsiteY1" fmla="*/ 0 h 3632235"/>
              <a:gd name="connsiteX2" fmla="*/ 6759685 w 6759685"/>
              <a:gd name="connsiteY2" fmla="*/ 3632235 h 3632235"/>
              <a:gd name="connsiteX3" fmla="*/ 0 w 6759685"/>
              <a:gd name="connsiteY3" fmla="*/ 3632235 h 3632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9685" h="3632235">
                <a:moveTo>
                  <a:pt x="0" y="0"/>
                </a:moveTo>
                <a:lnTo>
                  <a:pt x="6759685" y="0"/>
                </a:lnTo>
                <a:lnTo>
                  <a:pt x="6759685" y="3632235"/>
                </a:lnTo>
                <a:lnTo>
                  <a:pt x="0" y="3632235"/>
                </a:lnTo>
                <a:close/>
              </a:path>
            </a:pathLst>
          </a:custGeom>
          <a:solidFill>
            <a:srgbClr val="3F32F1">
              <a:alpha val="56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ED05714-6AF7-3435-A8B2-2FC4A369F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73501" y="3789071"/>
            <a:ext cx="5633071" cy="3068929"/>
          </a:xfrm>
          <a:custGeom>
            <a:avLst/>
            <a:gdLst>
              <a:gd name="connsiteX0" fmla="*/ 0 w 5633071"/>
              <a:gd name="connsiteY0" fmla="*/ 0 h 3068929"/>
              <a:gd name="connsiteX1" fmla="*/ 5633071 w 5633071"/>
              <a:gd name="connsiteY1" fmla="*/ 0 h 3068929"/>
              <a:gd name="connsiteX2" fmla="*/ 5633071 w 5633071"/>
              <a:gd name="connsiteY2" fmla="*/ 3068929 h 3068929"/>
              <a:gd name="connsiteX3" fmla="*/ 0 w 5633071"/>
              <a:gd name="connsiteY3" fmla="*/ 3068929 h 306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33071" h="3068929">
                <a:moveTo>
                  <a:pt x="0" y="0"/>
                </a:moveTo>
                <a:lnTo>
                  <a:pt x="5633071" y="0"/>
                </a:lnTo>
                <a:lnTo>
                  <a:pt x="5633071" y="3068929"/>
                </a:lnTo>
                <a:lnTo>
                  <a:pt x="0" y="3068929"/>
                </a:lnTo>
                <a:close/>
              </a:path>
            </a:pathLst>
          </a:custGeom>
          <a:solidFill>
            <a:srgbClr val="3F32F1">
              <a:alpha val="67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0D01451-8824-A103-561E-8E115B75D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236807" y="4352378"/>
            <a:ext cx="4506456" cy="2505622"/>
          </a:xfrm>
          <a:custGeom>
            <a:avLst/>
            <a:gdLst>
              <a:gd name="connsiteX0" fmla="*/ 0 w 4506456"/>
              <a:gd name="connsiteY0" fmla="*/ 0 h 2505622"/>
              <a:gd name="connsiteX1" fmla="*/ 4506456 w 4506456"/>
              <a:gd name="connsiteY1" fmla="*/ 0 h 2505622"/>
              <a:gd name="connsiteX2" fmla="*/ 4506456 w 4506456"/>
              <a:gd name="connsiteY2" fmla="*/ 2505622 h 2505622"/>
              <a:gd name="connsiteX3" fmla="*/ 0 w 4506456"/>
              <a:gd name="connsiteY3" fmla="*/ 2505622 h 2505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6456" h="2505622">
                <a:moveTo>
                  <a:pt x="0" y="0"/>
                </a:moveTo>
                <a:lnTo>
                  <a:pt x="4506456" y="0"/>
                </a:lnTo>
                <a:lnTo>
                  <a:pt x="4506456" y="2505622"/>
                </a:lnTo>
                <a:lnTo>
                  <a:pt x="0" y="2505622"/>
                </a:lnTo>
                <a:close/>
              </a:path>
            </a:pathLst>
          </a:custGeom>
          <a:solidFill>
            <a:srgbClr val="3F32F1">
              <a:alpha val="78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A111975-5361-8241-0C04-C52E75F78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00114" y="4915685"/>
            <a:ext cx="3379842" cy="1942315"/>
          </a:xfrm>
          <a:custGeom>
            <a:avLst/>
            <a:gdLst>
              <a:gd name="connsiteX0" fmla="*/ 0 w 3379842"/>
              <a:gd name="connsiteY0" fmla="*/ 0 h 1942315"/>
              <a:gd name="connsiteX1" fmla="*/ 3379842 w 3379842"/>
              <a:gd name="connsiteY1" fmla="*/ 0 h 1942315"/>
              <a:gd name="connsiteX2" fmla="*/ 3379842 w 3379842"/>
              <a:gd name="connsiteY2" fmla="*/ 1942315 h 1942315"/>
              <a:gd name="connsiteX3" fmla="*/ 0 w 3379842"/>
              <a:gd name="connsiteY3" fmla="*/ 1942315 h 1942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9842" h="1942315">
                <a:moveTo>
                  <a:pt x="0" y="0"/>
                </a:moveTo>
                <a:lnTo>
                  <a:pt x="3379842" y="0"/>
                </a:lnTo>
                <a:lnTo>
                  <a:pt x="3379842" y="1942315"/>
                </a:lnTo>
                <a:lnTo>
                  <a:pt x="0" y="1942315"/>
                </a:lnTo>
                <a:close/>
              </a:path>
            </a:pathLst>
          </a:custGeom>
          <a:solidFill>
            <a:srgbClr val="3F32F1">
              <a:alpha val="89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D4AAF52-DA15-7948-E4B3-D5FDC91BA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63421" y="5478992"/>
            <a:ext cx="2253229" cy="1379008"/>
          </a:xfrm>
          <a:custGeom>
            <a:avLst/>
            <a:gdLst>
              <a:gd name="connsiteX0" fmla="*/ 0 w 2253229"/>
              <a:gd name="connsiteY0" fmla="*/ 0 h 1379008"/>
              <a:gd name="connsiteX1" fmla="*/ 2253229 w 2253229"/>
              <a:gd name="connsiteY1" fmla="*/ 0 h 1379008"/>
              <a:gd name="connsiteX2" fmla="*/ 2253229 w 2253229"/>
              <a:gd name="connsiteY2" fmla="*/ 1379008 h 1379008"/>
              <a:gd name="connsiteX3" fmla="*/ 0 w 2253229"/>
              <a:gd name="connsiteY3" fmla="*/ 1379008 h 1379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3229" h="1379008">
                <a:moveTo>
                  <a:pt x="0" y="0"/>
                </a:moveTo>
                <a:lnTo>
                  <a:pt x="2253229" y="0"/>
                </a:lnTo>
                <a:lnTo>
                  <a:pt x="2253229" y="1379008"/>
                </a:lnTo>
                <a:lnTo>
                  <a:pt x="0" y="1379008"/>
                </a:lnTo>
                <a:close/>
              </a:path>
            </a:pathLst>
          </a:custGeom>
          <a:solidFill>
            <a:srgbClr val="3F32F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A852A-6D2A-043C-FD38-7FB1BC31CEA8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6E0283A-2111-7F7B-E7F9-A0A89F65A57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486918" y="1755775"/>
            <a:ext cx="4225658" cy="4625975"/>
          </a:xfrm>
        </p:spPr>
        <p:txBody>
          <a:bodyPr anchor="t" anchorCtr="0"/>
          <a:lstStyle>
            <a:lvl1pPr>
              <a:defRPr sz="3500" b="0" cap="none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35860BB-7456-478B-15D6-69D691C7C8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948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F3666A-97AE-A88F-61F8-7671872723BE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08405E0-075E-267B-88B1-33CB78C066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ED715EA-1183-6B1F-4430-051AFF013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1714162" y="6434156"/>
            <a:ext cx="252412" cy="171451"/>
          </a:xfrm>
          <a:custGeom>
            <a:avLst/>
            <a:gdLst>
              <a:gd name="connsiteX0" fmla="*/ 42862 w 252412"/>
              <a:gd name="connsiteY0" fmla="*/ 128588 h 171451"/>
              <a:gd name="connsiteX1" fmla="*/ 126999 w 252412"/>
              <a:gd name="connsiteY1" fmla="*/ 128588 h 171451"/>
              <a:gd name="connsiteX2" fmla="*/ 84137 w 252412"/>
              <a:gd name="connsiteY2" fmla="*/ 171451 h 171451"/>
              <a:gd name="connsiteX3" fmla="*/ 42862 w 252412"/>
              <a:gd name="connsiteY3" fmla="*/ 171451 h 171451"/>
              <a:gd name="connsiteX4" fmla="*/ 42862 w 252412"/>
              <a:gd name="connsiteY4" fmla="*/ 128588 h 171451"/>
              <a:gd name="connsiteX5" fmla="*/ 127000 w 252412"/>
              <a:gd name="connsiteY5" fmla="*/ 41275 h 171451"/>
              <a:gd name="connsiteX6" fmla="*/ 168275 w 252412"/>
              <a:gd name="connsiteY6" fmla="*/ 41275 h 171451"/>
              <a:gd name="connsiteX7" fmla="*/ 168275 w 252412"/>
              <a:gd name="connsiteY7" fmla="*/ 171451 h 171451"/>
              <a:gd name="connsiteX8" fmla="*/ 127000 w 252412"/>
              <a:gd name="connsiteY8" fmla="*/ 129144 h 171451"/>
              <a:gd name="connsiteX9" fmla="*/ 127000 w 252412"/>
              <a:gd name="connsiteY9" fmla="*/ 41275 h 171451"/>
              <a:gd name="connsiteX10" fmla="*/ 42862 w 252412"/>
              <a:gd name="connsiteY10" fmla="*/ 41275 h 171451"/>
              <a:gd name="connsiteX11" fmla="*/ 42862 w 252412"/>
              <a:gd name="connsiteY11" fmla="*/ 128588 h 171451"/>
              <a:gd name="connsiteX12" fmla="*/ 0 w 252412"/>
              <a:gd name="connsiteY12" fmla="*/ 128588 h 171451"/>
              <a:gd name="connsiteX13" fmla="*/ 0 w 252412"/>
              <a:gd name="connsiteY13" fmla="*/ 84932 h 171451"/>
              <a:gd name="connsiteX14" fmla="*/ 42862 w 252412"/>
              <a:gd name="connsiteY14" fmla="*/ 41275 h 171451"/>
              <a:gd name="connsiteX15" fmla="*/ 211137 w 252412"/>
              <a:gd name="connsiteY15" fmla="*/ 0 h 171451"/>
              <a:gd name="connsiteX16" fmla="*/ 252412 w 252412"/>
              <a:gd name="connsiteY16" fmla="*/ 0 h 171451"/>
              <a:gd name="connsiteX17" fmla="*/ 252412 w 252412"/>
              <a:gd name="connsiteY17" fmla="*/ 41275 h 171451"/>
              <a:gd name="connsiteX18" fmla="*/ 168275 w 252412"/>
              <a:gd name="connsiteY18" fmla="*/ 41275 h 171451"/>
              <a:gd name="connsiteX19" fmla="*/ 211137 w 252412"/>
              <a:gd name="connsiteY19" fmla="*/ 0 h 171451"/>
              <a:gd name="connsiteX20" fmla="*/ 84137 w 252412"/>
              <a:gd name="connsiteY20" fmla="*/ 0 h 171451"/>
              <a:gd name="connsiteX21" fmla="*/ 126999 w 252412"/>
              <a:gd name="connsiteY21" fmla="*/ 0 h 171451"/>
              <a:gd name="connsiteX22" fmla="*/ 126999 w 252412"/>
              <a:gd name="connsiteY22" fmla="*/ 41275 h 171451"/>
              <a:gd name="connsiteX23" fmla="*/ 42862 w 252412"/>
              <a:gd name="connsiteY23" fmla="*/ 41275 h 171451"/>
              <a:gd name="connsiteX24" fmla="*/ 84137 w 252412"/>
              <a:gd name="connsiteY24" fmla="*/ 0 h 17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2412" h="171451">
                <a:moveTo>
                  <a:pt x="42862" y="128588"/>
                </a:moveTo>
                <a:cubicBezTo>
                  <a:pt x="42862" y="128588"/>
                  <a:pt x="42862" y="128588"/>
                  <a:pt x="126999" y="128588"/>
                </a:cubicBezTo>
                <a:cubicBezTo>
                  <a:pt x="126999" y="151668"/>
                  <a:pt x="107949" y="171451"/>
                  <a:pt x="84137" y="171451"/>
                </a:cubicBezTo>
                <a:lnTo>
                  <a:pt x="42862" y="171451"/>
                </a:lnTo>
                <a:cubicBezTo>
                  <a:pt x="42862" y="171451"/>
                  <a:pt x="42862" y="171451"/>
                  <a:pt x="42862" y="128588"/>
                </a:cubicBezTo>
                <a:close/>
                <a:moveTo>
                  <a:pt x="127000" y="41275"/>
                </a:moveTo>
                <a:cubicBezTo>
                  <a:pt x="127000" y="41275"/>
                  <a:pt x="127000" y="41275"/>
                  <a:pt x="168275" y="41275"/>
                </a:cubicBezTo>
                <a:cubicBezTo>
                  <a:pt x="168275" y="41275"/>
                  <a:pt x="168275" y="41275"/>
                  <a:pt x="168275" y="171451"/>
                </a:cubicBezTo>
                <a:cubicBezTo>
                  <a:pt x="146050" y="171451"/>
                  <a:pt x="127000" y="151925"/>
                  <a:pt x="127000" y="129144"/>
                </a:cubicBezTo>
                <a:cubicBezTo>
                  <a:pt x="127000" y="129144"/>
                  <a:pt x="127000" y="129144"/>
                  <a:pt x="127000" y="41275"/>
                </a:cubicBezTo>
                <a:close/>
                <a:moveTo>
                  <a:pt x="42862" y="41275"/>
                </a:moveTo>
                <a:cubicBezTo>
                  <a:pt x="42862" y="41275"/>
                  <a:pt x="42862" y="41275"/>
                  <a:pt x="42862" y="128588"/>
                </a:cubicBezTo>
                <a:cubicBezTo>
                  <a:pt x="42862" y="128588"/>
                  <a:pt x="42862" y="128588"/>
                  <a:pt x="0" y="128588"/>
                </a:cubicBezTo>
                <a:cubicBezTo>
                  <a:pt x="0" y="128588"/>
                  <a:pt x="0" y="128588"/>
                  <a:pt x="0" y="84932"/>
                </a:cubicBezTo>
                <a:cubicBezTo>
                  <a:pt x="0" y="60678"/>
                  <a:pt x="19050" y="41275"/>
                  <a:pt x="42862" y="41275"/>
                </a:cubicBezTo>
                <a:close/>
                <a:moveTo>
                  <a:pt x="211137" y="0"/>
                </a:moveTo>
                <a:cubicBezTo>
                  <a:pt x="211137" y="0"/>
                  <a:pt x="211137" y="0"/>
                  <a:pt x="252412" y="0"/>
                </a:cubicBezTo>
                <a:cubicBezTo>
                  <a:pt x="252412" y="0"/>
                  <a:pt x="252412" y="0"/>
                  <a:pt x="252412" y="41275"/>
                </a:cubicBezTo>
                <a:lnTo>
                  <a:pt x="168275" y="41275"/>
                </a:lnTo>
                <a:cubicBezTo>
                  <a:pt x="168275" y="19050"/>
                  <a:pt x="187325" y="0"/>
                  <a:pt x="211137" y="0"/>
                </a:cubicBezTo>
                <a:close/>
                <a:moveTo>
                  <a:pt x="84137" y="0"/>
                </a:moveTo>
                <a:cubicBezTo>
                  <a:pt x="126999" y="0"/>
                  <a:pt x="126999" y="0"/>
                  <a:pt x="126999" y="0"/>
                </a:cubicBezTo>
                <a:cubicBezTo>
                  <a:pt x="126999" y="41275"/>
                  <a:pt x="126999" y="41275"/>
                  <a:pt x="126999" y="41275"/>
                </a:cubicBezTo>
                <a:lnTo>
                  <a:pt x="42862" y="41275"/>
                </a:lnTo>
                <a:cubicBezTo>
                  <a:pt x="42862" y="19050"/>
                  <a:pt x="61912" y="0"/>
                  <a:pt x="8413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63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Quote + Headshot (Green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4750CD5-291C-AA53-7DE3-0A794E39E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" y="952575"/>
            <a:ext cx="9031840" cy="5905425"/>
          </a:xfrm>
          <a:custGeom>
            <a:avLst/>
            <a:gdLst>
              <a:gd name="connsiteX0" fmla="*/ 9031840 w 9031840"/>
              <a:gd name="connsiteY0" fmla="*/ 0 h 5905425"/>
              <a:gd name="connsiteX1" fmla="*/ 5016431 w 9031840"/>
              <a:gd name="connsiteY1" fmla="*/ 0 h 5905425"/>
              <a:gd name="connsiteX2" fmla="*/ 0 w 9031840"/>
              <a:gd name="connsiteY2" fmla="*/ 5016432 h 5905425"/>
              <a:gd name="connsiteX3" fmla="*/ 0 w 9031840"/>
              <a:gd name="connsiteY3" fmla="*/ 5905425 h 5905425"/>
              <a:gd name="connsiteX4" fmla="*/ 9031840 w 9031840"/>
              <a:gd name="connsiteY4" fmla="*/ 5905425 h 5905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31840" h="5905425">
                <a:moveTo>
                  <a:pt x="9031840" y="0"/>
                </a:moveTo>
                <a:lnTo>
                  <a:pt x="5016431" y="0"/>
                </a:lnTo>
                <a:cubicBezTo>
                  <a:pt x="2245933" y="0"/>
                  <a:pt x="0" y="2245934"/>
                  <a:pt x="0" y="5016432"/>
                </a:cubicBezTo>
                <a:lnTo>
                  <a:pt x="0" y="5905425"/>
                </a:lnTo>
                <a:lnTo>
                  <a:pt x="9031840" y="5905425"/>
                </a:lnTo>
                <a:close/>
              </a:path>
            </a:pathLst>
          </a:custGeom>
          <a:solidFill>
            <a:srgbClr val="05E560">
              <a:alpha val="11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DC52822-00C9-5D15-287F-FF7283F3B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2" y="1454220"/>
            <a:ext cx="8530197" cy="5403781"/>
          </a:xfrm>
          <a:custGeom>
            <a:avLst/>
            <a:gdLst>
              <a:gd name="connsiteX0" fmla="*/ 8530197 w 8530197"/>
              <a:gd name="connsiteY0" fmla="*/ 0 h 5403781"/>
              <a:gd name="connsiteX1" fmla="*/ 4514788 w 8530197"/>
              <a:gd name="connsiteY1" fmla="*/ 0 h 5403781"/>
              <a:gd name="connsiteX2" fmla="*/ 0 w 8530197"/>
              <a:gd name="connsiteY2" fmla="*/ 4514787 h 5403781"/>
              <a:gd name="connsiteX3" fmla="*/ 0 w 8530197"/>
              <a:gd name="connsiteY3" fmla="*/ 5403781 h 5403781"/>
              <a:gd name="connsiteX4" fmla="*/ 8530197 w 8530197"/>
              <a:gd name="connsiteY4" fmla="*/ 5403781 h 5403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30197" h="5403781">
                <a:moveTo>
                  <a:pt x="8530197" y="0"/>
                </a:moveTo>
                <a:lnTo>
                  <a:pt x="4514788" y="0"/>
                </a:lnTo>
                <a:cubicBezTo>
                  <a:pt x="2021339" y="0"/>
                  <a:pt x="0" y="2021338"/>
                  <a:pt x="0" y="4514787"/>
                </a:cubicBezTo>
                <a:lnTo>
                  <a:pt x="0" y="5403781"/>
                </a:lnTo>
                <a:lnTo>
                  <a:pt x="8530197" y="5403781"/>
                </a:lnTo>
                <a:close/>
              </a:path>
            </a:pathLst>
          </a:custGeom>
          <a:solidFill>
            <a:srgbClr val="05E560">
              <a:alpha val="22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4FBF76F-8783-253A-513E-7D9B8B30F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2266" y="1955862"/>
            <a:ext cx="8026288" cy="4902138"/>
          </a:xfrm>
          <a:custGeom>
            <a:avLst/>
            <a:gdLst>
              <a:gd name="connsiteX0" fmla="*/ 8026288 w 8026288"/>
              <a:gd name="connsiteY0" fmla="*/ 0 h 4902138"/>
              <a:gd name="connsiteX1" fmla="*/ 4013144 w 8026288"/>
              <a:gd name="connsiteY1" fmla="*/ 0 h 4902138"/>
              <a:gd name="connsiteX2" fmla="*/ 0 w 8026288"/>
              <a:gd name="connsiteY2" fmla="*/ 4013144 h 4902138"/>
              <a:gd name="connsiteX3" fmla="*/ 0 w 8026288"/>
              <a:gd name="connsiteY3" fmla="*/ 4902138 h 4902138"/>
              <a:gd name="connsiteX4" fmla="*/ 8026288 w 8026288"/>
              <a:gd name="connsiteY4" fmla="*/ 4902138 h 490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6288" h="4902138">
                <a:moveTo>
                  <a:pt x="8026288" y="0"/>
                </a:moveTo>
                <a:lnTo>
                  <a:pt x="4013144" y="0"/>
                </a:lnTo>
                <a:cubicBezTo>
                  <a:pt x="1796746" y="0"/>
                  <a:pt x="0" y="1796745"/>
                  <a:pt x="0" y="4013144"/>
                </a:cubicBezTo>
                <a:lnTo>
                  <a:pt x="0" y="4902138"/>
                </a:lnTo>
                <a:lnTo>
                  <a:pt x="8026288" y="4902138"/>
                </a:lnTo>
                <a:close/>
              </a:path>
            </a:pathLst>
          </a:custGeom>
          <a:solidFill>
            <a:srgbClr val="05E560">
              <a:alpha val="33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900F583-4BA0-A457-F1C1-65BF9A1DD6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03910" y="2457506"/>
            <a:ext cx="7023003" cy="4400494"/>
          </a:xfrm>
          <a:custGeom>
            <a:avLst/>
            <a:gdLst>
              <a:gd name="connsiteX0" fmla="*/ 7023003 w 7023003"/>
              <a:gd name="connsiteY0" fmla="*/ 0 h 4400494"/>
              <a:gd name="connsiteX1" fmla="*/ 3511502 w 7023003"/>
              <a:gd name="connsiteY1" fmla="*/ 0 h 4400494"/>
              <a:gd name="connsiteX2" fmla="*/ 0 w 7023003"/>
              <a:gd name="connsiteY2" fmla="*/ 3511501 h 4400494"/>
              <a:gd name="connsiteX3" fmla="*/ 0 w 7023003"/>
              <a:gd name="connsiteY3" fmla="*/ 4400494 h 4400494"/>
              <a:gd name="connsiteX4" fmla="*/ 7023003 w 7023003"/>
              <a:gd name="connsiteY4" fmla="*/ 4400494 h 440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003" h="4400494">
                <a:moveTo>
                  <a:pt x="7023003" y="0"/>
                </a:moveTo>
                <a:lnTo>
                  <a:pt x="3511502" y="0"/>
                </a:lnTo>
                <a:cubicBezTo>
                  <a:pt x="1572152" y="0"/>
                  <a:pt x="0" y="1572152"/>
                  <a:pt x="0" y="3511501"/>
                </a:cubicBezTo>
                <a:lnTo>
                  <a:pt x="0" y="4400494"/>
                </a:lnTo>
                <a:lnTo>
                  <a:pt x="7023003" y="4400494"/>
                </a:lnTo>
                <a:close/>
              </a:path>
            </a:pathLst>
          </a:custGeom>
          <a:solidFill>
            <a:srgbClr val="05E560">
              <a:alpha val="44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2649BDB-BCB7-A3E9-C2B3-BEE915A30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005553" y="2959148"/>
            <a:ext cx="6019717" cy="3898852"/>
          </a:xfrm>
          <a:custGeom>
            <a:avLst/>
            <a:gdLst>
              <a:gd name="connsiteX0" fmla="*/ 6019717 w 6019717"/>
              <a:gd name="connsiteY0" fmla="*/ 0 h 3898852"/>
              <a:gd name="connsiteX1" fmla="*/ 3009859 w 6019717"/>
              <a:gd name="connsiteY1" fmla="*/ 0 h 3898852"/>
              <a:gd name="connsiteX2" fmla="*/ 0 w 6019717"/>
              <a:gd name="connsiteY2" fmla="*/ 3009859 h 3898852"/>
              <a:gd name="connsiteX3" fmla="*/ 0 w 6019717"/>
              <a:gd name="connsiteY3" fmla="*/ 3898852 h 3898852"/>
              <a:gd name="connsiteX4" fmla="*/ 6019717 w 6019717"/>
              <a:gd name="connsiteY4" fmla="*/ 3898852 h 3898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9717" h="3898852">
                <a:moveTo>
                  <a:pt x="6019717" y="0"/>
                </a:moveTo>
                <a:lnTo>
                  <a:pt x="3009859" y="0"/>
                </a:lnTo>
                <a:cubicBezTo>
                  <a:pt x="1347561" y="0"/>
                  <a:pt x="0" y="1347561"/>
                  <a:pt x="0" y="3009859"/>
                </a:cubicBezTo>
                <a:lnTo>
                  <a:pt x="0" y="3898852"/>
                </a:lnTo>
                <a:lnTo>
                  <a:pt x="6019717" y="3898852"/>
                </a:lnTo>
                <a:close/>
              </a:path>
            </a:pathLst>
          </a:custGeom>
          <a:solidFill>
            <a:srgbClr val="05E560">
              <a:alpha val="56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0932977-0BF7-2BFD-FC49-7FEB37693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507195" y="3460791"/>
            <a:ext cx="5016431" cy="3397209"/>
          </a:xfrm>
          <a:custGeom>
            <a:avLst/>
            <a:gdLst>
              <a:gd name="connsiteX0" fmla="*/ 5016431 w 5016431"/>
              <a:gd name="connsiteY0" fmla="*/ 0 h 3397209"/>
              <a:gd name="connsiteX1" fmla="*/ 2508215 w 5016431"/>
              <a:gd name="connsiteY1" fmla="*/ 0 h 3397209"/>
              <a:gd name="connsiteX2" fmla="*/ 0 w 5016431"/>
              <a:gd name="connsiteY2" fmla="*/ 2508216 h 3397209"/>
              <a:gd name="connsiteX3" fmla="*/ 0 w 5016431"/>
              <a:gd name="connsiteY3" fmla="*/ 3397209 h 3397209"/>
              <a:gd name="connsiteX4" fmla="*/ 5016431 w 5016431"/>
              <a:gd name="connsiteY4" fmla="*/ 3397209 h 339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6431" h="3397209">
                <a:moveTo>
                  <a:pt x="5016431" y="0"/>
                </a:moveTo>
                <a:lnTo>
                  <a:pt x="2508215" y="0"/>
                </a:lnTo>
                <a:cubicBezTo>
                  <a:pt x="1122966" y="0"/>
                  <a:pt x="0" y="1122967"/>
                  <a:pt x="0" y="2508216"/>
                </a:cubicBezTo>
                <a:lnTo>
                  <a:pt x="0" y="3397209"/>
                </a:lnTo>
                <a:lnTo>
                  <a:pt x="5016431" y="3397209"/>
                </a:lnTo>
                <a:close/>
              </a:path>
            </a:pathLst>
          </a:custGeom>
          <a:solidFill>
            <a:srgbClr val="05E560">
              <a:alpha val="67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7A936C7-8459-73B1-2795-2F2996E2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2008839" y="3962434"/>
            <a:ext cx="4013145" cy="2895566"/>
          </a:xfrm>
          <a:custGeom>
            <a:avLst/>
            <a:gdLst>
              <a:gd name="connsiteX0" fmla="*/ 4013145 w 4013145"/>
              <a:gd name="connsiteY0" fmla="*/ 0 h 2895566"/>
              <a:gd name="connsiteX1" fmla="*/ 2006573 w 4013145"/>
              <a:gd name="connsiteY1" fmla="*/ 0 h 2895566"/>
              <a:gd name="connsiteX2" fmla="*/ 0 w 4013145"/>
              <a:gd name="connsiteY2" fmla="*/ 2006573 h 2895566"/>
              <a:gd name="connsiteX3" fmla="*/ 0 w 4013145"/>
              <a:gd name="connsiteY3" fmla="*/ 2895566 h 2895566"/>
              <a:gd name="connsiteX4" fmla="*/ 4013145 w 4013145"/>
              <a:gd name="connsiteY4" fmla="*/ 2895566 h 2895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3145" h="2895566">
                <a:moveTo>
                  <a:pt x="4013145" y="0"/>
                </a:moveTo>
                <a:lnTo>
                  <a:pt x="2006573" y="0"/>
                </a:lnTo>
                <a:cubicBezTo>
                  <a:pt x="898373" y="0"/>
                  <a:pt x="0" y="898373"/>
                  <a:pt x="0" y="2006573"/>
                </a:cubicBezTo>
                <a:lnTo>
                  <a:pt x="0" y="2895566"/>
                </a:lnTo>
                <a:lnTo>
                  <a:pt x="4013145" y="2895566"/>
                </a:lnTo>
                <a:close/>
              </a:path>
            </a:pathLst>
          </a:custGeom>
          <a:solidFill>
            <a:srgbClr val="05E560">
              <a:alpha val="78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6C05C66-E807-6720-800F-67CD62048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2510482" y="4464077"/>
            <a:ext cx="3009859" cy="2393923"/>
          </a:xfrm>
          <a:custGeom>
            <a:avLst/>
            <a:gdLst>
              <a:gd name="connsiteX0" fmla="*/ 3009859 w 3009859"/>
              <a:gd name="connsiteY0" fmla="*/ 0 h 2393923"/>
              <a:gd name="connsiteX1" fmla="*/ 1504930 w 3009859"/>
              <a:gd name="connsiteY1" fmla="*/ 0 h 2393923"/>
              <a:gd name="connsiteX2" fmla="*/ 0 w 3009859"/>
              <a:gd name="connsiteY2" fmla="*/ 1504930 h 2393923"/>
              <a:gd name="connsiteX3" fmla="*/ 0 w 3009859"/>
              <a:gd name="connsiteY3" fmla="*/ 2393923 h 2393923"/>
              <a:gd name="connsiteX4" fmla="*/ 3009859 w 3009859"/>
              <a:gd name="connsiteY4" fmla="*/ 2393923 h 239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9859" h="2393923">
                <a:moveTo>
                  <a:pt x="3009859" y="0"/>
                </a:moveTo>
                <a:lnTo>
                  <a:pt x="1504930" y="0"/>
                </a:lnTo>
                <a:cubicBezTo>
                  <a:pt x="673781" y="0"/>
                  <a:pt x="0" y="673780"/>
                  <a:pt x="0" y="1504930"/>
                </a:cubicBezTo>
                <a:lnTo>
                  <a:pt x="0" y="2393923"/>
                </a:lnTo>
                <a:lnTo>
                  <a:pt x="3009859" y="2393923"/>
                </a:lnTo>
                <a:close/>
              </a:path>
            </a:pathLst>
          </a:custGeom>
          <a:solidFill>
            <a:srgbClr val="05E560">
              <a:alpha val="89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AA299E1-A063-AD0E-37C5-D089C2488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3012125" y="4965720"/>
            <a:ext cx="2006572" cy="1892280"/>
          </a:xfrm>
          <a:custGeom>
            <a:avLst/>
            <a:gdLst>
              <a:gd name="connsiteX0" fmla="*/ 2006572 w 2006572"/>
              <a:gd name="connsiteY0" fmla="*/ 0 h 1892280"/>
              <a:gd name="connsiteX1" fmla="*/ 1003287 w 2006572"/>
              <a:gd name="connsiteY1" fmla="*/ 0 h 1892280"/>
              <a:gd name="connsiteX2" fmla="*/ 0 w 2006572"/>
              <a:gd name="connsiteY2" fmla="*/ 1003287 h 1892280"/>
              <a:gd name="connsiteX3" fmla="*/ 0 w 2006572"/>
              <a:gd name="connsiteY3" fmla="*/ 1892280 h 1892280"/>
              <a:gd name="connsiteX4" fmla="*/ 2006572 w 2006572"/>
              <a:gd name="connsiteY4" fmla="*/ 1892280 h 1892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6572" h="1892280">
                <a:moveTo>
                  <a:pt x="2006572" y="0"/>
                </a:moveTo>
                <a:lnTo>
                  <a:pt x="1003287" y="0"/>
                </a:lnTo>
                <a:cubicBezTo>
                  <a:pt x="449186" y="0"/>
                  <a:pt x="0" y="449187"/>
                  <a:pt x="0" y="1003287"/>
                </a:cubicBezTo>
                <a:lnTo>
                  <a:pt x="0" y="1892280"/>
                </a:lnTo>
                <a:lnTo>
                  <a:pt x="2006572" y="1892280"/>
                </a:lnTo>
                <a:close/>
              </a:path>
            </a:pathLst>
          </a:custGeom>
          <a:solidFill>
            <a:srgbClr val="05E560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A852A-6D2A-043C-FD38-7FB1BC31CEA8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6E0283A-2111-7F7B-E7F9-A0A89F65A57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486918" y="1755775"/>
            <a:ext cx="4225657" cy="4625975"/>
          </a:xfrm>
        </p:spPr>
        <p:txBody>
          <a:bodyPr anchor="t" anchorCtr="0"/>
          <a:lstStyle>
            <a:lvl1pPr>
              <a:defRPr sz="3500" b="0" cap="none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35860BB-7456-478B-15D6-69D691C7C881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0" y="1"/>
            <a:ext cx="91948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F3666A-97AE-A88F-61F8-7671872723BE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FEDAD35F-2B5C-D53F-0645-8AA652619139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ED715EA-1183-6B1F-4430-051AFF013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1714162" y="6434156"/>
            <a:ext cx="252412" cy="171451"/>
          </a:xfrm>
          <a:custGeom>
            <a:avLst/>
            <a:gdLst>
              <a:gd name="connsiteX0" fmla="*/ 42862 w 252412"/>
              <a:gd name="connsiteY0" fmla="*/ 128588 h 171451"/>
              <a:gd name="connsiteX1" fmla="*/ 126999 w 252412"/>
              <a:gd name="connsiteY1" fmla="*/ 128588 h 171451"/>
              <a:gd name="connsiteX2" fmla="*/ 84137 w 252412"/>
              <a:gd name="connsiteY2" fmla="*/ 171451 h 171451"/>
              <a:gd name="connsiteX3" fmla="*/ 42862 w 252412"/>
              <a:gd name="connsiteY3" fmla="*/ 171451 h 171451"/>
              <a:gd name="connsiteX4" fmla="*/ 42862 w 252412"/>
              <a:gd name="connsiteY4" fmla="*/ 128588 h 171451"/>
              <a:gd name="connsiteX5" fmla="*/ 127000 w 252412"/>
              <a:gd name="connsiteY5" fmla="*/ 41275 h 171451"/>
              <a:gd name="connsiteX6" fmla="*/ 168275 w 252412"/>
              <a:gd name="connsiteY6" fmla="*/ 41275 h 171451"/>
              <a:gd name="connsiteX7" fmla="*/ 168275 w 252412"/>
              <a:gd name="connsiteY7" fmla="*/ 171451 h 171451"/>
              <a:gd name="connsiteX8" fmla="*/ 127000 w 252412"/>
              <a:gd name="connsiteY8" fmla="*/ 129144 h 171451"/>
              <a:gd name="connsiteX9" fmla="*/ 127000 w 252412"/>
              <a:gd name="connsiteY9" fmla="*/ 41275 h 171451"/>
              <a:gd name="connsiteX10" fmla="*/ 42862 w 252412"/>
              <a:gd name="connsiteY10" fmla="*/ 41275 h 171451"/>
              <a:gd name="connsiteX11" fmla="*/ 42862 w 252412"/>
              <a:gd name="connsiteY11" fmla="*/ 128588 h 171451"/>
              <a:gd name="connsiteX12" fmla="*/ 0 w 252412"/>
              <a:gd name="connsiteY12" fmla="*/ 128588 h 171451"/>
              <a:gd name="connsiteX13" fmla="*/ 0 w 252412"/>
              <a:gd name="connsiteY13" fmla="*/ 84932 h 171451"/>
              <a:gd name="connsiteX14" fmla="*/ 42862 w 252412"/>
              <a:gd name="connsiteY14" fmla="*/ 41275 h 171451"/>
              <a:gd name="connsiteX15" fmla="*/ 211137 w 252412"/>
              <a:gd name="connsiteY15" fmla="*/ 0 h 171451"/>
              <a:gd name="connsiteX16" fmla="*/ 252412 w 252412"/>
              <a:gd name="connsiteY16" fmla="*/ 0 h 171451"/>
              <a:gd name="connsiteX17" fmla="*/ 252412 w 252412"/>
              <a:gd name="connsiteY17" fmla="*/ 41275 h 171451"/>
              <a:gd name="connsiteX18" fmla="*/ 168275 w 252412"/>
              <a:gd name="connsiteY18" fmla="*/ 41275 h 171451"/>
              <a:gd name="connsiteX19" fmla="*/ 211137 w 252412"/>
              <a:gd name="connsiteY19" fmla="*/ 0 h 171451"/>
              <a:gd name="connsiteX20" fmla="*/ 84137 w 252412"/>
              <a:gd name="connsiteY20" fmla="*/ 0 h 171451"/>
              <a:gd name="connsiteX21" fmla="*/ 126999 w 252412"/>
              <a:gd name="connsiteY21" fmla="*/ 0 h 171451"/>
              <a:gd name="connsiteX22" fmla="*/ 126999 w 252412"/>
              <a:gd name="connsiteY22" fmla="*/ 41275 h 171451"/>
              <a:gd name="connsiteX23" fmla="*/ 42862 w 252412"/>
              <a:gd name="connsiteY23" fmla="*/ 41275 h 171451"/>
              <a:gd name="connsiteX24" fmla="*/ 84137 w 252412"/>
              <a:gd name="connsiteY24" fmla="*/ 0 h 17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2412" h="171451">
                <a:moveTo>
                  <a:pt x="42862" y="128588"/>
                </a:moveTo>
                <a:cubicBezTo>
                  <a:pt x="42862" y="128588"/>
                  <a:pt x="42862" y="128588"/>
                  <a:pt x="126999" y="128588"/>
                </a:cubicBezTo>
                <a:cubicBezTo>
                  <a:pt x="126999" y="151668"/>
                  <a:pt x="107949" y="171451"/>
                  <a:pt x="84137" y="171451"/>
                </a:cubicBezTo>
                <a:lnTo>
                  <a:pt x="42862" y="171451"/>
                </a:lnTo>
                <a:cubicBezTo>
                  <a:pt x="42862" y="171451"/>
                  <a:pt x="42862" y="171451"/>
                  <a:pt x="42862" y="128588"/>
                </a:cubicBezTo>
                <a:close/>
                <a:moveTo>
                  <a:pt x="127000" y="41275"/>
                </a:moveTo>
                <a:cubicBezTo>
                  <a:pt x="127000" y="41275"/>
                  <a:pt x="127000" y="41275"/>
                  <a:pt x="168275" y="41275"/>
                </a:cubicBezTo>
                <a:cubicBezTo>
                  <a:pt x="168275" y="41275"/>
                  <a:pt x="168275" y="41275"/>
                  <a:pt x="168275" y="171451"/>
                </a:cubicBezTo>
                <a:cubicBezTo>
                  <a:pt x="146050" y="171451"/>
                  <a:pt x="127000" y="151925"/>
                  <a:pt x="127000" y="129144"/>
                </a:cubicBezTo>
                <a:cubicBezTo>
                  <a:pt x="127000" y="129144"/>
                  <a:pt x="127000" y="129144"/>
                  <a:pt x="127000" y="41275"/>
                </a:cubicBezTo>
                <a:close/>
                <a:moveTo>
                  <a:pt x="42862" y="41275"/>
                </a:moveTo>
                <a:cubicBezTo>
                  <a:pt x="42862" y="41275"/>
                  <a:pt x="42862" y="41275"/>
                  <a:pt x="42862" y="128588"/>
                </a:cubicBezTo>
                <a:cubicBezTo>
                  <a:pt x="42862" y="128588"/>
                  <a:pt x="42862" y="128588"/>
                  <a:pt x="0" y="128588"/>
                </a:cubicBezTo>
                <a:cubicBezTo>
                  <a:pt x="0" y="128588"/>
                  <a:pt x="0" y="128588"/>
                  <a:pt x="0" y="84932"/>
                </a:cubicBezTo>
                <a:cubicBezTo>
                  <a:pt x="0" y="60678"/>
                  <a:pt x="19050" y="41275"/>
                  <a:pt x="42862" y="41275"/>
                </a:cubicBezTo>
                <a:close/>
                <a:moveTo>
                  <a:pt x="211137" y="0"/>
                </a:moveTo>
                <a:cubicBezTo>
                  <a:pt x="211137" y="0"/>
                  <a:pt x="211137" y="0"/>
                  <a:pt x="252412" y="0"/>
                </a:cubicBezTo>
                <a:cubicBezTo>
                  <a:pt x="252412" y="0"/>
                  <a:pt x="252412" y="0"/>
                  <a:pt x="252412" y="41275"/>
                </a:cubicBezTo>
                <a:lnTo>
                  <a:pt x="168275" y="41275"/>
                </a:lnTo>
                <a:cubicBezTo>
                  <a:pt x="168275" y="19050"/>
                  <a:pt x="187325" y="0"/>
                  <a:pt x="211137" y="0"/>
                </a:cubicBezTo>
                <a:close/>
                <a:moveTo>
                  <a:pt x="84137" y="0"/>
                </a:moveTo>
                <a:cubicBezTo>
                  <a:pt x="126999" y="0"/>
                  <a:pt x="126999" y="0"/>
                  <a:pt x="126999" y="0"/>
                </a:cubicBezTo>
                <a:cubicBezTo>
                  <a:pt x="126999" y="41275"/>
                  <a:pt x="126999" y="41275"/>
                  <a:pt x="126999" y="41275"/>
                </a:cubicBezTo>
                <a:lnTo>
                  <a:pt x="42862" y="41275"/>
                </a:lnTo>
                <a:cubicBezTo>
                  <a:pt x="42862" y="19050"/>
                  <a:pt x="61912" y="0"/>
                  <a:pt x="8413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05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Quote + Headshot (Yellow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6A3A2A7-6B23-B88D-2039-98494C5F2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399" y="951056"/>
            <a:ext cx="10465578" cy="6059345"/>
          </a:xfrm>
          <a:custGeom>
            <a:avLst/>
            <a:gdLst>
              <a:gd name="connsiteX0" fmla="*/ 4365537 w 10465578"/>
              <a:gd name="connsiteY0" fmla="*/ 0 h 6059345"/>
              <a:gd name="connsiteX1" fmla="*/ 10465578 w 10465578"/>
              <a:gd name="connsiteY1" fmla="*/ 6059344 h 6059345"/>
              <a:gd name="connsiteX2" fmla="*/ 4574701 w 10465578"/>
              <a:gd name="connsiteY2" fmla="*/ 6059344 h 6059345"/>
              <a:gd name="connsiteX3" fmla="*/ 4574702 w 10465578"/>
              <a:gd name="connsiteY3" fmla="*/ 6059345 h 6059345"/>
              <a:gd name="connsiteX4" fmla="*/ 4198193 w 10465578"/>
              <a:gd name="connsiteY4" fmla="*/ 6059345 h 6059345"/>
              <a:gd name="connsiteX5" fmla="*/ 4198194 w 10465578"/>
              <a:gd name="connsiteY5" fmla="*/ 6059344 h 6059345"/>
              <a:gd name="connsiteX6" fmla="*/ 0 w 10465578"/>
              <a:gd name="connsiteY6" fmla="*/ 6059344 h 6059345"/>
              <a:gd name="connsiteX7" fmla="*/ 0 w 10465578"/>
              <a:gd name="connsiteY7" fmla="*/ 4394856 h 605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65578" h="6059345">
                <a:moveTo>
                  <a:pt x="4365537" y="0"/>
                </a:moveTo>
                <a:lnTo>
                  <a:pt x="10465578" y="6059344"/>
                </a:lnTo>
                <a:lnTo>
                  <a:pt x="4574701" y="6059344"/>
                </a:lnTo>
                <a:lnTo>
                  <a:pt x="4574702" y="6059345"/>
                </a:lnTo>
                <a:lnTo>
                  <a:pt x="4198193" y="6059345"/>
                </a:lnTo>
                <a:lnTo>
                  <a:pt x="4198194" y="6059344"/>
                </a:lnTo>
                <a:lnTo>
                  <a:pt x="0" y="6059344"/>
                </a:lnTo>
                <a:lnTo>
                  <a:pt x="0" y="4394856"/>
                </a:lnTo>
                <a:close/>
              </a:path>
            </a:pathLst>
          </a:custGeom>
          <a:solidFill>
            <a:schemeClr val="accent1">
              <a:alpha val="11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98487E7-A01F-C14C-43F3-5A504B468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00" y="1684942"/>
            <a:ext cx="9729218" cy="5325458"/>
          </a:xfrm>
          <a:custGeom>
            <a:avLst/>
            <a:gdLst>
              <a:gd name="connsiteX0" fmla="*/ 4367994 w 9729218"/>
              <a:gd name="connsiteY0" fmla="*/ 0 h 5325458"/>
              <a:gd name="connsiteX1" fmla="*/ 9729218 w 9729218"/>
              <a:gd name="connsiteY1" fmla="*/ 5325457 h 5325458"/>
              <a:gd name="connsiteX2" fmla="*/ 4574700 w 9729218"/>
              <a:gd name="connsiteY2" fmla="*/ 5325457 h 5325458"/>
              <a:gd name="connsiteX3" fmla="*/ 4574701 w 9729218"/>
              <a:gd name="connsiteY3" fmla="*/ 5325458 h 5325458"/>
              <a:gd name="connsiteX4" fmla="*/ 4198192 w 9729218"/>
              <a:gd name="connsiteY4" fmla="*/ 5325458 h 5325458"/>
              <a:gd name="connsiteX5" fmla="*/ 4198194 w 9729218"/>
              <a:gd name="connsiteY5" fmla="*/ 5325457 h 5325458"/>
              <a:gd name="connsiteX6" fmla="*/ 0 w 9729218"/>
              <a:gd name="connsiteY6" fmla="*/ 5325457 h 5325458"/>
              <a:gd name="connsiteX7" fmla="*/ 0 w 9729218"/>
              <a:gd name="connsiteY7" fmla="*/ 4397331 h 5325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29218" h="5325458">
                <a:moveTo>
                  <a:pt x="4367994" y="0"/>
                </a:moveTo>
                <a:lnTo>
                  <a:pt x="9729218" y="5325457"/>
                </a:lnTo>
                <a:lnTo>
                  <a:pt x="4574700" y="5325457"/>
                </a:lnTo>
                <a:lnTo>
                  <a:pt x="4574701" y="5325458"/>
                </a:lnTo>
                <a:lnTo>
                  <a:pt x="4198192" y="5325458"/>
                </a:lnTo>
                <a:lnTo>
                  <a:pt x="4198194" y="5325457"/>
                </a:lnTo>
                <a:lnTo>
                  <a:pt x="0" y="5325457"/>
                </a:lnTo>
                <a:lnTo>
                  <a:pt x="0" y="4397331"/>
                </a:lnTo>
                <a:close/>
              </a:path>
            </a:pathLst>
          </a:custGeom>
          <a:solidFill>
            <a:schemeClr val="accent1">
              <a:alpha val="22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C809257-0C7B-40DE-6797-31BEEB47A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01" y="2418828"/>
            <a:ext cx="8992860" cy="4591572"/>
          </a:xfrm>
          <a:custGeom>
            <a:avLst/>
            <a:gdLst>
              <a:gd name="connsiteX0" fmla="*/ 4370451 w 8992860"/>
              <a:gd name="connsiteY0" fmla="*/ 0 h 4591572"/>
              <a:gd name="connsiteX1" fmla="*/ 8992860 w 8992860"/>
              <a:gd name="connsiteY1" fmla="*/ 4591571 h 4591572"/>
              <a:gd name="connsiteX2" fmla="*/ 4574699 w 8992860"/>
              <a:gd name="connsiteY2" fmla="*/ 4591571 h 4591572"/>
              <a:gd name="connsiteX3" fmla="*/ 4574700 w 8992860"/>
              <a:gd name="connsiteY3" fmla="*/ 4591572 h 4591572"/>
              <a:gd name="connsiteX4" fmla="*/ 4198191 w 8992860"/>
              <a:gd name="connsiteY4" fmla="*/ 4591572 h 4591572"/>
              <a:gd name="connsiteX5" fmla="*/ 4198192 w 8992860"/>
              <a:gd name="connsiteY5" fmla="*/ 4591571 h 4591572"/>
              <a:gd name="connsiteX6" fmla="*/ 1 w 8992860"/>
              <a:gd name="connsiteY6" fmla="*/ 4591571 h 4591572"/>
              <a:gd name="connsiteX7" fmla="*/ 0 w 8992860"/>
              <a:gd name="connsiteY7" fmla="*/ 4399804 h 459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92860" h="4591572">
                <a:moveTo>
                  <a:pt x="4370451" y="0"/>
                </a:moveTo>
                <a:lnTo>
                  <a:pt x="8992860" y="4591571"/>
                </a:lnTo>
                <a:lnTo>
                  <a:pt x="4574699" y="4591571"/>
                </a:lnTo>
                <a:lnTo>
                  <a:pt x="4574700" y="4591572"/>
                </a:lnTo>
                <a:lnTo>
                  <a:pt x="4198191" y="4591572"/>
                </a:lnTo>
                <a:lnTo>
                  <a:pt x="4198192" y="4591571"/>
                </a:lnTo>
                <a:lnTo>
                  <a:pt x="1" y="4591571"/>
                </a:lnTo>
                <a:lnTo>
                  <a:pt x="0" y="4399804"/>
                </a:lnTo>
                <a:close/>
              </a:path>
            </a:pathLst>
          </a:custGeom>
          <a:solidFill>
            <a:schemeClr val="accent1">
              <a:alpha val="33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5AD585B-A45F-19AC-66F8-114F729972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93360" y="3152716"/>
            <a:ext cx="7715541" cy="3857684"/>
          </a:xfrm>
          <a:custGeom>
            <a:avLst/>
            <a:gdLst>
              <a:gd name="connsiteX0" fmla="*/ 3831947 w 7715541"/>
              <a:gd name="connsiteY0" fmla="*/ 0 h 3857684"/>
              <a:gd name="connsiteX1" fmla="*/ 7715541 w 7715541"/>
              <a:gd name="connsiteY1" fmla="*/ 3857684 h 3857684"/>
              <a:gd name="connsiteX2" fmla="*/ 4033742 w 7715541"/>
              <a:gd name="connsiteY2" fmla="*/ 3857684 h 3857684"/>
              <a:gd name="connsiteX3" fmla="*/ 4033742 w 7715541"/>
              <a:gd name="connsiteY3" fmla="*/ 3857684 h 3857684"/>
              <a:gd name="connsiteX4" fmla="*/ 3657233 w 7715541"/>
              <a:gd name="connsiteY4" fmla="*/ 3857684 h 3857684"/>
              <a:gd name="connsiteX5" fmla="*/ 3657234 w 7715541"/>
              <a:gd name="connsiteY5" fmla="*/ 3857684 h 3857684"/>
              <a:gd name="connsiteX6" fmla="*/ 0 w 7715541"/>
              <a:gd name="connsiteY6" fmla="*/ 3857683 h 3857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15541" h="3857684">
                <a:moveTo>
                  <a:pt x="3831947" y="0"/>
                </a:moveTo>
                <a:lnTo>
                  <a:pt x="7715541" y="3857684"/>
                </a:lnTo>
                <a:lnTo>
                  <a:pt x="4033742" y="3857684"/>
                </a:lnTo>
                <a:lnTo>
                  <a:pt x="4033742" y="3857684"/>
                </a:lnTo>
                <a:lnTo>
                  <a:pt x="3657233" y="3857684"/>
                </a:lnTo>
                <a:lnTo>
                  <a:pt x="3657234" y="3857684"/>
                </a:lnTo>
                <a:lnTo>
                  <a:pt x="0" y="3857683"/>
                </a:lnTo>
                <a:close/>
              </a:path>
            </a:pathLst>
          </a:custGeom>
          <a:solidFill>
            <a:schemeClr val="accent1">
              <a:alpha val="44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AC13AD7-5EA7-4BEF-DC21-B3DF00402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24806" y="3886602"/>
            <a:ext cx="6247734" cy="3123798"/>
          </a:xfrm>
          <a:custGeom>
            <a:avLst/>
            <a:gdLst>
              <a:gd name="connsiteX0" fmla="*/ 3102957 w 6247734"/>
              <a:gd name="connsiteY0" fmla="*/ 0 h 3123798"/>
              <a:gd name="connsiteX1" fmla="*/ 6247734 w 6247734"/>
              <a:gd name="connsiteY1" fmla="*/ 3123797 h 3123798"/>
              <a:gd name="connsiteX2" fmla="*/ 3302294 w 6247734"/>
              <a:gd name="connsiteY2" fmla="*/ 3123797 h 3123798"/>
              <a:gd name="connsiteX3" fmla="*/ 3302295 w 6247734"/>
              <a:gd name="connsiteY3" fmla="*/ 3123798 h 3123798"/>
              <a:gd name="connsiteX4" fmla="*/ 2925786 w 6247734"/>
              <a:gd name="connsiteY4" fmla="*/ 3123798 h 3123798"/>
              <a:gd name="connsiteX5" fmla="*/ 2925787 w 6247734"/>
              <a:gd name="connsiteY5" fmla="*/ 3123797 h 3123798"/>
              <a:gd name="connsiteX6" fmla="*/ 0 w 6247734"/>
              <a:gd name="connsiteY6" fmla="*/ 3123797 h 312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47734" h="3123798">
                <a:moveTo>
                  <a:pt x="3102957" y="0"/>
                </a:moveTo>
                <a:lnTo>
                  <a:pt x="6247734" y="3123797"/>
                </a:lnTo>
                <a:lnTo>
                  <a:pt x="3302294" y="3123797"/>
                </a:lnTo>
                <a:lnTo>
                  <a:pt x="3302295" y="3123798"/>
                </a:lnTo>
                <a:lnTo>
                  <a:pt x="2925786" y="3123798"/>
                </a:lnTo>
                <a:lnTo>
                  <a:pt x="2925787" y="3123797"/>
                </a:lnTo>
                <a:lnTo>
                  <a:pt x="0" y="3123797"/>
                </a:lnTo>
                <a:close/>
              </a:path>
            </a:pathLst>
          </a:custGeom>
          <a:solidFill>
            <a:schemeClr val="accent1">
              <a:alpha val="56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0B39D4C-54CF-E832-2CFE-58F74568B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156254" y="4620490"/>
            <a:ext cx="4779927" cy="2389911"/>
          </a:xfrm>
          <a:custGeom>
            <a:avLst/>
            <a:gdLst>
              <a:gd name="connsiteX0" fmla="*/ 2373966 w 4779927"/>
              <a:gd name="connsiteY0" fmla="*/ 0 h 2389911"/>
              <a:gd name="connsiteX1" fmla="*/ 4779927 w 4779927"/>
              <a:gd name="connsiteY1" fmla="*/ 2389910 h 2389911"/>
              <a:gd name="connsiteX2" fmla="*/ 2570847 w 4779927"/>
              <a:gd name="connsiteY2" fmla="*/ 2389910 h 2389911"/>
              <a:gd name="connsiteX3" fmla="*/ 2570848 w 4779927"/>
              <a:gd name="connsiteY3" fmla="*/ 2389911 h 2389911"/>
              <a:gd name="connsiteX4" fmla="*/ 2194339 w 4779927"/>
              <a:gd name="connsiteY4" fmla="*/ 2389911 h 2389911"/>
              <a:gd name="connsiteX5" fmla="*/ 2194340 w 4779927"/>
              <a:gd name="connsiteY5" fmla="*/ 2389910 h 2389911"/>
              <a:gd name="connsiteX6" fmla="*/ 0 w 4779927"/>
              <a:gd name="connsiteY6" fmla="*/ 2389910 h 2389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927" h="2389911">
                <a:moveTo>
                  <a:pt x="2373966" y="0"/>
                </a:moveTo>
                <a:lnTo>
                  <a:pt x="4779927" y="2389910"/>
                </a:lnTo>
                <a:lnTo>
                  <a:pt x="2570847" y="2389910"/>
                </a:lnTo>
                <a:lnTo>
                  <a:pt x="2570848" y="2389911"/>
                </a:lnTo>
                <a:lnTo>
                  <a:pt x="2194339" y="2389911"/>
                </a:lnTo>
                <a:lnTo>
                  <a:pt x="2194340" y="2389910"/>
                </a:lnTo>
                <a:lnTo>
                  <a:pt x="0" y="2389910"/>
                </a:lnTo>
                <a:close/>
              </a:path>
            </a:pathLst>
          </a:custGeom>
          <a:solidFill>
            <a:schemeClr val="accent1">
              <a:alpha val="67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413D4BC-6396-809C-D8D9-ED33DAEE5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87699" y="5354376"/>
            <a:ext cx="3312122" cy="1656024"/>
          </a:xfrm>
          <a:custGeom>
            <a:avLst/>
            <a:gdLst>
              <a:gd name="connsiteX0" fmla="*/ 1644976 w 3312122"/>
              <a:gd name="connsiteY0" fmla="*/ 0 h 1656024"/>
              <a:gd name="connsiteX1" fmla="*/ 3312122 w 3312122"/>
              <a:gd name="connsiteY1" fmla="*/ 1656024 h 1656024"/>
              <a:gd name="connsiteX2" fmla="*/ 1839402 w 3312122"/>
              <a:gd name="connsiteY2" fmla="*/ 1656024 h 1656024"/>
              <a:gd name="connsiteX3" fmla="*/ 1839402 w 3312122"/>
              <a:gd name="connsiteY3" fmla="*/ 1656024 h 1656024"/>
              <a:gd name="connsiteX4" fmla="*/ 1462893 w 3312122"/>
              <a:gd name="connsiteY4" fmla="*/ 1656024 h 1656024"/>
              <a:gd name="connsiteX5" fmla="*/ 1462894 w 3312122"/>
              <a:gd name="connsiteY5" fmla="*/ 1656024 h 1656024"/>
              <a:gd name="connsiteX6" fmla="*/ 0 w 3312122"/>
              <a:gd name="connsiteY6" fmla="*/ 1656024 h 1656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12122" h="1656024">
                <a:moveTo>
                  <a:pt x="1644976" y="0"/>
                </a:moveTo>
                <a:lnTo>
                  <a:pt x="3312122" y="1656024"/>
                </a:lnTo>
                <a:lnTo>
                  <a:pt x="1839402" y="1656024"/>
                </a:lnTo>
                <a:lnTo>
                  <a:pt x="1839402" y="1656024"/>
                </a:lnTo>
                <a:lnTo>
                  <a:pt x="1462893" y="1656024"/>
                </a:lnTo>
                <a:lnTo>
                  <a:pt x="1462894" y="1656024"/>
                </a:lnTo>
                <a:lnTo>
                  <a:pt x="0" y="1656024"/>
                </a:lnTo>
                <a:close/>
              </a:path>
            </a:pathLst>
          </a:custGeom>
          <a:solidFill>
            <a:schemeClr val="accent1">
              <a:alpha val="78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C064C3D-D009-932C-E40A-9CAE6F51C3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19148" y="6088262"/>
            <a:ext cx="1844315" cy="922139"/>
          </a:xfrm>
          <a:custGeom>
            <a:avLst/>
            <a:gdLst>
              <a:gd name="connsiteX0" fmla="*/ 915984 w 1844315"/>
              <a:gd name="connsiteY0" fmla="*/ 0 h 922139"/>
              <a:gd name="connsiteX1" fmla="*/ 1844315 w 1844315"/>
              <a:gd name="connsiteY1" fmla="*/ 922138 h 922139"/>
              <a:gd name="connsiteX2" fmla="*/ 1107953 w 1844315"/>
              <a:gd name="connsiteY2" fmla="*/ 922138 h 922139"/>
              <a:gd name="connsiteX3" fmla="*/ 1107954 w 1844315"/>
              <a:gd name="connsiteY3" fmla="*/ 922139 h 922139"/>
              <a:gd name="connsiteX4" fmla="*/ 731445 w 1844315"/>
              <a:gd name="connsiteY4" fmla="*/ 922139 h 922139"/>
              <a:gd name="connsiteX5" fmla="*/ 731446 w 1844315"/>
              <a:gd name="connsiteY5" fmla="*/ 922139 h 922139"/>
              <a:gd name="connsiteX6" fmla="*/ 0 w 1844315"/>
              <a:gd name="connsiteY6" fmla="*/ 922139 h 922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4315" h="922139">
                <a:moveTo>
                  <a:pt x="915984" y="0"/>
                </a:moveTo>
                <a:lnTo>
                  <a:pt x="1844315" y="922138"/>
                </a:lnTo>
                <a:lnTo>
                  <a:pt x="1107953" y="922138"/>
                </a:lnTo>
                <a:lnTo>
                  <a:pt x="1107954" y="922139"/>
                </a:lnTo>
                <a:lnTo>
                  <a:pt x="731445" y="922139"/>
                </a:lnTo>
                <a:lnTo>
                  <a:pt x="731446" y="922139"/>
                </a:lnTo>
                <a:lnTo>
                  <a:pt x="0" y="922139"/>
                </a:lnTo>
                <a:close/>
              </a:path>
            </a:pathLst>
          </a:custGeom>
          <a:solidFill>
            <a:schemeClr val="accent1">
              <a:alpha val="89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A852A-6D2A-043C-FD38-7FB1BC31CEA8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6E0283A-2111-7F7B-E7F9-A0A89F65A57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486918" y="1755775"/>
            <a:ext cx="4225657" cy="4625975"/>
          </a:xfrm>
        </p:spPr>
        <p:txBody>
          <a:bodyPr anchor="t" anchorCtr="0"/>
          <a:lstStyle>
            <a:lvl1pPr>
              <a:defRPr sz="3500" b="0" cap="none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35860BB-7456-478B-15D6-69D691C7C881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0" y="1"/>
            <a:ext cx="91948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F3666A-97AE-A88F-61F8-7671872723BE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27421734-4866-7839-4793-30B264357ECD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ED715EA-1183-6B1F-4430-051AFF013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1714162" y="6434156"/>
            <a:ext cx="252412" cy="171451"/>
          </a:xfrm>
          <a:custGeom>
            <a:avLst/>
            <a:gdLst>
              <a:gd name="connsiteX0" fmla="*/ 42862 w 252412"/>
              <a:gd name="connsiteY0" fmla="*/ 128588 h 171451"/>
              <a:gd name="connsiteX1" fmla="*/ 126999 w 252412"/>
              <a:gd name="connsiteY1" fmla="*/ 128588 h 171451"/>
              <a:gd name="connsiteX2" fmla="*/ 84137 w 252412"/>
              <a:gd name="connsiteY2" fmla="*/ 171451 h 171451"/>
              <a:gd name="connsiteX3" fmla="*/ 42862 w 252412"/>
              <a:gd name="connsiteY3" fmla="*/ 171451 h 171451"/>
              <a:gd name="connsiteX4" fmla="*/ 42862 w 252412"/>
              <a:gd name="connsiteY4" fmla="*/ 128588 h 171451"/>
              <a:gd name="connsiteX5" fmla="*/ 127000 w 252412"/>
              <a:gd name="connsiteY5" fmla="*/ 41275 h 171451"/>
              <a:gd name="connsiteX6" fmla="*/ 168275 w 252412"/>
              <a:gd name="connsiteY6" fmla="*/ 41275 h 171451"/>
              <a:gd name="connsiteX7" fmla="*/ 168275 w 252412"/>
              <a:gd name="connsiteY7" fmla="*/ 171451 h 171451"/>
              <a:gd name="connsiteX8" fmla="*/ 127000 w 252412"/>
              <a:gd name="connsiteY8" fmla="*/ 129144 h 171451"/>
              <a:gd name="connsiteX9" fmla="*/ 127000 w 252412"/>
              <a:gd name="connsiteY9" fmla="*/ 41275 h 171451"/>
              <a:gd name="connsiteX10" fmla="*/ 42862 w 252412"/>
              <a:gd name="connsiteY10" fmla="*/ 41275 h 171451"/>
              <a:gd name="connsiteX11" fmla="*/ 42862 w 252412"/>
              <a:gd name="connsiteY11" fmla="*/ 128588 h 171451"/>
              <a:gd name="connsiteX12" fmla="*/ 0 w 252412"/>
              <a:gd name="connsiteY12" fmla="*/ 128588 h 171451"/>
              <a:gd name="connsiteX13" fmla="*/ 0 w 252412"/>
              <a:gd name="connsiteY13" fmla="*/ 84932 h 171451"/>
              <a:gd name="connsiteX14" fmla="*/ 42862 w 252412"/>
              <a:gd name="connsiteY14" fmla="*/ 41275 h 171451"/>
              <a:gd name="connsiteX15" fmla="*/ 211137 w 252412"/>
              <a:gd name="connsiteY15" fmla="*/ 0 h 171451"/>
              <a:gd name="connsiteX16" fmla="*/ 252412 w 252412"/>
              <a:gd name="connsiteY16" fmla="*/ 0 h 171451"/>
              <a:gd name="connsiteX17" fmla="*/ 252412 w 252412"/>
              <a:gd name="connsiteY17" fmla="*/ 41275 h 171451"/>
              <a:gd name="connsiteX18" fmla="*/ 168275 w 252412"/>
              <a:gd name="connsiteY18" fmla="*/ 41275 h 171451"/>
              <a:gd name="connsiteX19" fmla="*/ 211137 w 252412"/>
              <a:gd name="connsiteY19" fmla="*/ 0 h 171451"/>
              <a:gd name="connsiteX20" fmla="*/ 84137 w 252412"/>
              <a:gd name="connsiteY20" fmla="*/ 0 h 171451"/>
              <a:gd name="connsiteX21" fmla="*/ 126999 w 252412"/>
              <a:gd name="connsiteY21" fmla="*/ 0 h 171451"/>
              <a:gd name="connsiteX22" fmla="*/ 126999 w 252412"/>
              <a:gd name="connsiteY22" fmla="*/ 41275 h 171451"/>
              <a:gd name="connsiteX23" fmla="*/ 42862 w 252412"/>
              <a:gd name="connsiteY23" fmla="*/ 41275 h 171451"/>
              <a:gd name="connsiteX24" fmla="*/ 84137 w 252412"/>
              <a:gd name="connsiteY24" fmla="*/ 0 h 17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2412" h="171451">
                <a:moveTo>
                  <a:pt x="42862" y="128588"/>
                </a:moveTo>
                <a:cubicBezTo>
                  <a:pt x="42862" y="128588"/>
                  <a:pt x="42862" y="128588"/>
                  <a:pt x="126999" y="128588"/>
                </a:cubicBezTo>
                <a:cubicBezTo>
                  <a:pt x="126999" y="151668"/>
                  <a:pt x="107949" y="171451"/>
                  <a:pt x="84137" y="171451"/>
                </a:cubicBezTo>
                <a:lnTo>
                  <a:pt x="42862" y="171451"/>
                </a:lnTo>
                <a:cubicBezTo>
                  <a:pt x="42862" y="171451"/>
                  <a:pt x="42862" y="171451"/>
                  <a:pt x="42862" y="128588"/>
                </a:cubicBezTo>
                <a:close/>
                <a:moveTo>
                  <a:pt x="127000" y="41275"/>
                </a:moveTo>
                <a:cubicBezTo>
                  <a:pt x="127000" y="41275"/>
                  <a:pt x="127000" y="41275"/>
                  <a:pt x="168275" y="41275"/>
                </a:cubicBezTo>
                <a:cubicBezTo>
                  <a:pt x="168275" y="41275"/>
                  <a:pt x="168275" y="41275"/>
                  <a:pt x="168275" y="171451"/>
                </a:cubicBezTo>
                <a:cubicBezTo>
                  <a:pt x="146050" y="171451"/>
                  <a:pt x="127000" y="151925"/>
                  <a:pt x="127000" y="129144"/>
                </a:cubicBezTo>
                <a:cubicBezTo>
                  <a:pt x="127000" y="129144"/>
                  <a:pt x="127000" y="129144"/>
                  <a:pt x="127000" y="41275"/>
                </a:cubicBezTo>
                <a:close/>
                <a:moveTo>
                  <a:pt x="42862" y="41275"/>
                </a:moveTo>
                <a:cubicBezTo>
                  <a:pt x="42862" y="41275"/>
                  <a:pt x="42862" y="41275"/>
                  <a:pt x="42862" y="128588"/>
                </a:cubicBezTo>
                <a:cubicBezTo>
                  <a:pt x="42862" y="128588"/>
                  <a:pt x="42862" y="128588"/>
                  <a:pt x="0" y="128588"/>
                </a:cubicBezTo>
                <a:cubicBezTo>
                  <a:pt x="0" y="128588"/>
                  <a:pt x="0" y="128588"/>
                  <a:pt x="0" y="84932"/>
                </a:cubicBezTo>
                <a:cubicBezTo>
                  <a:pt x="0" y="60678"/>
                  <a:pt x="19050" y="41275"/>
                  <a:pt x="42862" y="41275"/>
                </a:cubicBezTo>
                <a:close/>
                <a:moveTo>
                  <a:pt x="211137" y="0"/>
                </a:moveTo>
                <a:cubicBezTo>
                  <a:pt x="211137" y="0"/>
                  <a:pt x="211137" y="0"/>
                  <a:pt x="252412" y="0"/>
                </a:cubicBezTo>
                <a:cubicBezTo>
                  <a:pt x="252412" y="0"/>
                  <a:pt x="252412" y="0"/>
                  <a:pt x="252412" y="41275"/>
                </a:cubicBezTo>
                <a:lnTo>
                  <a:pt x="168275" y="41275"/>
                </a:lnTo>
                <a:cubicBezTo>
                  <a:pt x="168275" y="19050"/>
                  <a:pt x="187325" y="0"/>
                  <a:pt x="211137" y="0"/>
                </a:cubicBezTo>
                <a:close/>
                <a:moveTo>
                  <a:pt x="84137" y="0"/>
                </a:moveTo>
                <a:cubicBezTo>
                  <a:pt x="126999" y="0"/>
                  <a:pt x="126999" y="0"/>
                  <a:pt x="126999" y="0"/>
                </a:cubicBezTo>
                <a:cubicBezTo>
                  <a:pt x="126999" y="41275"/>
                  <a:pt x="126999" y="41275"/>
                  <a:pt x="126999" y="41275"/>
                </a:cubicBezTo>
                <a:lnTo>
                  <a:pt x="42862" y="41275"/>
                </a:lnTo>
                <a:cubicBezTo>
                  <a:pt x="42862" y="19050"/>
                  <a:pt x="61912" y="0"/>
                  <a:pt x="8413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1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Statistic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57EC9A4-B98A-45F3-8020-152340DC52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6632576" cy="1941513"/>
          </a:xfrm>
        </p:spPr>
        <p:txBody>
          <a:bodyPr/>
          <a:lstStyle>
            <a:lvl1pPr>
              <a:defRPr sz="62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CCC45-BCB6-2271-D0AB-C0847B8CD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4271058"/>
            <a:ext cx="6632575" cy="2104501"/>
          </a:xfrm>
        </p:spPr>
        <p:txBody>
          <a:bodyPr/>
          <a:lstStyle>
            <a:lvl1pPr marL="0" indent="0">
              <a:buNone/>
              <a:defRPr sz="2500">
                <a:solidFill>
                  <a:schemeClr val="tx2"/>
                </a:solidFill>
              </a:defRPr>
            </a:lvl1pPr>
            <a:lvl2pPr>
              <a:defRPr>
                <a:solidFill>
                  <a:srgbClr val="C4DCE7"/>
                </a:solidFill>
              </a:defRPr>
            </a:lvl2pPr>
            <a:lvl3pPr>
              <a:defRPr>
                <a:solidFill>
                  <a:srgbClr val="C4DCE7"/>
                </a:solidFill>
              </a:defRPr>
            </a:lvl3pPr>
            <a:lvl4pPr>
              <a:defRPr>
                <a:solidFill>
                  <a:srgbClr val="C4DCE7"/>
                </a:solidFill>
              </a:defRPr>
            </a:lvl4pPr>
            <a:lvl5pPr>
              <a:defRPr>
                <a:solidFill>
                  <a:srgbClr val="C4DCE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3B9873-95B8-D540-6FF4-F1E60929A8D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28000" y="476250"/>
            <a:ext cx="3584575" cy="5899309"/>
          </a:xfrm>
        </p:spPr>
        <p:txBody>
          <a:bodyPr/>
          <a:lstStyle>
            <a:lvl1pPr>
              <a:buClr>
                <a:srgbClr val="C4DCE7"/>
              </a:buClr>
              <a:defRPr>
                <a:solidFill>
                  <a:schemeClr val="tx1"/>
                </a:solidFill>
              </a:defRPr>
            </a:lvl1pPr>
            <a:lvl2pPr>
              <a:buClrTx/>
              <a:defRPr>
                <a:solidFill>
                  <a:schemeClr val="tx1"/>
                </a:solidFill>
              </a:defRPr>
            </a:lvl2pPr>
            <a:lvl3pPr>
              <a:buClrTx/>
              <a:defRPr>
                <a:solidFill>
                  <a:schemeClr val="tx1"/>
                </a:solidFill>
              </a:defRPr>
            </a:lvl3pPr>
            <a:lvl4pPr>
              <a:buClrTx/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B50F698-479D-7472-38EE-0083E0F55B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9368120-7BF0-3361-8713-5DFB44CBA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1714162" y="6434156"/>
            <a:ext cx="252412" cy="171451"/>
          </a:xfrm>
          <a:custGeom>
            <a:avLst/>
            <a:gdLst>
              <a:gd name="connsiteX0" fmla="*/ 42862 w 252412"/>
              <a:gd name="connsiteY0" fmla="*/ 128588 h 171451"/>
              <a:gd name="connsiteX1" fmla="*/ 126999 w 252412"/>
              <a:gd name="connsiteY1" fmla="*/ 128588 h 171451"/>
              <a:gd name="connsiteX2" fmla="*/ 84137 w 252412"/>
              <a:gd name="connsiteY2" fmla="*/ 171451 h 171451"/>
              <a:gd name="connsiteX3" fmla="*/ 42862 w 252412"/>
              <a:gd name="connsiteY3" fmla="*/ 171451 h 171451"/>
              <a:gd name="connsiteX4" fmla="*/ 42862 w 252412"/>
              <a:gd name="connsiteY4" fmla="*/ 128588 h 171451"/>
              <a:gd name="connsiteX5" fmla="*/ 127000 w 252412"/>
              <a:gd name="connsiteY5" fmla="*/ 41275 h 171451"/>
              <a:gd name="connsiteX6" fmla="*/ 168275 w 252412"/>
              <a:gd name="connsiteY6" fmla="*/ 41275 h 171451"/>
              <a:gd name="connsiteX7" fmla="*/ 168275 w 252412"/>
              <a:gd name="connsiteY7" fmla="*/ 171451 h 171451"/>
              <a:gd name="connsiteX8" fmla="*/ 127000 w 252412"/>
              <a:gd name="connsiteY8" fmla="*/ 129144 h 171451"/>
              <a:gd name="connsiteX9" fmla="*/ 127000 w 252412"/>
              <a:gd name="connsiteY9" fmla="*/ 41275 h 171451"/>
              <a:gd name="connsiteX10" fmla="*/ 42862 w 252412"/>
              <a:gd name="connsiteY10" fmla="*/ 41275 h 171451"/>
              <a:gd name="connsiteX11" fmla="*/ 42862 w 252412"/>
              <a:gd name="connsiteY11" fmla="*/ 128588 h 171451"/>
              <a:gd name="connsiteX12" fmla="*/ 0 w 252412"/>
              <a:gd name="connsiteY12" fmla="*/ 128588 h 171451"/>
              <a:gd name="connsiteX13" fmla="*/ 0 w 252412"/>
              <a:gd name="connsiteY13" fmla="*/ 84932 h 171451"/>
              <a:gd name="connsiteX14" fmla="*/ 42862 w 252412"/>
              <a:gd name="connsiteY14" fmla="*/ 41275 h 171451"/>
              <a:gd name="connsiteX15" fmla="*/ 211137 w 252412"/>
              <a:gd name="connsiteY15" fmla="*/ 0 h 171451"/>
              <a:gd name="connsiteX16" fmla="*/ 252412 w 252412"/>
              <a:gd name="connsiteY16" fmla="*/ 0 h 171451"/>
              <a:gd name="connsiteX17" fmla="*/ 252412 w 252412"/>
              <a:gd name="connsiteY17" fmla="*/ 41275 h 171451"/>
              <a:gd name="connsiteX18" fmla="*/ 168275 w 252412"/>
              <a:gd name="connsiteY18" fmla="*/ 41275 h 171451"/>
              <a:gd name="connsiteX19" fmla="*/ 211137 w 252412"/>
              <a:gd name="connsiteY19" fmla="*/ 0 h 171451"/>
              <a:gd name="connsiteX20" fmla="*/ 84137 w 252412"/>
              <a:gd name="connsiteY20" fmla="*/ 0 h 171451"/>
              <a:gd name="connsiteX21" fmla="*/ 126999 w 252412"/>
              <a:gd name="connsiteY21" fmla="*/ 0 h 171451"/>
              <a:gd name="connsiteX22" fmla="*/ 126999 w 252412"/>
              <a:gd name="connsiteY22" fmla="*/ 41275 h 171451"/>
              <a:gd name="connsiteX23" fmla="*/ 42862 w 252412"/>
              <a:gd name="connsiteY23" fmla="*/ 41275 h 171451"/>
              <a:gd name="connsiteX24" fmla="*/ 84137 w 252412"/>
              <a:gd name="connsiteY24" fmla="*/ 0 h 17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2412" h="171451">
                <a:moveTo>
                  <a:pt x="42862" y="128588"/>
                </a:moveTo>
                <a:cubicBezTo>
                  <a:pt x="42862" y="128588"/>
                  <a:pt x="42862" y="128588"/>
                  <a:pt x="126999" y="128588"/>
                </a:cubicBezTo>
                <a:cubicBezTo>
                  <a:pt x="126999" y="151668"/>
                  <a:pt x="107949" y="171451"/>
                  <a:pt x="84137" y="171451"/>
                </a:cubicBezTo>
                <a:lnTo>
                  <a:pt x="42862" y="171451"/>
                </a:lnTo>
                <a:cubicBezTo>
                  <a:pt x="42862" y="171451"/>
                  <a:pt x="42862" y="171451"/>
                  <a:pt x="42862" y="128588"/>
                </a:cubicBezTo>
                <a:close/>
                <a:moveTo>
                  <a:pt x="127000" y="41275"/>
                </a:moveTo>
                <a:cubicBezTo>
                  <a:pt x="127000" y="41275"/>
                  <a:pt x="127000" y="41275"/>
                  <a:pt x="168275" y="41275"/>
                </a:cubicBezTo>
                <a:cubicBezTo>
                  <a:pt x="168275" y="41275"/>
                  <a:pt x="168275" y="41275"/>
                  <a:pt x="168275" y="171451"/>
                </a:cubicBezTo>
                <a:cubicBezTo>
                  <a:pt x="146050" y="171451"/>
                  <a:pt x="127000" y="151925"/>
                  <a:pt x="127000" y="129144"/>
                </a:cubicBezTo>
                <a:cubicBezTo>
                  <a:pt x="127000" y="129144"/>
                  <a:pt x="127000" y="129144"/>
                  <a:pt x="127000" y="41275"/>
                </a:cubicBezTo>
                <a:close/>
                <a:moveTo>
                  <a:pt x="42862" y="41275"/>
                </a:moveTo>
                <a:cubicBezTo>
                  <a:pt x="42862" y="41275"/>
                  <a:pt x="42862" y="41275"/>
                  <a:pt x="42862" y="128588"/>
                </a:cubicBezTo>
                <a:cubicBezTo>
                  <a:pt x="42862" y="128588"/>
                  <a:pt x="42862" y="128588"/>
                  <a:pt x="0" y="128588"/>
                </a:cubicBezTo>
                <a:cubicBezTo>
                  <a:pt x="0" y="128588"/>
                  <a:pt x="0" y="128588"/>
                  <a:pt x="0" y="84932"/>
                </a:cubicBezTo>
                <a:cubicBezTo>
                  <a:pt x="0" y="60678"/>
                  <a:pt x="19050" y="41275"/>
                  <a:pt x="42862" y="41275"/>
                </a:cubicBezTo>
                <a:close/>
                <a:moveTo>
                  <a:pt x="211137" y="0"/>
                </a:moveTo>
                <a:cubicBezTo>
                  <a:pt x="211137" y="0"/>
                  <a:pt x="211137" y="0"/>
                  <a:pt x="252412" y="0"/>
                </a:cubicBezTo>
                <a:cubicBezTo>
                  <a:pt x="252412" y="0"/>
                  <a:pt x="252412" y="0"/>
                  <a:pt x="252412" y="41275"/>
                </a:cubicBezTo>
                <a:lnTo>
                  <a:pt x="168275" y="41275"/>
                </a:lnTo>
                <a:cubicBezTo>
                  <a:pt x="168275" y="19050"/>
                  <a:pt x="187325" y="0"/>
                  <a:pt x="211137" y="0"/>
                </a:cubicBezTo>
                <a:close/>
                <a:moveTo>
                  <a:pt x="84137" y="0"/>
                </a:moveTo>
                <a:cubicBezTo>
                  <a:pt x="126999" y="0"/>
                  <a:pt x="126999" y="0"/>
                  <a:pt x="126999" y="0"/>
                </a:cubicBezTo>
                <a:cubicBezTo>
                  <a:pt x="126999" y="41275"/>
                  <a:pt x="126999" y="41275"/>
                  <a:pt x="126999" y="41275"/>
                </a:cubicBezTo>
                <a:lnTo>
                  <a:pt x="42862" y="41275"/>
                </a:lnTo>
                <a:cubicBezTo>
                  <a:pt x="42862" y="19050"/>
                  <a:pt x="61912" y="0"/>
                  <a:pt x="84137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6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Statistics (Imag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8B9732D-9846-64B2-0AFD-574494C60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3842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57EC9A4-B98A-45F3-8020-152340DC52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6632576" cy="1941513"/>
          </a:xfrm>
        </p:spPr>
        <p:txBody>
          <a:bodyPr/>
          <a:lstStyle>
            <a:lvl1pPr>
              <a:defRPr sz="62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1977E49-CFE1-F466-5997-E8DFF348ED9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79425" y="3113590"/>
            <a:ext cx="6632576" cy="3261969"/>
          </a:xfrm>
        </p:spPr>
        <p:txBody>
          <a:bodyPr/>
          <a:lstStyle>
            <a:lvl1pPr>
              <a:buClr>
                <a:srgbClr val="C4DCE7"/>
              </a:buClr>
              <a:defRPr>
                <a:solidFill>
                  <a:schemeClr val="tx1"/>
                </a:solidFill>
              </a:defRPr>
            </a:lvl1pPr>
            <a:lvl2pPr>
              <a:buClrTx/>
              <a:defRPr>
                <a:solidFill>
                  <a:schemeClr val="tx1"/>
                </a:solidFill>
              </a:defRPr>
            </a:lvl2pPr>
            <a:lvl3pPr>
              <a:buClrTx/>
              <a:defRPr>
                <a:solidFill>
                  <a:schemeClr val="tx1"/>
                </a:solidFill>
              </a:defRPr>
            </a:lvl3pPr>
            <a:lvl4pPr>
              <a:buClrTx/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D1B5C7B-F6B2-2423-322A-0C79E80CE3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84206" y="0"/>
            <a:ext cx="4807794" cy="6858000"/>
          </a:xfrm>
          <a:custGeom>
            <a:avLst/>
            <a:gdLst>
              <a:gd name="connsiteX0" fmla="*/ 4541093 w 4807794"/>
              <a:gd name="connsiteY0" fmla="*/ 6434156 h 6858000"/>
              <a:gd name="connsiteX1" fmla="*/ 4498231 w 4807794"/>
              <a:gd name="connsiteY1" fmla="*/ 6475431 h 6858000"/>
              <a:gd name="connsiteX2" fmla="*/ 4456956 w 4807794"/>
              <a:gd name="connsiteY2" fmla="*/ 6475431 h 6858000"/>
              <a:gd name="connsiteX3" fmla="*/ 4456956 w 4807794"/>
              <a:gd name="connsiteY3" fmla="*/ 6563300 h 6858000"/>
              <a:gd name="connsiteX4" fmla="*/ 4498231 w 4807794"/>
              <a:gd name="connsiteY4" fmla="*/ 6605607 h 6858000"/>
              <a:gd name="connsiteX5" fmla="*/ 4498231 w 4807794"/>
              <a:gd name="connsiteY5" fmla="*/ 6475431 h 6858000"/>
              <a:gd name="connsiteX6" fmla="*/ 4582368 w 4807794"/>
              <a:gd name="connsiteY6" fmla="*/ 6475431 h 6858000"/>
              <a:gd name="connsiteX7" fmla="*/ 4582368 w 4807794"/>
              <a:gd name="connsiteY7" fmla="*/ 6434156 h 6858000"/>
              <a:gd name="connsiteX8" fmla="*/ 4541093 w 4807794"/>
              <a:gd name="connsiteY8" fmla="*/ 6434156 h 6858000"/>
              <a:gd name="connsiteX9" fmla="*/ 4414093 w 4807794"/>
              <a:gd name="connsiteY9" fmla="*/ 6434156 h 6858000"/>
              <a:gd name="connsiteX10" fmla="*/ 4372818 w 4807794"/>
              <a:gd name="connsiteY10" fmla="*/ 6475431 h 6858000"/>
              <a:gd name="connsiteX11" fmla="*/ 4329956 w 4807794"/>
              <a:gd name="connsiteY11" fmla="*/ 6519088 h 6858000"/>
              <a:gd name="connsiteX12" fmla="*/ 4329956 w 4807794"/>
              <a:gd name="connsiteY12" fmla="*/ 6562744 h 6858000"/>
              <a:gd name="connsiteX13" fmla="*/ 4372818 w 4807794"/>
              <a:gd name="connsiteY13" fmla="*/ 6562744 h 6858000"/>
              <a:gd name="connsiteX14" fmla="*/ 4372818 w 4807794"/>
              <a:gd name="connsiteY14" fmla="*/ 6605607 h 6858000"/>
              <a:gd name="connsiteX15" fmla="*/ 4414093 w 4807794"/>
              <a:gd name="connsiteY15" fmla="*/ 6605607 h 6858000"/>
              <a:gd name="connsiteX16" fmla="*/ 4456955 w 4807794"/>
              <a:gd name="connsiteY16" fmla="*/ 6562744 h 6858000"/>
              <a:gd name="connsiteX17" fmla="*/ 4372818 w 4807794"/>
              <a:gd name="connsiteY17" fmla="*/ 6562744 h 6858000"/>
              <a:gd name="connsiteX18" fmla="*/ 4372818 w 4807794"/>
              <a:gd name="connsiteY18" fmla="*/ 6475431 h 6858000"/>
              <a:gd name="connsiteX19" fmla="*/ 4456955 w 4807794"/>
              <a:gd name="connsiteY19" fmla="*/ 6475431 h 6858000"/>
              <a:gd name="connsiteX20" fmla="*/ 4456955 w 4807794"/>
              <a:gd name="connsiteY20" fmla="*/ 6434156 h 6858000"/>
              <a:gd name="connsiteX21" fmla="*/ 4414093 w 4807794"/>
              <a:gd name="connsiteY21" fmla="*/ 6434156 h 6858000"/>
              <a:gd name="connsiteX22" fmla="*/ 0 w 4807794"/>
              <a:gd name="connsiteY22" fmla="*/ 0 h 6858000"/>
              <a:gd name="connsiteX23" fmla="*/ 4807794 w 4807794"/>
              <a:gd name="connsiteY23" fmla="*/ 0 h 6858000"/>
              <a:gd name="connsiteX24" fmla="*/ 4807794 w 4807794"/>
              <a:gd name="connsiteY24" fmla="*/ 6858000 h 6858000"/>
              <a:gd name="connsiteX25" fmla="*/ 0 w 4807794"/>
              <a:gd name="connsiteY2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07794" h="6858000">
                <a:moveTo>
                  <a:pt x="4541093" y="6434156"/>
                </a:moveTo>
                <a:cubicBezTo>
                  <a:pt x="4517281" y="6434156"/>
                  <a:pt x="4498231" y="6453206"/>
                  <a:pt x="4498231" y="6475431"/>
                </a:cubicBezTo>
                <a:cubicBezTo>
                  <a:pt x="4456956" y="6475431"/>
                  <a:pt x="4456956" y="6475431"/>
                  <a:pt x="4456956" y="6475431"/>
                </a:cubicBezTo>
                <a:cubicBezTo>
                  <a:pt x="4456956" y="6563300"/>
                  <a:pt x="4456956" y="6563300"/>
                  <a:pt x="4456956" y="6563300"/>
                </a:cubicBezTo>
                <a:cubicBezTo>
                  <a:pt x="4456956" y="6586081"/>
                  <a:pt x="4476006" y="6605607"/>
                  <a:pt x="4498231" y="6605607"/>
                </a:cubicBezTo>
                <a:cubicBezTo>
                  <a:pt x="4498231" y="6475431"/>
                  <a:pt x="4498231" y="6475431"/>
                  <a:pt x="4498231" y="6475431"/>
                </a:cubicBezTo>
                <a:lnTo>
                  <a:pt x="4582368" y="6475431"/>
                </a:lnTo>
                <a:cubicBezTo>
                  <a:pt x="4582368" y="6434156"/>
                  <a:pt x="4582368" y="6434156"/>
                  <a:pt x="4582368" y="6434156"/>
                </a:cubicBezTo>
                <a:cubicBezTo>
                  <a:pt x="4541093" y="6434156"/>
                  <a:pt x="4541093" y="6434156"/>
                  <a:pt x="4541093" y="6434156"/>
                </a:cubicBezTo>
                <a:close/>
                <a:moveTo>
                  <a:pt x="4414093" y="6434156"/>
                </a:moveTo>
                <a:cubicBezTo>
                  <a:pt x="4391868" y="6434156"/>
                  <a:pt x="4372818" y="6453206"/>
                  <a:pt x="4372818" y="6475431"/>
                </a:cubicBezTo>
                <a:cubicBezTo>
                  <a:pt x="4349006" y="6475431"/>
                  <a:pt x="4329956" y="6494834"/>
                  <a:pt x="4329956" y="6519088"/>
                </a:cubicBezTo>
                <a:cubicBezTo>
                  <a:pt x="4329956" y="6562744"/>
                  <a:pt x="4329956" y="6562744"/>
                  <a:pt x="4329956" y="6562744"/>
                </a:cubicBezTo>
                <a:cubicBezTo>
                  <a:pt x="4372818" y="6562744"/>
                  <a:pt x="4372818" y="6562744"/>
                  <a:pt x="4372818" y="6562744"/>
                </a:cubicBezTo>
                <a:cubicBezTo>
                  <a:pt x="4372818" y="6605607"/>
                  <a:pt x="4372818" y="6605607"/>
                  <a:pt x="4372818" y="6605607"/>
                </a:cubicBezTo>
                <a:lnTo>
                  <a:pt x="4414093" y="6605607"/>
                </a:lnTo>
                <a:cubicBezTo>
                  <a:pt x="4437905" y="6605607"/>
                  <a:pt x="4456955" y="6585824"/>
                  <a:pt x="4456955" y="6562744"/>
                </a:cubicBezTo>
                <a:cubicBezTo>
                  <a:pt x="4372818" y="6562744"/>
                  <a:pt x="4372818" y="6562744"/>
                  <a:pt x="4372818" y="6562744"/>
                </a:cubicBezTo>
                <a:cubicBezTo>
                  <a:pt x="4372818" y="6475431"/>
                  <a:pt x="4372818" y="6475431"/>
                  <a:pt x="4372818" y="6475431"/>
                </a:cubicBezTo>
                <a:lnTo>
                  <a:pt x="4456955" y="6475431"/>
                </a:lnTo>
                <a:cubicBezTo>
                  <a:pt x="4456955" y="6475431"/>
                  <a:pt x="4456955" y="6475431"/>
                  <a:pt x="4456955" y="6434156"/>
                </a:cubicBezTo>
                <a:cubicBezTo>
                  <a:pt x="4456955" y="6434156"/>
                  <a:pt x="4456955" y="6434156"/>
                  <a:pt x="4414093" y="6434156"/>
                </a:cubicBezTo>
                <a:close/>
                <a:moveTo>
                  <a:pt x="0" y="0"/>
                </a:moveTo>
                <a:lnTo>
                  <a:pt x="4807794" y="0"/>
                </a:lnTo>
                <a:lnTo>
                  <a:pt x="480779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E652B2AA-8449-24B0-2F0A-39439ABF8C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48550" y="6496685"/>
            <a:ext cx="4021555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D3B244-3871-C779-C6CA-A8D5344C6638}"/>
              </a:ext>
            </a:extLst>
          </p:cNvPr>
          <p:cNvSpPr/>
          <p:nvPr userDrawn="1"/>
        </p:nvSpPr>
        <p:spPr>
          <a:xfrm>
            <a:off x="0" y="6880720"/>
            <a:ext cx="12192000" cy="3038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To change the logo color (to improve contrast against image): Right-click the slide background &gt; Format Background &gt; Solid Fill &gt; &amp; select either the Dark Grey or Light Grey</a:t>
            </a:r>
          </a:p>
        </p:txBody>
      </p:sp>
    </p:spTree>
    <p:extLst>
      <p:ext uri="{BB962C8B-B14F-4D97-AF65-F5344CB8AC3E}">
        <p14:creationId xmlns:p14="http://schemas.microsoft.com/office/powerpoint/2010/main" val="168825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Blan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FE9DA-5F7C-91AE-0490-66A0F979B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2" y="1659600"/>
            <a:ext cx="10450800" cy="2189162"/>
          </a:xfrm>
        </p:spPr>
        <p:txBody>
          <a:bodyPr/>
          <a:lstStyle>
            <a:lvl1pPr>
              <a:defRPr sz="7200" b="0" cap="none" baseline="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1A11A7F-69BD-92EC-2B53-3C7327656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3771900"/>
            <a:ext cx="5616575" cy="433388"/>
          </a:xfrm>
        </p:spPr>
        <p:txBody>
          <a:bodyPr anchor="ctr" anchorCtr="0"/>
          <a:lstStyle>
            <a:lvl1pPr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8F05313-2F1C-0DD8-12BA-33942C3C0D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4455805"/>
            <a:ext cx="5616575" cy="433388"/>
          </a:xfrm>
        </p:spPr>
        <p:txBody>
          <a:bodyPr anchor="ctr" anchorCtr="0"/>
          <a:lstStyle>
            <a:lvl1pPr>
              <a:defRPr sz="16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44D3601-5762-4753-DC61-56B9072BD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9669" y="6032734"/>
            <a:ext cx="2574000" cy="3490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129435-1982-BC15-0A5B-16B463EE0169}"/>
              </a:ext>
            </a:extLst>
          </p:cNvPr>
          <p:cNvSpPr/>
          <p:nvPr userDrawn="1"/>
        </p:nvSpPr>
        <p:spPr>
          <a:xfrm>
            <a:off x="0" y="6880720"/>
            <a:ext cx="12192000" cy="3038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Many slides can have the background color changed: Right-click the slide &gt; Format Background &gt; Fill &gt; Solid fill &gt; Color. Note: This background color can only use darker tones.</a:t>
            </a:r>
          </a:p>
        </p:txBody>
      </p:sp>
    </p:spTree>
    <p:extLst>
      <p:ext uri="{BB962C8B-B14F-4D97-AF65-F5344CB8AC3E}">
        <p14:creationId xmlns:p14="http://schemas.microsoft.com/office/powerpoint/2010/main" val="76174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CCC45-BCB6-2271-D0AB-C0847B8CD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9424" y="6496685"/>
            <a:ext cx="5530852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4727AA-D3A3-859F-B4FA-7C71E317D5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322514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FD1A62-9A66-783E-74B9-0690DD7F6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C43E9E-B90C-8F44-D5F0-C7893E0F1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7D5ED-8EA1-1AC2-7B8A-880AAFFD3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5" y="1755776"/>
            <a:ext cx="5354216" cy="46259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CB59BE-59EA-2FAC-C11C-3F342FF49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3065" y="1755776"/>
            <a:ext cx="5369509" cy="46259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3802A7-EBCB-29B0-49AF-3FE834AD3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A613E84-4F44-9491-8E61-F12D30D55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162911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B5FA98E-1EF0-7595-46DC-743850D0109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02196C1-0AF2-9950-7CDC-5EAB81FD6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4795200" cy="11896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B86BCE-18E0-64C7-64F4-388247AEAE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755775"/>
            <a:ext cx="4795200" cy="4625975"/>
          </a:xfrm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3481335-7451-5571-9031-5D0669444B1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14159" y="476250"/>
            <a:ext cx="5098415" cy="5905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EA7C781-0C96-6AFD-CFC6-8314E3085B5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26DB503-DCE5-23AF-6720-FB07267045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192951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FD1A62-9A66-783E-74B9-0690DD7F6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C43E9E-B90C-8F44-D5F0-C7893E0F1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7D5ED-8EA1-1AC2-7B8A-880AAFFD3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5" y="1755776"/>
            <a:ext cx="3483840" cy="46259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CB59BE-59EA-2FAC-C11C-3F342FF49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54078" y="1755776"/>
            <a:ext cx="3483840" cy="46259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F5B7989-9AFB-F80A-D86B-003217DDCB0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8731" y="1755776"/>
            <a:ext cx="3483840" cy="46259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3802A7-EBCB-29B0-49AF-3FE834AD3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5FAF975-B8D0-A344-CAA9-8186EC62FE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382077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FD1A62-9A66-783E-74B9-0690DD7F6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C43E9E-B90C-8F44-D5F0-C7893E0F1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7D5ED-8EA1-1AC2-7B8A-880AAFFD3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6" y="1755776"/>
            <a:ext cx="2654434" cy="46259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D718DD4-75BB-DC03-A3DC-8DFFACB790B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339413" y="1755776"/>
            <a:ext cx="2654434" cy="46259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A83CBCF-0893-0945-EBF8-172785D803AB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199400" y="1755776"/>
            <a:ext cx="2654434" cy="46259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821DFCA-E4E6-524D-67D1-59C19C62C14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059388" y="1755776"/>
            <a:ext cx="2654434" cy="46259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3802A7-EBCB-29B0-49AF-3FE834AD3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A3581DB-C04D-CB75-1220-04663B574A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285098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Imagery (01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CD101A-E553-A231-9D79-3C08E0C65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48DC53-FA99-E301-BFFA-94C23100E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AB144A0-1792-A212-07B1-6135A2041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3" y="476250"/>
            <a:ext cx="5353200" cy="11896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B86BCE-18E0-64C7-64F4-388247AEAE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755775"/>
            <a:ext cx="5353200" cy="4625975"/>
          </a:xfrm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8C8334D-A39D-F6F6-C67A-8ACE0D606D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5829299 w 6096000"/>
              <a:gd name="connsiteY0" fmla="*/ 6434156 h 6858000"/>
              <a:gd name="connsiteX1" fmla="*/ 5786437 w 6096000"/>
              <a:gd name="connsiteY1" fmla="*/ 6475431 h 6858000"/>
              <a:gd name="connsiteX2" fmla="*/ 5745162 w 6096000"/>
              <a:gd name="connsiteY2" fmla="*/ 6475431 h 6858000"/>
              <a:gd name="connsiteX3" fmla="*/ 5745162 w 6096000"/>
              <a:gd name="connsiteY3" fmla="*/ 6563300 h 6858000"/>
              <a:gd name="connsiteX4" fmla="*/ 5786437 w 6096000"/>
              <a:gd name="connsiteY4" fmla="*/ 6605607 h 6858000"/>
              <a:gd name="connsiteX5" fmla="*/ 5786437 w 6096000"/>
              <a:gd name="connsiteY5" fmla="*/ 6475431 h 6858000"/>
              <a:gd name="connsiteX6" fmla="*/ 5870574 w 6096000"/>
              <a:gd name="connsiteY6" fmla="*/ 6475431 h 6858000"/>
              <a:gd name="connsiteX7" fmla="*/ 5870574 w 6096000"/>
              <a:gd name="connsiteY7" fmla="*/ 6434156 h 6858000"/>
              <a:gd name="connsiteX8" fmla="*/ 5829299 w 6096000"/>
              <a:gd name="connsiteY8" fmla="*/ 6434156 h 6858000"/>
              <a:gd name="connsiteX9" fmla="*/ 5702299 w 6096000"/>
              <a:gd name="connsiteY9" fmla="*/ 6434156 h 6858000"/>
              <a:gd name="connsiteX10" fmla="*/ 5661024 w 6096000"/>
              <a:gd name="connsiteY10" fmla="*/ 6475431 h 6858000"/>
              <a:gd name="connsiteX11" fmla="*/ 5618162 w 6096000"/>
              <a:gd name="connsiteY11" fmla="*/ 6519088 h 6858000"/>
              <a:gd name="connsiteX12" fmla="*/ 5618162 w 6096000"/>
              <a:gd name="connsiteY12" fmla="*/ 6562744 h 6858000"/>
              <a:gd name="connsiteX13" fmla="*/ 5661024 w 6096000"/>
              <a:gd name="connsiteY13" fmla="*/ 6562744 h 6858000"/>
              <a:gd name="connsiteX14" fmla="*/ 5661024 w 6096000"/>
              <a:gd name="connsiteY14" fmla="*/ 6605607 h 6858000"/>
              <a:gd name="connsiteX15" fmla="*/ 5702299 w 6096000"/>
              <a:gd name="connsiteY15" fmla="*/ 6605607 h 6858000"/>
              <a:gd name="connsiteX16" fmla="*/ 5745161 w 6096000"/>
              <a:gd name="connsiteY16" fmla="*/ 6562744 h 6858000"/>
              <a:gd name="connsiteX17" fmla="*/ 5661024 w 6096000"/>
              <a:gd name="connsiteY17" fmla="*/ 6562744 h 6858000"/>
              <a:gd name="connsiteX18" fmla="*/ 5661024 w 6096000"/>
              <a:gd name="connsiteY18" fmla="*/ 6475431 h 6858000"/>
              <a:gd name="connsiteX19" fmla="*/ 5745161 w 6096000"/>
              <a:gd name="connsiteY19" fmla="*/ 6475431 h 6858000"/>
              <a:gd name="connsiteX20" fmla="*/ 5745161 w 6096000"/>
              <a:gd name="connsiteY20" fmla="*/ 6434156 h 6858000"/>
              <a:gd name="connsiteX21" fmla="*/ 5702299 w 6096000"/>
              <a:gd name="connsiteY21" fmla="*/ 6434156 h 6858000"/>
              <a:gd name="connsiteX22" fmla="*/ 0 w 6096000"/>
              <a:gd name="connsiteY22" fmla="*/ 0 h 6858000"/>
              <a:gd name="connsiteX23" fmla="*/ 6096000 w 6096000"/>
              <a:gd name="connsiteY23" fmla="*/ 0 h 6858000"/>
              <a:gd name="connsiteX24" fmla="*/ 6096000 w 6096000"/>
              <a:gd name="connsiteY24" fmla="*/ 6858000 h 6858000"/>
              <a:gd name="connsiteX25" fmla="*/ 0 w 6096000"/>
              <a:gd name="connsiteY2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6000" h="6858000">
                <a:moveTo>
                  <a:pt x="5829299" y="6434156"/>
                </a:moveTo>
                <a:cubicBezTo>
                  <a:pt x="5805487" y="6434156"/>
                  <a:pt x="5786437" y="6453206"/>
                  <a:pt x="5786437" y="6475431"/>
                </a:cubicBezTo>
                <a:cubicBezTo>
                  <a:pt x="5745162" y="6475431"/>
                  <a:pt x="5745162" y="6475431"/>
                  <a:pt x="5745162" y="6475431"/>
                </a:cubicBezTo>
                <a:cubicBezTo>
                  <a:pt x="5745162" y="6563300"/>
                  <a:pt x="5745162" y="6563300"/>
                  <a:pt x="5745162" y="6563300"/>
                </a:cubicBezTo>
                <a:cubicBezTo>
                  <a:pt x="5745162" y="6586081"/>
                  <a:pt x="5764212" y="6605607"/>
                  <a:pt x="5786437" y="6605607"/>
                </a:cubicBezTo>
                <a:cubicBezTo>
                  <a:pt x="5786437" y="6475431"/>
                  <a:pt x="5786437" y="6475431"/>
                  <a:pt x="5786437" y="6475431"/>
                </a:cubicBezTo>
                <a:lnTo>
                  <a:pt x="5870574" y="6475431"/>
                </a:lnTo>
                <a:cubicBezTo>
                  <a:pt x="5870574" y="6434156"/>
                  <a:pt x="5870574" y="6434156"/>
                  <a:pt x="5870574" y="6434156"/>
                </a:cubicBezTo>
                <a:cubicBezTo>
                  <a:pt x="5829299" y="6434156"/>
                  <a:pt x="5829299" y="6434156"/>
                  <a:pt x="5829299" y="6434156"/>
                </a:cubicBezTo>
                <a:close/>
                <a:moveTo>
                  <a:pt x="5702299" y="6434156"/>
                </a:moveTo>
                <a:cubicBezTo>
                  <a:pt x="5680074" y="6434156"/>
                  <a:pt x="5661024" y="6453206"/>
                  <a:pt x="5661024" y="6475431"/>
                </a:cubicBezTo>
                <a:cubicBezTo>
                  <a:pt x="5637212" y="6475431"/>
                  <a:pt x="5618162" y="6494834"/>
                  <a:pt x="5618162" y="6519088"/>
                </a:cubicBezTo>
                <a:cubicBezTo>
                  <a:pt x="5618162" y="6562744"/>
                  <a:pt x="5618162" y="6562744"/>
                  <a:pt x="5618162" y="6562744"/>
                </a:cubicBezTo>
                <a:cubicBezTo>
                  <a:pt x="5661024" y="6562744"/>
                  <a:pt x="5661024" y="6562744"/>
                  <a:pt x="5661024" y="6562744"/>
                </a:cubicBezTo>
                <a:cubicBezTo>
                  <a:pt x="5661024" y="6605607"/>
                  <a:pt x="5661024" y="6605607"/>
                  <a:pt x="5661024" y="6605607"/>
                </a:cubicBezTo>
                <a:lnTo>
                  <a:pt x="5702299" y="6605607"/>
                </a:lnTo>
                <a:cubicBezTo>
                  <a:pt x="5726111" y="6605607"/>
                  <a:pt x="5745161" y="6585824"/>
                  <a:pt x="5745161" y="6562744"/>
                </a:cubicBezTo>
                <a:cubicBezTo>
                  <a:pt x="5661024" y="6562744"/>
                  <a:pt x="5661024" y="6562744"/>
                  <a:pt x="5661024" y="6562744"/>
                </a:cubicBezTo>
                <a:cubicBezTo>
                  <a:pt x="5661024" y="6475431"/>
                  <a:pt x="5661024" y="6475431"/>
                  <a:pt x="5661024" y="6475431"/>
                </a:cubicBezTo>
                <a:lnTo>
                  <a:pt x="5745161" y="6475431"/>
                </a:lnTo>
                <a:cubicBezTo>
                  <a:pt x="5745161" y="6475431"/>
                  <a:pt x="5745161" y="6475431"/>
                  <a:pt x="5745161" y="6434156"/>
                </a:cubicBezTo>
                <a:cubicBezTo>
                  <a:pt x="5745161" y="6434156"/>
                  <a:pt x="5745161" y="6434156"/>
                  <a:pt x="5702299" y="6434156"/>
                </a:cubicBez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11016B-3263-4742-41EF-C5A01E73A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F44EE5C-2B55-EEFB-CEE2-1D9421724E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2647CC-734C-2AA1-BC59-8943CC385C9D}"/>
              </a:ext>
            </a:extLst>
          </p:cNvPr>
          <p:cNvSpPr/>
          <p:nvPr userDrawn="1"/>
        </p:nvSpPr>
        <p:spPr>
          <a:xfrm>
            <a:off x="0" y="6880720"/>
            <a:ext cx="12192000" cy="3038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To change the logo color (to improve contrast against image): Right-click the slide background &gt; Format Background &gt; Solid Fill &gt; &amp; select either the Dark Grey or Light Grey</a:t>
            </a:r>
          </a:p>
        </p:txBody>
      </p:sp>
    </p:spTree>
    <p:extLst>
      <p:ext uri="{BB962C8B-B14F-4D97-AF65-F5344CB8AC3E}">
        <p14:creationId xmlns:p14="http://schemas.microsoft.com/office/powerpoint/2010/main" val="35133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ry (0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178361D-6C98-054C-B7F0-A00466BC504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B5A16D-2A34-FF35-FCA3-9715CF259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4EB8418-6F55-1E02-0EC9-E5B61261E2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758950"/>
            <a:ext cx="4826643" cy="4283075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8A30694-91D1-FEB2-178E-F67F6E8BB8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00663" y="1758950"/>
            <a:ext cx="3094298" cy="4605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25C5EDD-7233-1D70-711D-00B1569378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18277" y="1758950"/>
            <a:ext cx="3094298" cy="4605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0F6188D-6E9F-929F-C618-4B2D1F73143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AB61987D-D4FE-DDA4-F78C-87171B8CEE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289878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ry (0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19895CD-BE54-58F6-65C3-1321738AA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1" y="1871016"/>
            <a:ext cx="7751561" cy="4989276"/>
          </a:xfrm>
          <a:custGeom>
            <a:avLst/>
            <a:gdLst>
              <a:gd name="connsiteX0" fmla="*/ 0 w 7751561"/>
              <a:gd name="connsiteY0" fmla="*/ 0 h 4989276"/>
              <a:gd name="connsiteX1" fmla="*/ 7751561 w 7751561"/>
              <a:gd name="connsiteY1" fmla="*/ 0 h 4989276"/>
              <a:gd name="connsiteX2" fmla="*/ 7751561 w 7751561"/>
              <a:gd name="connsiteY2" fmla="*/ 4989276 h 4989276"/>
              <a:gd name="connsiteX3" fmla="*/ 0 w 7751561"/>
              <a:gd name="connsiteY3" fmla="*/ 4989276 h 4989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51561" h="4989276">
                <a:moveTo>
                  <a:pt x="0" y="0"/>
                </a:moveTo>
                <a:lnTo>
                  <a:pt x="7751561" y="0"/>
                </a:lnTo>
                <a:lnTo>
                  <a:pt x="7751561" y="4989276"/>
                </a:lnTo>
                <a:lnTo>
                  <a:pt x="0" y="4989276"/>
                </a:lnTo>
                <a:close/>
              </a:path>
            </a:pathLst>
          </a:custGeom>
          <a:solidFill>
            <a:srgbClr val="3F32F1">
              <a:alpha val="14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BCF8CA9-E016-A9C4-D944-886822C8D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0" y="2097772"/>
            <a:ext cx="7524805" cy="4762520"/>
          </a:xfrm>
          <a:custGeom>
            <a:avLst/>
            <a:gdLst>
              <a:gd name="connsiteX0" fmla="*/ 0 w 7524805"/>
              <a:gd name="connsiteY0" fmla="*/ 0 h 4762520"/>
              <a:gd name="connsiteX1" fmla="*/ 7524805 w 7524805"/>
              <a:gd name="connsiteY1" fmla="*/ 0 h 4762520"/>
              <a:gd name="connsiteX2" fmla="*/ 7524805 w 7524805"/>
              <a:gd name="connsiteY2" fmla="*/ 4762520 h 4762520"/>
              <a:gd name="connsiteX3" fmla="*/ 0 w 7524805"/>
              <a:gd name="connsiteY3" fmla="*/ 4762520 h 476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24805" h="4762520">
                <a:moveTo>
                  <a:pt x="0" y="0"/>
                </a:moveTo>
                <a:lnTo>
                  <a:pt x="7524805" y="0"/>
                </a:lnTo>
                <a:lnTo>
                  <a:pt x="7524805" y="4762520"/>
                </a:lnTo>
                <a:lnTo>
                  <a:pt x="0" y="4762520"/>
                </a:lnTo>
                <a:close/>
              </a:path>
            </a:pathLst>
          </a:custGeom>
          <a:solidFill>
            <a:srgbClr val="3F32F1">
              <a:alpha val="29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B8EEEE8-76E8-CE40-3357-12DA569F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0" y="2324528"/>
            <a:ext cx="7298051" cy="4535765"/>
          </a:xfrm>
          <a:custGeom>
            <a:avLst/>
            <a:gdLst>
              <a:gd name="connsiteX0" fmla="*/ 0 w 7298051"/>
              <a:gd name="connsiteY0" fmla="*/ 0 h 4535765"/>
              <a:gd name="connsiteX1" fmla="*/ 7298051 w 7298051"/>
              <a:gd name="connsiteY1" fmla="*/ 0 h 4535765"/>
              <a:gd name="connsiteX2" fmla="*/ 7298051 w 7298051"/>
              <a:gd name="connsiteY2" fmla="*/ 4535765 h 4535765"/>
              <a:gd name="connsiteX3" fmla="*/ 0 w 7298051"/>
              <a:gd name="connsiteY3" fmla="*/ 4535765 h 453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8051" h="4535765">
                <a:moveTo>
                  <a:pt x="0" y="0"/>
                </a:moveTo>
                <a:lnTo>
                  <a:pt x="7298051" y="0"/>
                </a:lnTo>
                <a:lnTo>
                  <a:pt x="7298051" y="4535765"/>
                </a:lnTo>
                <a:lnTo>
                  <a:pt x="0" y="4535765"/>
                </a:lnTo>
                <a:close/>
              </a:path>
            </a:pathLst>
          </a:custGeom>
          <a:solidFill>
            <a:srgbClr val="3F32F1">
              <a:alpha val="43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4A7D9CD-450C-F3C1-C88C-5F6D758C1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1" y="2551282"/>
            <a:ext cx="7071295" cy="4309010"/>
          </a:xfrm>
          <a:custGeom>
            <a:avLst/>
            <a:gdLst>
              <a:gd name="connsiteX0" fmla="*/ 0 w 7071295"/>
              <a:gd name="connsiteY0" fmla="*/ 0 h 4309010"/>
              <a:gd name="connsiteX1" fmla="*/ 7071295 w 7071295"/>
              <a:gd name="connsiteY1" fmla="*/ 0 h 4309010"/>
              <a:gd name="connsiteX2" fmla="*/ 7071295 w 7071295"/>
              <a:gd name="connsiteY2" fmla="*/ 4309010 h 4309010"/>
              <a:gd name="connsiteX3" fmla="*/ 0 w 7071295"/>
              <a:gd name="connsiteY3" fmla="*/ 4309010 h 430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1295" h="4309010">
                <a:moveTo>
                  <a:pt x="0" y="0"/>
                </a:moveTo>
                <a:lnTo>
                  <a:pt x="7071295" y="0"/>
                </a:lnTo>
                <a:lnTo>
                  <a:pt x="7071295" y="4309010"/>
                </a:lnTo>
                <a:lnTo>
                  <a:pt x="0" y="4309010"/>
                </a:lnTo>
                <a:close/>
              </a:path>
            </a:pathLst>
          </a:custGeom>
          <a:solidFill>
            <a:srgbClr val="3F32F1">
              <a:alpha val="57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3BA4AB1-F40C-11D0-36AB-1165539B0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0" y="2778038"/>
            <a:ext cx="6844539" cy="4082255"/>
          </a:xfrm>
          <a:custGeom>
            <a:avLst/>
            <a:gdLst>
              <a:gd name="connsiteX0" fmla="*/ 0 w 6844539"/>
              <a:gd name="connsiteY0" fmla="*/ 0 h 4082255"/>
              <a:gd name="connsiteX1" fmla="*/ 6844539 w 6844539"/>
              <a:gd name="connsiteY1" fmla="*/ 0 h 4082255"/>
              <a:gd name="connsiteX2" fmla="*/ 6844539 w 6844539"/>
              <a:gd name="connsiteY2" fmla="*/ 4082255 h 4082255"/>
              <a:gd name="connsiteX3" fmla="*/ 0 w 6844539"/>
              <a:gd name="connsiteY3" fmla="*/ 4082255 h 4082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4539" h="4082255">
                <a:moveTo>
                  <a:pt x="0" y="0"/>
                </a:moveTo>
                <a:lnTo>
                  <a:pt x="6844539" y="0"/>
                </a:lnTo>
                <a:lnTo>
                  <a:pt x="6844539" y="4082255"/>
                </a:lnTo>
                <a:lnTo>
                  <a:pt x="0" y="4082255"/>
                </a:lnTo>
                <a:close/>
              </a:path>
            </a:pathLst>
          </a:custGeom>
          <a:solidFill>
            <a:srgbClr val="3F32F1">
              <a:alpha val="71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F0E5C27-B84E-4EC0-EBEF-EFDABA88E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0" y="3004794"/>
            <a:ext cx="6617785" cy="3855498"/>
          </a:xfrm>
          <a:custGeom>
            <a:avLst/>
            <a:gdLst>
              <a:gd name="connsiteX0" fmla="*/ 0 w 6617785"/>
              <a:gd name="connsiteY0" fmla="*/ 0 h 3855498"/>
              <a:gd name="connsiteX1" fmla="*/ 6617785 w 6617785"/>
              <a:gd name="connsiteY1" fmla="*/ 0 h 3855498"/>
              <a:gd name="connsiteX2" fmla="*/ 6617785 w 6617785"/>
              <a:gd name="connsiteY2" fmla="*/ 3855498 h 3855498"/>
              <a:gd name="connsiteX3" fmla="*/ 0 w 6617785"/>
              <a:gd name="connsiteY3" fmla="*/ 3855498 h 385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7785" h="3855498">
                <a:moveTo>
                  <a:pt x="0" y="0"/>
                </a:moveTo>
                <a:lnTo>
                  <a:pt x="6617785" y="0"/>
                </a:lnTo>
                <a:lnTo>
                  <a:pt x="6617785" y="3855498"/>
                </a:lnTo>
                <a:lnTo>
                  <a:pt x="0" y="3855498"/>
                </a:lnTo>
                <a:close/>
              </a:path>
            </a:pathLst>
          </a:custGeom>
          <a:solidFill>
            <a:srgbClr val="3F32F1">
              <a:alpha val="86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698ECE1-A902-96A0-2F51-AB4B6D01C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1" y="3231549"/>
            <a:ext cx="6391029" cy="3628743"/>
          </a:xfrm>
          <a:custGeom>
            <a:avLst/>
            <a:gdLst>
              <a:gd name="connsiteX0" fmla="*/ 0 w 6391029"/>
              <a:gd name="connsiteY0" fmla="*/ 0 h 3628743"/>
              <a:gd name="connsiteX1" fmla="*/ 6391029 w 6391029"/>
              <a:gd name="connsiteY1" fmla="*/ 0 h 3628743"/>
              <a:gd name="connsiteX2" fmla="*/ 6391029 w 6391029"/>
              <a:gd name="connsiteY2" fmla="*/ 3628743 h 3628743"/>
              <a:gd name="connsiteX3" fmla="*/ 0 w 6391029"/>
              <a:gd name="connsiteY3" fmla="*/ 3628743 h 362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91029" h="3628743">
                <a:moveTo>
                  <a:pt x="0" y="0"/>
                </a:moveTo>
                <a:lnTo>
                  <a:pt x="6391029" y="0"/>
                </a:lnTo>
                <a:lnTo>
                  <a:pt x="6391029" y="3628743"/>
                </a:lnTo>
                <a:lnTo>
                  <a:pt x="0" y="3628743"/>
                </a:lnTo>
                <a:close/>
              </a:path>
            </a:pathLst>
          </a:custGeom>
          <a:solidFill>
            <a:srgbClr val="3F32F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fld id="{C57EC9A4-B98A-45F3-8020-152340DC52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6632576" cy="1202495"/>
          </a:xfrm>
        </p:spPr>
        <p:txBody>
          <a:bodyPr/>
          <a:lstStyle>
            <a:lvl1pPr>
              <a:defRPr sz="4000" cap="none" baseline="0">
                <a:solidFill>
                  <a:srgbClr val="C4DCE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2B26A00-B42F-AF5A-7F3A-794014A2346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4562" y="3225164"/>
            <a:ext cx="6405362" cy="3632836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CCC45-BCB6-2271-D0AB-C0847B8CD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2406" y="476250"/>
            <a:ext cx="3340170" cy="3227649"/>
          </a:xfrm>
        </p:spPr>
        <p:txBody>
          <a:bodyPr/>
          <a:lstStyle>
            <a:lvl1pPr>
              <a:buClr>
                <a:srgbClr val="C4DCE7"/>
              </a:buClr>
              <a:defRPr>
                <a:solidFill>
                  <a:srgbClr val="C4DCE7"/>
                </a:solidFill>
              </a:defRPr>
            </a:lvl1pPr>
            <a:lvl2pPr>
              <a:buClr>
                <a:srgbClr val="C4DCE7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rgbClr val="C4DCE7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rgbClr val="C4DCE7"/>
              </a:buClr>
              <a:defRPr>
                <a:solidFill>
                  <a:srgbClr val="C4DCE7"/>
                </a:solidFill>
              </a:defRPr>
            </a:lvl4pPr>
            <a:lvl5pPr>
              <a:buClr>
                <a:srgbClr val="C4DCE7"/>
              </a:buClr>
              <a:defRPr>
                <a:solidFill>
                  <a:srgbClr val="C4DCE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AA7CD17-67A7-F211-597D-C1E1CFFA92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2406" y="3796906"/>
            <a:ext cx="3340170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C4DCE7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FC823389-098F-7101-B37C-AB9BE4CFF6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2406" y="5270762"/>
            <a:ext cx="3340170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C4DCE7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35976211-04D9-F4CC-3E1A-DB8CB452EB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72406" y="6496685"/>
            <a:ext cx="3097699" cy="308928"/>
          </a:xfrm>
        </p:spPr>
        <p:txBody>
          <a:bodyPr/>
          <a:lstStyle>
            <a:lvl1pPr>
              <a:spcBef>
                <a:spcPts val="0"/>
              </a:spcBef>
              <a:defRPr sz="800"/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45666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ry (0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FD7888D-EFAB-A426-2A8E-EF504EB1B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54570" y="-3996"/>
            <a:ext cx="7737433" cy="6008188"/>
          </a:xfrm>
          <a:custGeom>
            <a:avLst/>
            <a:gdLst>
              <a:gd name="connsiteX0" fmla="*/ 0 w 7737433"/>
              <a:gd name="connsiteY0" fmla="*/ 0 h 6008188"/>
              <a:gd name="connsiteX1" fmla="*/ 7737433 w 7737433"/>
              <a:gd name="connsiteY1" fmla="*/ 0 h 6008188"/>
              <a:gd name="connsiteX2" fmla="*/ 7737433 w 7737433"/>
              <a:gd name="connsiteY2" fmla="*/ 6008188 h 6008188"/>
              <a:gd name="connsiteX3" fmla="*/ 0 w 7737433"/>
              <a:gd name="connsiteY3" fmla="*/ 6008188 h 600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37433" h="6008188">
                <a:moveTo>
                  <a:pt x="0" y="0"/>
                </a:moveTo>
                <a:lnTo>
                  <a:pt x="7737433" y="0"/>
                </a:lnTo>
                <a:lnTo>
                  <a:pt x="7737433" y="6008188"/>
                </a:lnTo>
                <a:lnTo>
                  <a:pt x="0" y="6008188"/>
                </a:lnTo>
                <a:close/>
              </a:path>
            </a:pathLst>
          </a:custGeom>
          <a:solidFill>
            <a:srgbClr val="BE02F8">
              <a:alpha val="17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2755D20-74E9-57BA-3194-743072811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21270" y="-3995"/>
            <a:ext cx="7470733" cy="5741487"/>
          </a:xfrm>
          <a:custGeom>
            <a:avLst/>
            <a:gdLst>
              <a:gd name="connsiteX0" fmla="*/ 0 w 7470733"/>
              <a:gd name="connsiteY0" fmla="*/ 0 h 5741487"/>
              <a:gd name="connsiteX1" fmla="*/ 7470733 w 7470733"/>
              <a:gd name="connsiteY1" fmla="*/ 0 h 5741487"/>
              <a:gd name="connsiteX2" fmla="*/ 7470733 w 7470733"/>
              <a:gd name="connsiteY2" fmla="*/ 5741487 h 5741487"/>
              <a:gd name="connsiteX3" fmla="*/ 0 w 7470733"/>
              <a:gd name="connsiteY3" fmla="*/ 5741487 h 5741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70733" h="5741487">
                <a:moveTo>
                  <a:pt x="0" y="0"/>
                </a:moveTo>
                <a:lnTo>
                  <a:pt x="7470733" y="0"/>
                </a:lnTo>
                <a:lnTo>
                  <a:pt x="7470733" y="5741487"/>
                </a:lnTo>
                <a:lnTo>
                  <a:pt x="0" y="5741487"/>
                </a:lnTo>
                <a:close/>
              </a:path>
            </a:pathLst>
          </a:custGeom>
          <a:solidFill>
            <a:srgbClr val="BE02F8">
              <a:alpha val="33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3C302CC-6F3A-4F32-1E4F-F8AD97093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87970" y="-3996"/>
            <a:ext cx="7204033" cy="5474788"/>
          </a:xfrm>
          <a:custGeom>
            <a:avLst/>
            <a:gdLst>
              <a:gd name="connsiteX0" fmla="*/ 0 w 7204033"/>
              <a:gd name="connsiteY0" fmla="*/ 0 h 5474788"/>
              <a:gd name="connsiteX1" fmla="*/ 7204033 w 7204033"/>
              <a:gd name="connsiteY1" fmla="*/ 0 h 5474788"/>
              <a:gd name="connsiteX2" fmla="*/ 7204033 w 7204033"/>
              <a:gd name="connsiteY2" fmla="*/ 5474788 h 5474788"/>
              <a:gd name="connsiteX3" fmla="*/ 0 w 7204033"/>
              <a:gd name="connsiteY3" fmla="*/ 5474788 h 547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4033" h="5474788">
                <a:moveTo>
                  <a:pt x="0" y="0"/>
                </a:moveTo>
                <a:lnTo>
                  <a:pt x="7204033" y="0"/>
                </a:lnTo>
                <a:lnTo>
                  <a:pt x="7204033" y="5474788"/>
                </a:lnTo>
                <a:lnTo>
                  <a:pt x="0" y="5474788"/>
                </a:lnTo>
                <a:close/>
              </a:path>
            </a:pathLst>
          </a:custGeom>
          <a:solidFill>
            <a:srgbClr val="BE02F8">
              <a:alpha val="50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4DA91BA-493C-E140-4AB0-F565CFDFF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54670" y="-3996"/>
            <a:ext cx="6937333" cy="5208088"/>
          </a:xfrm>
          <a:custGeom>
            <a:avLst/>
            <a:gdLst>
              <a:gd name="connsiteX0" fmla="*/ 0 w 6937333"/>
              <a:gd name="connsiteY0" fmla="*/ 0 h 5208088"/>
              <a:gd name="connsiteX1" fmla="*/ 6937333 w 6937333"/>
              <a:gd name="connsiteY1" fmla="*/ 0 h 5208088"/>
              <a:gd name="connsiteX2" fmla="*/ 6937333 w 6937333"/>
              <a:gd name="connsiteY2" fmla="*/ 5208088 h 5208088"/>
              <a:gd name="connsiteX3" fmla="*/ 0 w 6937333"/>
              <a:gd name="connsiteY3" fmla="*/ 5208088 h 5208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37333" h="5208088">
                <a:moveTo>
                  <a:pt x="0" y="0"/>
                </a:moveTo>
                <a:lnTo>
                  <a:pt x="6937333" y="0"/>
                </a:lnTo>
                <a:lnTo>
                  <a:pt x="6937333" y="5208088"/>
                </a:lnTo>
                <a:lnTo>
                  <a:pt x="0" y="5208088"/>
                </a:lnTo>
                <a:close/>
              </a:path>
            </a:pathLst>
          </a:custGeom>
          <a:solidFill>
            <a:srgbClr val="BE02F8">
              <a:alpha val="67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7E69D76-4778-DBB3-4D9C-52F936CD0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21370" y="-3995"/>
            <a:ext cx="6670633" cy="4941387"/>
          </a:xfrm>
          <a:custGeom>
            <a:avLst/>
            <a:gdLst>
              <a:gd name="connsiteX0" fmla="*/ 0 w 6670633"/>
              <a:gd name="connsiteY0" fmla="*/ 0 h 4941387"/>
              <a:gd name="connsiteX1" fmla="*/ 6670633 w 6670633"/>
              <a:gd name="connsiteY1" fmla="*/ 0 h 4941387"/>
              <a:gd name="connsiteX2" fmla="*/ 6670633 w 6670633"/>
              <a:gd name="connsiteY2" fmla="*/ 4941387 h 4941387"/>
              <a:gd name="connsiteX3" fmla="*/ 0 w 6670633"/>
              <a:gd name="connsiteY3" fmla="*/ 4941387 h 4941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0633" h="4941387">
                <a:moveTo>
                  <a:pt x="0" y="0"/>
                </a:moveTo>
                <a:lnTo>
                  <a:pt x="6670633" y="0"/>
                </a:lnTo>
                <a:lnTo>
                  <a:pt x="6670633" y="4941387"/>
                </a:lnTo>
                <a:lnTo>
                  <a:pt x="0" y="4941387"/>
                </a:lnTo>
                <a:close/>
              </a:path>
            </a:pathLst>
          </a:custGeom>
          <a:solidFill>
            <a:srgbClr val="BE02F8">
              <a:alpha val="83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40AA94F-10DB-25DD-A56E-4E0A7FA5D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788070" y="-3996"/>
            <a:ext cx="6403933" cy="4674688"/>
          </a:xfrm>
          <a:custGeom>
            <a:avLst/>
            <a:gdLst>
              <a:gd name="connsiteX0" fmla="*/ 0 w 6403933"/>
              <a:gd name="connsiteY0" fmla="*/ 0 h 4674688"/>
              <a:gd name="connsiteX1" fmla="*/ 6403933 w 6403933"/>
              <a:gd name="connsiteY1" fmla="*/ 0 h 4674688"/>
              <a:gd name="connsiteX2" fmla="*/ 6403933 w 6403933"/>
              <a:gd name="connsiteY2" fmla="*/ 4674688 h 4674688"/>
              <a:gd name="connsiteX3" fmla="*/ 0 w 6403933"/>
              <a:gd name="connsiteY3" fmla="*/ 4674688 h 4674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3933" h="4674688">
                <a:moveTo>
                  <a:pt x="0" y="0"/>
                </a:moveTo>
                <a:lnTo>
                  <a:pt x="6403933" y="0"/>
                </a:lnTo>
                <a:lnTo>
                  <a:pt x="6403933" y="4674688"/>
                </a:lnTo>
                <a:lnTo>
                  <a:pt x="0" y="4674688"/>
                </a:lnTo>
                <a:close/>
              </a:path>
            </a:pathLst>
          </a:custGeom>
          <a:solidFill>
            <a:srgbClr val="BE02F8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178361D-6C98-054C-B7F0-A00466BC504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B5A16D-2A34-FF35-FCA3-9715CF259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3584575" cy="1941513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8A30694-91D1-FEB2-178E-F67F6E8BB8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2534856"/>
            <a:ext cx="3584576" cy="38468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4EB8418-6F55-1E02-0EC9-E5B61261E2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09489" y="-3997"/>
            <a:ext cx="6382512" cy="4655245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0F6188D-6E9F-929F-C618-4B2D1F73143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64FC9E3-0AE5-4E99-2752-ED49EE0B98E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154512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ry (0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1360B7-DE04-2BE5-64AB-DD54AE16BBC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6355712-0EB3-A9DD-31E9-FD4A8E44F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6732612" cy="1164589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E09181CF-632C-17D7-D908-0FBE8DC4046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39775" y="476250"/>
            <a:ext cx="3772800" cy="1164589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71196F8-D174-30D7-E7B8-EAC7EACA13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9425" y="1755775"/>
            <a:ext cx="11233150" cy="4625975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B8C338-2D82-B823-C116-D99B0F0171D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6C68165-CB33-7532-B294-18357F82BC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173799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1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C41BE4D-5BDC-3435-DCF0-4B117DBD2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52626" y="584200"/>
            <a:ext cx="10239376" cy="6276092"/>
          </a:xfrm>
          <a:custGeom>
            <a:avLst/>
            <a:gdLst>
              <a:gd name="connsiteX0" fmla="*/ 0 w 10239376"/>
              <a:gd name="connsiteY0" fmla="*/ 0 h 6276092"/>
              <a:gd name="connsiteX1" fmla="*/ 10239376 w 10239376"/>
              <a:gd name="connsiteY1" fmla="*/ 0 h 6276092"/>
              <a:gd name="connsiteX2" fmla="*/ 10239376 w 10239376"/>
              <a:gd name="connsiteY2" fmla="*/ 6276092 h 6276092"/>
              <a:gd name="connsiteX3" fmla="*/ 0 w 10239376"/>
              <a:gd name="connsiteY3" fmla="*/ 6276092 h 6276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39376" h="6276092">
                <a:moveTo>
                  <a:pt x="0" y="0"/>
                </a:moveTo>
                <a:lnTo>
                  <a:pt x="10239376" y="0"/>
                </a:lnTo>
                <a:lnTo>
                  <a:pt x="10239376" y="6276092"/>
                </a:lnTo>
                <a:lnTo>
                  <a:pt x="0" y="6276092"/>
                </a:lnTo>
                <a:close/>
              </a:path>
            </a:pathLst>
          </a:custGeom>
          <a:solidFill>
            <a:srgbClr val="05E560">
              <a:alpha val="11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ED25DC6-F780-E97E-DED7-32863D118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57476" y="1289050"/>
            <a:ext cx="9534526" cy="5571242"/>
          </a:xfrm>
          <a:custGeom>
            <a:avLst/>
            <a:gdLst>
              <a:gd name="connsiteX0" fmla="*/ 0 w 9534526"/>
              <a:gd name="connsiteY0" fmla="*/ 0 h 5571242"/>
              <a:gd name="connsiteX1" fmla="*/ 9534526 w 9534526"/>
              <a:gd name="connsiteY1" fmla="*/ 0 h 5571242"/>
              <a:gd name="connsiteX2" fmla="*/ 9534526 w 9534526"/>
              <a:gd name="connsiteY2" fmla="*/ 5571242 h 5571242"/>
              <a:gd name="connsiteX3" fmla="*/ 0 w 9534526"/>
              <a:gd name="connsiteY3" fmla="*/ 5571242 h 557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34526" h="5571242">
                <a:moveTo>
                  <a:pt x="0" y="0"/>
                </a:moveTo>
                <a:lnTo>
                  <a:pt x="9534526" y="0"/>
                </a:lnTo>
                <a:lnTo>
                  <a:pt x="9534526" y="5571242"/>
                </a:lnTo>
                <a:lnTo>
                  <a:pt x="0" y="5571242"/>
                </a:lnTo>
                <a:close/>
              </a:path>
            </a:pathLst>
          </a:custGeom>
          <a:solidFill>
            <a:srgbClr val="05E560">
              <a:alpha val="22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A6E3EA0-DC65-2493-E529-391628B2B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62326" y="1993902"/>
            <a:ext cx="8829676" cy="4866391"/>
          </a:xfrm>
          <a:custGeom>
            <a:avLst/>
            <a:gdLst>
              <a:gd name="connsiteX0" fmla="*/ 0 w 8829676"/>
              <a:gd name="connsiteY0" fmla="*/ 0 h 4866391"/>
              <a:gd name="connsiteX1" fmla="*/ 8829676 w 8829676"/>
              <a:gd name="connsiteY1" fmla="*/ 0 h 4866391"/>
              <a:gd name="connsiteX2" fmla="*/ 8829676 w 8829676"/>
              <a:gd name="connsiteY2" fmla="*/ 4866391 h 4866391"/>
              <a:gd name="connsiteX3" fmla="*/ 0 w 8829676"/>
              <a:gd name="connsiteY3" fmla="*/ 4866391 h 48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29676" h="4866391">
                <a:moveTo>
                  <a:pt x="0" y="0"/>
                </a:moveTo>
                <a:lnTo>
                  <a:pt x="8829676" y="0"/>
                </a:lnTo>
                <a:lnTo>
                  <a:pt x="8829676" y="4866391"/>
                </a:lnTo>
                <a:lnTo>
                  <a:pt x="0" y="4866391"/>
                </a:lnTo>
                <a:close/>
              </a:path>
            </a:pathLst>
          </a:custGeom>
          <a:solidFill>
            <a:srgbClr val="05E560">
              <a:alpha val="33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5AE4AEC-018A-2EE5-205F-36FF14E8F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67176" y="2698750"/>
            <a:ext cx="8124826" cy="4161542"/>
          </a:xfrm>
          <a:custGeom>
            <a:avLst/>
            <a:gdLst>
              <a:gd name="connsiteX0" fmla="*/ 0 w 8124826"/>
              <a:gd name="connsiteY0" fmla="*/ 0 h 4161542"/>
              <a:gd name="connsiteX1" fmla="*/ 8124826 w 8124826"/>
              <a:gd name="connsiteY1" fmla="*/ 0 h 4161542"/>
              <a:gd name="connsiteX2" fmla="*/ 8124826 w 8124826"/>
              <a:gd name="connsiteY2" fmla="*/ 4161542 h 4161542"/>
              <a:gd name="connsiteX3" fmla="*/ 0 w 8124826"/>
              <a:gd name="connsiteY3" fmla="*/ 4161542 h 416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4826" h="4161542">
                <a:moveTo>
                  <a:pt x="0" y="0"/>
                </a:moveTo>
                <a:lnTo>
                  <a:pt x="8124826" y="0"/>
                </a:lnTo>
                <a:lnTo>
                  <a:pt x="8124826" y="4161542"/>
                </a:lnTo>
                <a:lnTo>
                  <a:pt x="0" y="4161542"/>
                </a:lnTo>
                <a:close/>
              </a:path>
            </a:pathLst>
          </a:custGeom>
          <a:solidFill>
            <a:srgbClr val="05E560">
              <a:alpha val="44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E004767-E017-02AB-E9AA-92FBB6E0C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72026" y="3403600"/>
            <a:ext cx="7419976" cy="3456692"/>
          </a:xfrm>
          <a:custGeom>
            <a:avLst/>
            <a:gdLst>
              <a:gd name="connsiteX0" fmla="*/ 0 w 7419976"/>
              <a:gd name="connsiteY0" fmla="*/ 0 h 3456692"/>
              <a:gd name="connsiteX1" fmla="*/ 7419976 w 7419976"/>
              <a:gd name="connsiteY1" fmla="*/ 0 h 3456692"/>
              <a:gd name="connsiteX2" fmla="*/ 7419976 w 7419976"/>
              <a:gd name="connsiteY2" fmla="*/ 3456692 h 3456692"/>
              <a:gd name="connsiteX3" fmla="*/ 0 w 7419976"/>
              <a:gd name="connsiteY3" fmla="*/ 3456692 h 345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9976" h="3456692">
                <a:moveTo>
                  <a:pt x="0" y="0"/>
                </a:moveTo>
                <a:lnTo>
                  <a:pt x="7419976" y="0"/>
                </a:lnTo>
                <a:lnTo>
                  <a:pt x="7419976" y="3456692"/>
                </a:lnTo>
                <a:lnTo>
                  <a:pt x="0" y="3456692"/>
                </a:lnTo>
                <a:close/>
              </a:path>
            </a:pathLst>
          </a:custGeom>
          <a:solidFill>
            <a:srgbClr val="05E560">
              <a:alpha val="56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EE942F3-EA31-F858-8657-71D768B08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476876" y="4108452"/>
            <a:ext cx="6715126" cy="2751841"/>
          </a:xfrm>
          <a:custGeom>
            <a:avLst/>
            <a:gdLst>
              <a:gd name="connsiteX0" fmla="*/ 0 w 6715126"/>
              <a:gd name="connsiteY0" fmla="*/ 0 h 2751841"/>
              <a:gd name="connsiteX1" fmla="*/ 6715126 w 6715126"/>
              <a:gd name="connsiteY1" fmla="*/ 0 h 2751841"/>
              <a:gd name="connsiteX2" fmla="*/ 6715126 w 6715126"/>
              <a:gd name="connsiteY2" fmla="*/ 2751841 h 2751841"/>
              <a:gd name="connsiteX3" fmla="*/ 0 w 6715126"/>
              <a:gd name="connsiteY3" fmla="*/ 2751841 h 275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15126" h="2751841">
                <a:moveTo>
                  <a:pt x="0" y="0"/>
                </a:moveTo>
                <a:lnTo>
                  <a:pt x="6715126" y="0"/>
                </a:lnTo>
                <a:lnTo>
                  <a:pt x="6715126" y="2751841"/>
                </a:lnTo>
                <a:lnTo>
                  <a:pt x="0" y="2751841"/>
                </a:lnTo>
                <a:close/>
              </a:path>
            </a:pathLst>
          </a:custGeom>
          <a:solidFill>
            <a:srgbClr val="05E560">
              <a:alpha val="67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E946408-7D59-6C2F-B43D-08C3986C8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81724" y="4813300"/>
            <a:ext cx="6010278" cy="2046992"/>
          </a:xfrm>
          <a:custGeom>
            <a:avLst/>
            <a:gdLst>
              <a:gd name="connsiteX0" fmla="*/ 0 w 6010278"/>
              <a:gd name="connsiteY0" fmla="*/ 0 h 2046992"/>
              <a:gd name="connsiteX1" fmla="*/ 6010278 w 6010278"/>
              <a:gd name="connsiteY1" fmla="*/ 0 h 2046992"/>
              <a:gd name="connsiteX2" fmla="*/ 6010278 w 6010278"/>
              <a:gd name="connsiteY2" fmla="*/ 2046992 h 2046992"/>
              <a:gd name="connsiteX3" fmla="*/ 0 w 6010278"/>
              <a:gd name="connsiteY3" fmla="*/ 2046992 h 204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0278" h="2046992">
                <a:moveTo>
                  <a:pt x="0" y="0"/>
                </a:moveTo>
                <a:lnTo>
                  <a:pt x="6010278" y="0"/>
                </a:lnTo>
                <a:lnTo>
                  <a:pt x="6010278" y="2046992"/>
                </a:lnTo>
                <a:lnTo>
                  <a:pt x="0" y="2046992"/>
                </a:lnTo>
                <a:close/>
              </a:path>
            </a:pathLst>
          </a:custGeom>
          <a:solidFill>
            <a:srgbClr val="05E560">
              <a:alpha val="78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8C74373-2EC2-D601-19D4-DC59F04D6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86576" y="5518150"/>
            <a:ext cx="5305426" cy="1342142"/>
          </a:xfrm>
          <a:custGeom>
            <a:avLst/>
            <a:gdLst>
              <a:gd name="connsiteX0" fmla="*/ 0 w 5305426"/>
              <a:gd name="connsiteY0" fmla="*/ 0 h 1342142"/>
              <a:gd name="connsiteX1" fmla="*/ 5305426 w 5305426"/>
              <a:gd name="connsiteY1" fmla="*/ 0 h 1342142"/>
              <a:gd name="connsiteX2" fmla="*/ 5305426 w 5305426"/>
              <a:gd name="connsiteY2" fmla="*/ 1342142 h 1342142"/>
              <a:gd name="connsiteX3" fmla="*/ 0 w 5305426"/>
              <a:gd name="connsiteY3" fmla="*/ 1342142 h 1342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5426" h="1342142">
                <a:moveTo>
                  <a:pt x="0" y="0"/>
                </a:moveTo>
                <a:lnTo>
                  <a:pt x="5305426" y="0"/>
                </a:lnTo>
                <a:lnTo>
                  <a:pt x="5305426" y="1342142"/>
                </a:lnTo>
                <a:lnTo>
                  <a:pt x="0" y="1342142"/>
                </a:lnTo>
                <a:close/>
              </a:path>
            </a:pathLst>
          </a:custGeom>
          <a:solidFill>
            <a:srgbClr val="05E560">
              <a:alpha val="89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A88DEC1-165B-D5EA-42C4-AC96CB820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91426" y="6223000"/>
            <a:ext cx="4600576" cy="637292"/>
          </a:xfrm>
          <a:custGeom>
            <a:avLst/>
            <a:gdLst>
              <a:gd name="connsiteX0" fmla="*/ 0 w 4600576"/>
              <a:gd name="connsiteY0" fmla="*/ 0 h 637292"/>
              <a:gd name="connsiteX1" fmla="*/ 4600576 w 4600576"/>
              <a:gd name="connsiteY1" fmla="*/ 0 h 637292"/>
              <a:gd name="connsiteX2" fmla="*/ 4600576 w 4600576"/>
              <a:gd name="connsiteY2" fmla="*/ 637292 h 637292"/>
              <a:gd name="connsiteX3" fmla="*/ 0 w 4600576"/>
              <a:gd name="connsiteY3" fmla="*/ 637292 h 63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0576" h="637292">
                <a:moveTo>
                  <a:pt x="0" y="0"/>
                </a:moveTo>
                <a:lnTo>
                  <a:pt x="4600576" y="0"/>
                </a:lnTo>
                <a:lnTo>
                  <a:pt x="4600576" y="637292"/>
                </a:lnTo>
                <a:lnTo>
                  <a:pt x="0" y="637292"/>
                </a:lnTo>
                <a:close/>
              </a:path>
            </a:pathLst>
          </a:custGeom>
          <a:solidFill>
            <a:srgbClr val="05E560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4F1F07E-DD6B-7E2C-2497-7FE6C29BF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58" y="-3996"/>
            <a:ext cx="12196561" cy="6864288"/>
          </a:xfrm>
          <a:custGeom>
            <a:avLst/>
            <a:gdLst>
              <a:gd name="connsiteX0" fmla="*/ 0 w 12196561"/>
              <a:gd name="connsiteY0" fmla="*/ 0 h 6864288"/>
              <a:gd name="connsiteX1" fmla="*/ 12196561 w 12196561"/>
              <a:gd name="connsiteY1" fmla="*/ 0 h 6864288"/>
              <a:gd name="connsiteX2" fmla="*/ 12196561 w 12196561"/>
              <a:gd name="connsiteY2" fmla="*/ 6864288 h 6864288"/>
              <a:gd name="connsiteX3" fmla="*/ 0 w 12196561"/>
              <a:gd name="connsiteY3" fmla="*/ 6864288 h 686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6561" h="6864288">
                <a:moveTo>
                  <a:pt x="0" y="0"/>
                </a:moveTo>
                <a:lnTo>
                  <a:pt x="12196561" y="0"/>
                </a:lnTo>
                <a:lnTo>
                  <a:pt x="12196561" y="6864288"/>
                </a:lnTo>
                <a:lnTo>
                  <a:pt x="0" y="6864288"/>
                </a:lnTo>
                <a:close/>
              </a:path>
            </a:pathLst>
          </a:custGeom>
          <a:solidFill>
            <a:srgbClr val="B9FF00">
              <a:alpha val="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BD5D64A-4CE0-4B1B-BF05-C54AAC592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58" y="-3996"/>
            <a:ext cx="12196561" cy="6864288"/>
          </a:xfrm>
          <a:custGeom>
            <a:avLst/>
            <a:gdLst>
              <a:gd name="connsiteX0" fmla="*/ 0 w 12196561"/>
              <a:gd name="connsiteY0" fmla="*/ 0 h 6864288"/>
              <a:gd name="connsiteX1" fmla="*/ 12196561 w 12196561"/>
              <a:gd name="connsiteY1" fmla="*/ 0 h 6864288"/>
              <a:gd name="connsiteX2" fmla="*/ 12196561 w 12196561"/>
              <a:gd name="connsiteY2" fmla="*/ 6864288 h 6864288"/>
              <a:gd name="connsiteX3" fmla="*/ 0 w 12196561"/>
              <a:gd name="connsiteY3" fmla="*/ 6864288 h 686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6561" h="6864288">
                <a:moveTo>
                  <a:pt x="0" y="0"/>
                </a:moveTo>
                <a:lnTo>
                  <a:pt x="12196561" y="0"/>
                </a:lnTo>
                <a:lnTo>
                  <a:pt x="12196561" y="6864288"/>
                </a:lnTo>
                <a:lnTo>
                  <a:pt x="0" y="6864288"/>
                </a:lnTo>
                <a:close/>
              </a:path>
            </a:pathLst>
          </a:custGeom>
          <a:solidFill>
            <a:srgbClr val="B9FF00">
              <a:alpha val="11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CC6001D-1FCA-3D44-5A2C-0DC8498ED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59" y="-3996"/>
            <a:ext cx="11494884" cy="6864288"/>
          </a:xfrm>
          <a:custGeom>
            <a:avLst/>
            <a:gdLst>
              <a:gd name="connsiteX0" fmla="*/ 0 w 11494884"/>
              <a:gd name="connsiteY0" fmla="*/ 0 h 6864288"/>
              <a:gd name="connsiteX1" fmla="*/ 11494884 w 11494884"/>
              <a:gd name="connsiteY1" fmla="*/ 0 h 6864288"/>
              <a:gd name="connsiteX2" fmla="*/ 11494884 w 11494884"/>
              <a:gd name="connsiteY2" fmla="*/ 6864288 h 6864288"/>
              <a:gd name="connsiteX3" fmla="*/ 0 w 11494884"/>
              <a:gd name="connsiteY3" fmla="*/ 6864288 h 686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94884" h="6864288">
                <a:moveTo>
                  <a:pt x="0" y="0"/>
                </a:moveTo>
                <a:lnTo>
                  <a:pt x="11494884" y="0"/>
                </a:lnTo>
                <a:lnTo>
                  <a:pt x="11494884" y="6864288"/>
                </a:lnTo>
                <a:lnTo>
                  <a:pt x="0" y="6864288"/>
                </a:lnTo>
                <a:close/>
              </a:path>
            </a:pathLst>
          </a:custGeom>
          <a:solidFill>
            <a:srgbClr val="B9FF00">
              <a:alpha val="22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4B3BE85-A088-DF5D-CF64-D0E202678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59" y="-3996"/>
            <a:ext cx="10790034" cy="6864288"/>
          </a:xfrm>
          <a:custGeom>
            <a:avLst/>
            <a:gdLst>
              <a:gd name="connsiteX0" fmla="*/ 0 w 10790034"/>
              <a:gd name="connsiteY0" fmla="*/ 0 h 6864288"/>
              <a:gd name="connsiteX1" fmla="*/ 10790034 w 10790034"/>
              <a:gd name="connsiteY1" fmla="*/ 0 h 6864288"/>
              <a:gd name="connsiteX2" fmla="*/ 10790034 w 10790034"/>
              <a:gd name="connsiteY2" fmla="*/ 6864288 h 6864288"/>
              <a:gd name="connsiteX3" fmla="*/ 0 w 10790034"/>
              <a:gd name="connsiteY3" fmla="*/ 6864288 h 686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90034" h="6864288">
                <a:moveTo>
                  <a:pt x="0" y="0"/>
                </a:moveTo>
                <a:lnTo>
                  <a:pt x="10790034" y="0"/>
                </a:lnTo>
                <a:lnTo>
                  <a:pt x="10790034" y="6864288"/>
                </a:lnTo>
                <a:lnTo>
                  <a:pt x="0" y="6864288"/>
                </a:lnTo>
                <a:close/>
              </a:path>
            </a:pathLst>
          </a:custGeom>
          <a:solidFill>
            <a:srgbClr val="B9FF00">
              <a:alpha val="33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F569C03-20D4-572E-7539-3ABCA8EBA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59" y="-3996"/>
            <a:ext cx="10085184" cy="6195246"/>
          </a:xfrm>
          <a:custGeom>
            <a:avLst/>
            <a:gdLst>
              <a:gd name="connsiteX0" fmla="*/ 0 w 10085184"/>
              <a:gd name="connsiteY0" fmla="*/ 0 h 6195246"/>
              <a:gd name="connsiteX1" fmla="*/ 10085184 w 10085184"/>
              <a:gd name="connsiteY1" fmla="*/ 0 h 6195246"/>
              <a:gd name="connsiteX2" fmla="*/ 10085184 w 10085184"/>
              <a:gd name="connsiteY2" fmla="*/ 6195246 h 6195246"/>
              <a:gd name="connsiteX3" fmla="*/ 0 w 10085184"/>
              <a:gd name="connsiteY3" fmla="*/ 6195246 h 6195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85184" h="6195246">
                <a:moveTo>
                  <a:pt x="0" y="0"/>
                </a:moveTo>
                <a:lnTo>
                  <a:pt x="10085184" y="0"/>
                </a:lnTo>
                <a:lnTo>
                  <a:pt x="10085184" y="6195246"/>
                </a:lnTo>
                <a:lnTo>
                  <a:pt x="0" y="6195246"/>
                </a:lnTo>
                <a:close/>
              </a:path>
            </a:pathLst>
          </a:custGeom>
          <a:solidFill>
            <a:srgbClr val="B9FF00">
              <a:alpha val="44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4E5216D-CDC5-B615-0384-637A4FD3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59" y="-3996"/>
            <a:ext cx="9380334" cy="5490396"/>
          </a:xfrm>
          <a:custGeom>
            <a:avLst/>
            <a:gdLst>
              <a:gd name="connsiteX0" fmla="*/ 0 w 9380334"/>
              <a:gd name="connsiteY0" fmla="*/ 0 h 5490396"/>
              <a:gd name="connsiteX1" fmla="*/ 9380334 w 9380334"/>
              <a:gd name="connsiteY1" fmla="*/ 0 h 5490396"/>
              <a:gd name="connsiteX2" fmla="*/ 9380334 w 9380334"/>
              <a:gd name="connsiteY2" fmla="*/ 5490396 h 5490396"/>
              <a:gd name="connsiteX3" fmla="*/ 0 w 9380334"/>
              <a:gd name="connsiteY3" fmla="*/ 5490396 h 5490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4" h="5490396">
                <a:moveTo>
                  <a:pt x="0" y="0"/>
                </a:moveTo>
                <a:lnTo>
                  <a:pt x="9380334" y="0"/>
                </a:lnTo>
                <a:lnTo>
                  <a:pt x="9380334" y="5490396"/>
                </a:lnTo>
                <a:lnTo>
                  <a:pt x="0" y="5490396"/>
                </a:lnTo>
                <a:close/>
              </a:path>
            </a:pathLst>
          </a:custGeom>
          <a:solidFill>
            <a:srgbClr val="B9FF00">
              <a:alpha val="56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1726A08-5926-9D0A-D51F-6E8EB4259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59" y="-3996"/>
            <a:ext cx="8675484" cy="4785546"/>
          </a:xfrm>
          <a:custGeom>
            <a:avLst/>
            <a:gdLst>
              <a:gd name="connsiteX0" fmla="*/ 0 w 8675484"/>
              <a:gd name="connsiteY0" fmla="*/ 0 h 4785546"/>
              <a:gd name="connsiteX1" fmla="*/ 8675484 w 8675484"/>
              <a:gd name="connsiteY1" fmla="*/ 0 h 4785546"/>
              <a:gd name="connsiteX2" fmla="*/ 8675484 w 8675484"/>
              <a:gd name="connsiteY2" fmla="*/ 4785546 h 4785546"/>
              <a:gd name="connsiteX3" fmla="*/ 0 w 8675484"/>
              <a:gd name="connsiteY3" fmla="*/ 4785546 h 4785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5484" h="4785546">
                <a:moveTo>
                  <a:pt x="0" y="0"/>
                </a:moveTo>
                <a:lnTo>
                  <a:pt x="8675484" y="0"/>
                </a:lnTo>
                <a:lnTo>
                  <a:pt x="8675484" y="4785546"/>
                </a:lnTo>
                <a:lnTo>
                  <a:pt x="0" y="4785546"/>
                </a:lnTo>
                <a:close/>
              </a:path>
            </a:pathLst>
          </a:custGeom>
          <a:solidFill>
            <a:srgbClr val="B9FF00">
              <a:alpha val="67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58016CC-022D-E4F3-99F2-72C53CF05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59" y="-3995"/>
            <a:ext cx="7970634" cy="4080697"/>
          </a:xfrm>
          <a:custGeom>
            <a:avLst/>
            <a:gdLst>
              <a:gd name="connsiteX0" fmla="*/ 0 w 7970634"/>
              <a:gd name="connsiteY0" fmla="*/ 0 h 4080697"/>
              <a:gd name="connsiteX1" fmla="*/ 7970634 w 7970634"/>
              <a:gd name="connsiteY1" fmla="*/ 0 h 4080697"/>
              <a:gd name="connsiteX2" fmla="*/ 7970634 w 7970634"/>
              <a:gd name="connsiteY2" fmla="*/ 4080697 h 4080697"/>
              <a:gd name="connsiteX3" fmla="*/ 0 w 7970634"/>
              <a:gd name="connsiteY3" fmla="*/ 4080697 h 408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0634" h="4080697">
                <a:moveTo>
                  <a:pt x="0" y="0"/>
                </a:moveTo>
                <a:lnTo>
                  <a:pt x="7970634" y="0"/>
                </a:lnTo>
                <a:lnTo>
                  <a:pt x="7970634" y="4080697"/>
                </a:lnTo>
                <a:lnTo>
                  <a:pt x="0" y="4080697"/>
                </a:lnTo>
                <a:close/>
              </a:path>
            </a:pathLst>
          </a:custGeom>
          <a:solidFill>
            <a:srgbClr val="B9FF00">
              <a:alpha val="78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3D7E85D-8065-8390-D8D6-D2329C002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58" y="692152"/>
            <a:ext cx="7265785" cy="2679699"/>
          </a:xfrm>
          <a:custGeom>
            <a:avLst/>
            <a:gdLst>
              <a:gd name="connsiteX0" fmla="*/ 0 w 7265785"/>
              <a:gd name="connsiteY0" fmla="*/ 0 h 2679699"/>
              <a:gd name="connsiteX1" fmla="*/ 7265785 w 7265785"/>
              <a:gd name="connsiteY1" fmla="*/ 0 h 2679699"/>
              <a:gd name="connsiteX2" fmla="*/ 7265785 w 7265785"/>
              <a:gd name="connsiteY2" fmla="*/ 2679699 h 2679699"/>
              <a:gd name="connsiteX3" fmla="*/ 0 w 7265785"/>
              <a:gd name="connsiteY3" fmla="*/ 2679699 h 2679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65785" h="2679699">
                <a:moveTo>
                  <a:pt x="0" y="0"/>
                </a:moveTo>
                <a:lnTo>
                  <a:pt x="7265785" y="0"/>
                </a:lnTo>
                <a:lnTo>
                  <a:pt x="7265785" y="2679699"/>
                </a:lnTo>
                <a:lnTo>
                  <a:pt x="0" y="2679699"/>
                </a:lnTo>
                <a:close/>
              </a:path>
            </a:pathLst>
          </a:custGeom>
          <a:solidFill>
            <a:srgbClr val="B9FF00">
              <a:alpha val="89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E39CBEA-8938-7081-BF74-87DEBE4F08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58" y="1397001"/>
            <a:ext cx="6560935" cy="1270000"/>
          </a:xfrm>
          <a:custGeom>
            <a:avLst/>
            <a:gdLst>
              <a:gd name="connsiteX0" fmla="*/ 0 w 6560935"/>
              <a:gd name="connsiteY0" fmla="*/ 0 h 1270000"/>
              <a:gd name="connsiteX1" fmla="*/ 6560935 w 6560935"/>
              <a:gd name="connsiteY1" fmla="*/ 0 h 1270000"/>
              <a:gd name="connsiteX2" fmla="*/ 6560935 w 6560935"/>
              <a:gd name="connsiteY2" fmla="*/ 1270000 h 1270000"/>
              <a:gd name="connsiteX3" fmla="*/ 0 w 6560935"/>
              <a:gd name="connsiteY3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0935" h="1270000">
                <a:moveTo>
                  <a:pt x="0" y="0"/>
                </a:moveTo>
                <a:lnTo>
                  <a:pt x="6560935" y="0"/>
                </a:lnTo>
                <a:lnTo>
                  <a:pt x="6560935" y="1270000"/>
                </a:lnTo>
                <a:lnTo>
                  <a:pt x="0" y="1270000"/>
                </a:lnTo>
                <a:close/>
              </a:path>
            </a:pathLst>
          </a:custGeom>
          <a:solidFill>
            <a:srgbClr val="B9FF00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FFE9DA-5F7C-91AE-0490-66A0F979B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2" y="1659600"/>
            <a:ext cx="10450800" cy="2189162"/>
          </a:xfrm>
        </p:spPr>
        <p:txBody>
          <a:bodyPr/>
          <a:lstStyle>
            <a:lvl1pPr>
              <a:defRPr sz="7200" b="0" cap="none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66F4B80-5234-AA90-ED8D-67B14F6C3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9669" y="6032734"/>
            <a:ext cx="2574000" cy="349017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1A11A7F-69BD-92EC-2B53-3C7327656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3771900"/>
            <a:ext cx="5616575" cy="433388"/>
          </a:xfrm>
        </p:spPr>
        <p:txBody>
          <a:bodyPr anchor="ctr" anchorCtr="0"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8F05313-2F1C-0DD8-12BA-33942C3C0D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4455805"/>
            <a:ext cx="5616575" cy="433388"/>
          </a:xfrm>
        </p:spPr>
        <p:txBody>
          <a:bodyPr anchor="ctr" anchorCtr="0"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0DB594-8A76-9A18-0263-4357408CAB64}"/>
              </a:ext>
            </a:extLst>
          </p:cNvPr>
          <p:cNvSpPr/>
          <p:nvPr userDrawn="1"/>
        </p:nvSpPr>
        <p:spPr>
          <a:xfrm>
            <a:off x="4215516" y="6880720"/>
            <a:ext cx="3760967" cy="3038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Background colour not to be changed on this slide</a:t>
            </a:r>
          </a:p>
        </p:txBody>
      </p:sp>
    </p:spTree>
    <p:extLst>
      <p:ext uri="{BB962C8B-B14F-4D97-AF65-F5344CB8AC3E}">
        <p14:creationId xmlns:p14="http://schemas.microsoft.com/office/powerpoint/2010/main" val="114138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Imagery (06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BD1E6AD-68A0-F767-3408-29595A896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740B7-5897-F616-0E13-5E9D61A4E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FDE76C1A-155E-C60E-FDFF-89FB05997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76250"/>
            <a:ext cx="3377592" cy="18505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CAF45D2-1728-91DD-0687-8562922F3D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9426" y="2464158"/>
            <a:ext cx="3377592" cy="3917592"/>
          </a:xfrm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F4A55D1-E1A6-1013-9CA2-6EB75118C3C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81488" y="0"/>
            <a:ext cx="7910512" cy="6858000"/>
          </a:xfrm>
          <a:custGeom>
            <a:avLst/>
            <a:gdLst>
              <a:gd name="connsiteX0" fmla="*/ 7643811 w 7910512"/>
              <a:gd name="connsiteY0" fmla="*/ 6434156 h 6858000"/>
              <a:gd name="connsiteX1" fmla="*/ 7600949 w 7910512"/>
              <a:gd name="connsiteY1" fmla="*/ 6475431 h 6858000"/>
              <a:gd name="connsiteX2" fmla="*/ 7559674 w 7910512"/>
              <a:gd name="connsiteY2" fmla="*/ 6475431 h 6858000"/>
              <a:gd name="connsiteX3" fmla="*/ 7559674 w 7910512"/>
              <a:gd name="connsiteY3" fmla="*/ 6563300 h 6858000"/>
              <a:gd name="connsiteX4" fmla="*/ 7600949 w 7910512"/>
              <a:gd name="connsiteY4" fmla="*/ 6605607 h 6858000"/>
              <a:gd name="connsiteX5" fmla="*/ 7600949 w 7910512"/>
              <a:gd name="connsiteY5" fmla="*/ 6475431 h 6858000"/>
              <a:gd name="connsiteX6" fmla="*/ 7685086 w 7910512"/>
              <a:gd name="connsiteY6" fmla="*/ 6475431 h 6858000"/>
              <a:gd name="connsiteX7" fmla="*/ 7685086 w 7910512"/>
              <a:gd name="connsiteY7" fmla="*/ 6434156 h 6858000"/>
              <a:gd name="connsiteX8" fmla="*/ 7643811 w 7910512"/>
              <a:gd name="connsiteY8" fmla="*/ 6434156 h 6858000"/>
              <a:gd name="connsiteX9" fmla="*/ 7516811 w 7910512"/>
              <a:gd name="connsiteY9" fmla="*/ 6434156 h 6858000"/>
              <a:gd name="connsiteX10" fmla="*/ 7475536 w 7910512"/>
              <a:gd name="connsiteY10" fmla="*/ 6475431 h 6858000"/>
              <a:gd name="connsiteX11" fmla="*/ 7432674 w 7910512"/>
              <a:gd name="connsiteY11" fmla="*/ 6519088 h 6858000"/>
              <a:gd name="connsiteX12" fmla="*/ 7432674 w 7910512"/>
              <a:gd name="connsiteY12" fmla="*/ 6562744 h 6858000"/>
              <a:gd name="connsiteX13" fmla="*/ 7475536 w 7910512"/>
              <a:gd name="connsiteY13" fmla="*/ 6562744 h 6858000"/>
              <a:gd name="connsiteX14" fmla="*/ 7475536 w 7910512"/>
              <a:gd name="connsiteY14" fmla="*/ 6605607 h 6858000"/>
              <a:gd name="connsiteX15" fmla="*/ 7516811 w 7910512"/>
              <a:gd name="connsiteY15" fmla="*/ 6605607 h 6858000"/>
              <a:gd name="connsiteX16" fmla="*/ 7559673 w 7910512"/>
              <a:gd name="connsiteY16" fmla="*/ 6562744 h 6858000"/>
              <a:gd name="connsiteX17" fmla="*/ 7475536 w 7910512"/>
              <a:gd name="connsiteY17" fmla="*/ 6562744 h 6858000"/>
              <a:gd name="connsiteX18" fmla="*/ 7475536 w 7910512"/>
              <a:gd name="connsiteY18" fmla="*/ 6475431 h 6858000"/>
              <a:gd name="connsiteX19" fmla="*/ 7559673 w 7910512"/>
              <a:gd name="connsiteY19" fmla="*/ 6475431 h 6858000"/>
              <a:gd name="connsiteX20" fmla="*/ 7559673 w 7910512"/>
              <a:gd name="connsiteY20" fmla="*/ 6434156 h 6858000"/>
              <a:gd name="connsiteX21" fmla="*/ 7516811 w 7910512"/>
              <a:gd name="connsiteY21" fmla="*/ 6434156 h 6858000"/>
              <a:gd name="connsiteX22" fmla="*/ 0 w 7910512"/>
              <a:gd name="connsiteY22" fmla="*/ 0 h 6858000"/>
              <a:gd name="connsiteX23" fmla="*/ 1814512 w 7910512"/>
              <a:gd name="connsiteY23" fmla="*/ 0 h 6858000"/>
              <a:gd name="connsiteX24" fmla="*/ 2302192 w 7910512"/>
              <a:gd name="connsiteY24" fmla="*/ 0 h 6858000"/>
              <a:gd name="connsiteX25" fmla="*/ 7910512 w 7910512"/>
              <a:gd name="connsiteY25" fmla="*/ 0 h 6858000"/>
              <a:gd name="connsiteX26" fmla="*/ 7910512 w 7910512"/>
              <a:gd name="connsiteY26" fmla="*/ 6858000 h 6858000"/>
              <a:gd name="connsiteX27" fmla="*/ 2302192 w 7910512"/>
              <a:gd name="connsiteY27" fmla="*/ 6858000 h 6858000"/>
              <a:gd name="connsiteX28" fmla="*/ 1814512 w 7910512"/>
              <a:gd name="connsiteY28" fmla="*/ 6858000 h 6858000"/>
              <a:gd name="connsiteX29" fmla="*/ 0 w 7910512"/>
              <a:gd name="connsiteY29" fmla="*/ 6858000 h 6858000"/>
              <a:gd name="connsiteX0" fmla="*/ 7643811 w 7910512"/>
              <a:gd name="connsiteY0" fmla="*/ 6434156 h 6858000"/>
              <a:gd name="connsiteX1" fmla="*/ 7600949 w 7910512"/>
              <a:gd name="connsiteY1" fmla="*/ 6475431 h 6858000"/>
              <a:gd name="connsiteX2" fmla="*/ 7559674 w 7910512"/>
              <a:gd name="connsiteY2" fmla="*/ 6475431 h 6858000"/>
              <a:gd name="connsiteX3" fmla="*/ 7559674 w 7910512"/>
              <a:gd name="connsiteY3" fmla="*/ 6563300 h 6858000"/>
              <a:gd name="connsiteX4" fmla="*/ 7600949 w 7910512"/>
              <a:gd name="connsiteY4" fmla="*/ 6605607 h 6858000"/>
              <a:gd name="connsiteX5" fmla="*/ 7600949 w 7910512"/>
              <a:gd name="connsiteY5" fmla="*/ 6475431 h 6858000"/>
              <a:gd name="connsiteX6" fmla="*/ 7685086 w 7910512"/>
              <a:gd name="connsiteY6" fmla="*/ 6475431 h 6858000"/>
              <a:gd name="connsiteX7" fmla="*/ 7685086 w 7910512"/>
              <a:gd name="connsiteY7" fmla="*/ 6434156 h 6858000"/>
              <a:gd name="connsiteX8" fmla="*/ 7643811 w 7910512"/>
              <a:gd name="connsiteY8" fmla="*/ 6434156 h 6858000"/>
              <a:gd name="connsiteX9" fmla="*/ 7516811 w 7910512"/>
              <a:gd name="connsiteY9" fmla="*/ 6434156 h 6858000"/>
              <a:gd name="connsiteX10" fmla="*/ 7475536 w 7910512"/>
              <a:gd name="connsiteY10" fmla="*/ 6475431 h 6858000"/>
              <a:gd name="connsiteX11" fmla="*/ 7432674 w 7910512"/>
              <a:gd name="connsiteY11" fmla="*/ 6519088 h 6858000"/>
              <a:gd name="connsiteX12" fmla="*/ 7432674 w 7910512"/>
              <a:gd name="connsiteY12" fmla="*/ 6562744 h 6858000"/>
              <a:gd name="connsiteX13" fmla="*/ 7475536 w 7910512"/>
              <a:gd name="connsiteY13" fmla="*/ 6562744 h 6858000"/>
              <a:gd name="connsiteX14" fmla="*/ 7475536 w 7910512"/>
              <a:gd name="connsiteY14" fmla="*/ 6605607 h 6858000"/>
              <a:gd name="connsiteX15" fmla="*/ 7516811 w 7910512"/>
              <a:gd name="connsiteY15" fmla="*/ 6605607 h 6858000"/>
              <a:gd name="connsiteX16" fmla="*/ 7559673 w 7910512"/>
              <a:gd name="connsiteY16" fmla="*/ 6562744 h 6858000"/>
              <a:gd name="connsiteX17" fmla="*/ 7475536 w 7910512"/>
              <a:gd name="connsiteY17" fmla="*/ 6562744 h 6858000"/>
              <a:gd name="connsiteX18" fmla="*/ 7475536 w 7910512"/>
              <a:gd name="connsiteY18" fmla="*/ 6475431 h 6858000"/>
              <a:gd name="connsiteX19" fmla="*/ 7559673 w 7910512"/>
              <a:gd name="connsiteY19" fmla="*/ 6475431 h 6858000"/>
              <a:gd name="connsiteX20" fmla="*/ 7559673 w 7910512"/>
              <a:gd name="connsiteY20" fmla="*/ 6434156 h 6858000"/>
              <a:gd name="connsiteX21" fmla="*/ 7516811 w 7910512"/>
              <a:gd name="connsiteY21" fmla="*/ 6434156 h 6858000"/>
              <a:gd name="connsiteX22" fmla="*/ 0 w 7910512"/>
              <a:gd name="connsiteY22" fmla="*/ 0 h 6858000"/>
              <a:gd name="connsiteX23" fmla="*/ 2302192 w 7910512"/>
              <a:gd name="connsiteY23" fmla="*/ 0 h 6858000"/>
              <a:gd name="connsiteX24" fmla="*/ 7910512 w 7910512"/>
              <a:gd name="connsiteY24" fmla="*/ 0 h 6858000"/>
              <a:gd name="connsiteX25" fmla="*/ 7910512 w 7910512"/>
              <a:gd name="connsiteY25" fmla="*/ 6858000 h 6858000"/>
              <a:gd name="connsiteX26" fmla="*/ 2302192 w 7910512"/>
              <a:gd name="connsiteY26" fmla="*/ 6858000 h 6858000"/>
              <a:gd name="connsiteX27" fmla="*/ 1814512 w 7910512"/>
              <a:gd name="connsiteY27" fmla="*/ 6858000 h 6858000"/>
              <a:gd name="connsiteX28" fmla="*/ 0 w 7910512"/>
              <a:gd name="connsiteY28" fmla="*/ 6858000 h 6858000"/>
              <a:gd name="connsiteX29" fmla="*/ 0 w 7910512"/>
              <a:gd name="connsiteY29" fmla="*/ 0 h 6858000"/>
              <a:gd name="connsiteX0" fmla="*/ 7643811 w 7910512"/>
              <a:gd name="connsiteY0" fmla="*/ 6434156 h 6858000"/>
              <a:gd name="connsiteX1" fmla="*/ 7600949 w 7910512"/>
              <a:gd name="connsiteY1" fmla="*/ 6475431 h 6858000"/>
              <a:gd name="connsiteX2" fmla="*/ 7559674 w 7910512"/>
              <a:gd name="connsiteY2" fmla="*/ 6475431 h 6858000"/>
              <a:gd name="connsiteX3" fmla="*/ 7559674 w 7910512"/>
              <a:gd name="connsiteY3" fmla="*/ 6563300 h 6858000"/>
              <a:gd name="connsiteX4" fmla="*/ 7600949 w 7910512"/>
              <a:gd name="connsiteY4" fmla="*/ 6605607 h 6858000"/>
              <a:gd name="connsiteX5" fmla="*/ 7600949 w 7910512"/>
              <a:gd name="connsiteY5" fmla="*/ 6475431 h 6858000"/>
              <a:gd name="connsiteX6" fmla="*/ 7685086 w 7910512"/>
              <a:gd name="connsiteY6" fmla="*/ 6475431 h 6858000"/>
              <a:gd name="connsiteX7" fmla="*/ 7685086 w 7910512"/>
              <a:gd name="connsiteY7" fmla="*/ 6434156 h 6858000"/>
              <a:gd name="connsiteX8" fmla="*/ 7643811 w 7910512"/>
              <a:gd name="connsiteY8" fmla="*/ 6434156 h 6858000"/>
              <a:gd name="connsiteX9" fmla="*/ 7516811 w 7910512"/>
              <a:gd name="connsiteY9" fmla="*/ 6434156 h 6858000"/>
              <a:gd name="connsiteX10" fmla="*/ 7475536 w 7910512"/>
              <a:gd name="connsiteY10" fmla="*/ 6475431 h 6858000"/>
              <a:gd name="connsiteX11" fmla="*/ 7432674 w 7910512"/>
              <a:gd name="connsiteY11" fmla="*/ 6519088 h 6858000"/>
              <a:gd name="connsiteX12" fmla="*/ 7432674 w 7910512"/>
              <a:gd name="connsiteY12" fmla="*/ 6562744 h 6858000"/>
              <a:gd name="connsiteX13" fmla="*/ 7475536 w 7910512"/>
              <a:gd name="connsiteY13" fmla="*/ 6562744 h 6858000"/>
              <a:gd name="connsiteX14" fmla="*/ 7475536 w 7910512"/>
              <a:gd name="connsiteY14" fmla="*/ 6605607 h 6858000"/>
              <a:gd name="connsiteX15" fmla="*/ 7516811 w 7910512"/>
              <a:gd name="connsiteY15" fmla="*/ 6605607 h 6858000"/>
              <a:gd name="connsiteX16" fmla="*/ 7559673 w 7910512"/>
              <a:gd name="connsiteY16" fmla="*/ 6562744 h 6858000"/>
              <a:gd name="connsiteX17" fmla="*/ 7475536 w 7910512"/>
              <a:gd name="connsiteY17" fmla="*/ 6562744 h 6858000"/>
              <a:gd name="connsiteX18" fmla="*/ 7475536 w 7910512"/>
              <a:gd name="connsiteY18" fmla="*/ 6475431 h 6858000"/>
              <a:gd name="connsiteX19" fmla="*/ 7559673 w 7910512"/>
              <a:gd name="connsiteY19" fmla="*/ 6475431 h 6858000"/>
              <a:gd name="connsiteX20" fmla="*/ 7559673 w 7910512"/>
              <a:gd name="connsiteY20" fmla="*/ 6434156 h 6858000"/>
              <a:gd name="connsiteX21" fmla="*/ 7516811 w 7910512"/>
              <a:gd name="connsiteY21" fmla="*/ 6434156 h 6858000"/>
              <a:gd name="connsiteX22" fmla="*/ 0 w 7910512"/>
              <a:gd name="connsiteY22" fmla="*/ 0 h 6858000"/>
              <a:gd name="connsiteX23" fmla="*/ 7910512 w 7910512"/>
              <a:gd name="connsiteY23" fmla="*/ 0 h 6858000"/>
              <a:gd name="connsiteX24" fmla="*/ 7910512 w 7910512"/>
              <a:gd name="connsiteY24" fmla="*/ 6858000 h 6858000"/>
              <a:gd name="connsiteX25" fmla="*/ 2302192 w 7910512"/>
              <a:gd name="connsiteY25" fmla="*/ 6858000 h 6858000"/>
              <a:gd name="connsiteX26" fmla="*/ 1814512 w 7910512"/>
              <a:gd name="connsiteY26" fmla="*/ 6858000 h 6858000"/>
              <a:gd name="connsiteX27" fmla="*/ 0 w 7910512"/>
              <a:gd name="connsiteY27" fmla="*/ 6858000 h 6858000"/>
              <a:gd name="connsiteX28" fmla="*/ 0 w 7910512"/>
              <a:gd name="connsiteY28" fmla="*/ 0 h 6858000"/>
              <a:gd name="connsiteX0" fmla="*/ 7643811 w 7910512"/>
              <a:gd name="connsiteY0" fmla="*/ 6434156 h 6858000"/>
              <a:gd name="connsiteX1" fmla="*/ 7600949 w 7910512"/>
              <a:gd name="connsiteY1" fmla="*/ 6475431 h 6858000"/>
              <a:gd name="connsiteX2" fmla="*/ 7559674 w 7910512"/>
              <a:gd name="connsiteY2" fmla="*/ 6475431 h 6858000"/>
              <a:gd name="connsiteX3" fmla="*/ 7559674 w 7910512"/>
              <a:gd name="connsiteY3" fmla="*/ 6563300 h 6858000"/>
              <a:gd name="connsiteX4" fmla="*/ 7600949 w 7910512"/>
              <a:gd name="connsiteY4" fmla="*/ 6605607 h 6858000"/>
              <a:gd name="connsiteX5" fmla="*/ 7600949 w 7910512"/>
              <a:gd name="connsiteY5" fmla="*/ 6475431 h 6858000"/>
              <a:gd name="connsiteX6" fmla="*/ 7685086 w 7910512"/>
              <a:gd name="connsiteY6" fmla="*/ 6475431 h 6858000"/>
              <a:gd name="connsiteX7" fmla="*/ 7685086 w 7910512"/>
              <a:gd name="connsiteY7" fmla="*/ 6434156 h 6858000"/>
              <a:gd name="connsiteX8" fmla="*/ 7643811 w 7910512"/>
              <a:gd name="connsiteY8" fmla="*/ 6434156 h 6858000"/>
              <a:gd name="connsiteX9" fmla="*/ 7516811 w 7910512"/>
              <a:gd name="connsiteY9" fmla="*/ 6434156 h 6858000"/>
              <a:gd name="connsiteX10" fmla="*/ 7475536 w 7910512"/>
              <a:gd name="connsiteY10" fmla="*/ 6475431 h 6858000"/>
              <a:gd name="connsiteX11" fmla="*/ 7432674 w 7910512"/>
              <a:gd name="connsiteY11" fmla="*/ 6519088 h 6858000"/>
              <a:gd name="connsiteX12" fmla="*/ 7432674 w 7910512"/>
              <a:gd name="connsiteY12" fmla="*/ 6562744 h 6858000"/>
              <a:gd name="connsiteX13" fmla="*/ 7475536 w 7910512"/>
              <a:gd name="connsiteY13" fmla="*/ 6562744 h 6858000"/>
              <a:gd name="connsiteX14" fmla="*/ 7475536 w 7910512"/>
              <a:gd name="connsiteY14" fmla="*/ 6605607 h 6858000"/>
              <a:gd name="connsiteX15" fmla="*/ 7516811 w 7910512"/>
              <a:gd name="connsiteY15" fmla="*/ 6605607 h 6858000"/>
              <a:gd name="connsiteX16" fmla="*/ 7559673 w 7910512"/>
              <a:gd name="connsiteY16" fmla="*/ 6562744 h 6858000"/>
              <a:gd name="connsiteX17" fmla="*/ 7475536 w 7910512"/>
              <a:gd name="connsiteY17" fmla="*/ 6562744 h 6858000"/>
              <a:gd name="connsiteX18" fmla="*/ 7475536 w 7910512"/>
              <a:gd name="connsiteY18" fmla="*/ 6475431 h 6858000"/>
              <a:gd name="connsiteX19" fmla="*/ 7559673 w 7910512"/>
              <a:gd name="connsiteY19" fmla="*/ 6475431 h 6858000"/>
              <a:gd name="connsiteX20" fmla="*/ 7559673 w 7910512"/>
              <a:gd name="connsiteY20" fmla="*/ 6434156 h 6858000"/>
              <a:gd name="connsiteX21" fmla="*/ 7516811 w 7910512"/>
              <a:gd name="connsiteY21" fmla="*/ 6434156 h 6858000"/>
              <a:gd name="connsiteX22" fmla="*/ 0 w 7910512"/>
              <a:gd name="connsiteY22" fmla="*/ 0 h 6858000"/>
              <a:gd name="connsiteX23" fmla="*/ 7910512 w 7910512"/>
              <a:gd name="connsiteY23" fmla="*/ 0 h 6858000"/>
              <a:gd name="connsiteX24" fmla="*/ 7910512 w 7910512"/>
              <a:gd name="connsiteY24" fmla="*/ 6858000 h 6858000"/>
              <a:gd name="connsiteX25" fmla="*/ 1814512 w 7910512"/>
              <a:gd name="connsiteY25" fmla="*/ 6858000 h 6858000"/>
              <a:gd name="connsiteX26" fmla="*/ 0 w 7910512"/>
              <a:gd name="connsiteY26" fmla="*/ 6858000 h 6858000"/>
              <a:gd name="connsiteX27" fmla="*/ 0 w 7910512"/>
              <a:gd name="connsiteY27" fmla="*/ 0 h 6858000"/>
              <a:gd name="connsiteX0" fmla="*/ 7643811 w 7910512"/>
              <a:gd name="connsiteY0" fmla="*/ 6434156 h 6858000"/>
              <a:gd name="connsiteX1" fmla="*/ 7600949 w 7910512"/>
              <a:gd name="connsiteY1" fmla="*/ 6475431 h 6858000"/>
              <a:gd name="connsiteX2" fmla="*/ 7559674 w 7910512"/>
              <a:gd name="connsiteY2" fmla="*/ 6475431 h 6858000"/>
              <a:gd name="connsiteX3" fmla="*/ 7559674 w 7910512"/>
              <a:gd name="connsiteY3" fmla="*/ 6563300 h 6858000"/>
              <a:gd name="connsiteX4" fmla="*/ 7600949 w 7910512"/>
              <a:gd name="connsiteY4" fmla="*/ 6605607 h 6858000"/>
              <a:gd name="connsiteX5" fmla="*/ 7600949 w 7910512"/>
              <a:gd name="connsiteY5" fmla="*/ 6475431 h 6858000"/>
              <a:gd name="connsiteX6" fmla="*/ 7685086 w 7910512"/>
              <a:gd name="connsiteY6" fmla="*/ 6475431 h 6858000"/>
              <a:gd name="connsiteX7" fmla="*/ 7685086 w 7910512"/>
              <a:gd name="connsiteY7" fmla="*/ 6434156 h 6858000"/>
              <a:gd name="connsiteX8" fmla="*/ 7643811 w 7910512"/>
              <a:gd name="connsiteY8" fmla="*/ 6434156 h 6858000"/>
              <a:gd name="connsiteX9" fmla="*/ 7516811 w 7910512"/>
              <a:gd name="connsiteY9" fmla="*/ 6434156 h 6858000"/>
              <a:gd name="connsiteX10" fmla="*/ 7475536 w 7910512"/>
              <a:gd name="connsiteY10" fmla="*/ 6475431 h 6858000"/>
              <a:gd name="connsiteX11" fmla="*/ 7432674 w 7910512"/>
              <a:gd name="connsiteY11" fmla="*/ 6519088 h 6858000"/>
              <a:gd name="connsiteX12" fmla="*/ 7432674 w 7910512"/>
              <a:gd name="connsiteY12" fmla="*/ 6562744 h 6858000"/>
              <a:gd name="connsiteX13" fmla="*/ 7475536 w 7910512"/>
              <a:gd name="connsiteY13" fmla="*/ 6562744 h 6858000"/>
              <a:gd name="connsiteX14" fmla="*/ 7475536 w 7910512"/>
              <a:gd name="connsiteY14" fmla="*/ 6605607 h 6858000"/>
              <a:gd name="connsiteX15" fmla="*/ 7516811 w 7910512"/>
              <a:gd name="connsiteY15" fmla="*/ 6605607 h 6858000"/>
              <a:gd name="connsiteX16" fmla="*/ 7559673 w 7910512"/>
              <a:gd name="connsiteY16" fmla="*/ 6562744 h 6858000"/>
              <a:gd name="connsiteX17" fmla="*/ 7475536 w 7910512"/>
              <a:gd name="connsiteY17" fmla="*/ 6562744 h 6858000"/>
              <a:gd name="connsiteX18" fmla="*/ 7475536 w 7910512"/>
              <a:gd name="connsiteY18" fmla="*/ 6475431 h 6858000"/>
              <a:gd name="connsiteX19" fmla="*/ 7559673 w 7910512"/>
              <a:gd name="connsiteY19" fmla="*/ 6475431 h 6858000"/>
              <a:gd name="connsiteX20" fmla="*/ 7559673 w 7910512"/>
              <a:gd name="connsiteY20" fmla="*/ 6434156 h 6858000"/>
              <a:gd name="connsiteX21" fmla="*/ 7516811 w 7910512"/>
              <a:gd name="connsiteY21" fmla="*/ 6434156 h 6858000"/>
              <a:gd name="connsiteX22" fmla="*/ 0 w 7910512"/>
              <a:gd name="connsiteY22" fmla="*/ 0 h 6858000"/>
              <a:gd name="connsiteX23" fmla="*/ 7910512 w 7910512"/>
              <a:gd name="connsiteY23" fmla="*/ 0 h 6858000"/>
              <a:gd name="connsiteX24" fmla="*/ 7910512 w 7910512"/>
              <a:gd name="connsiteY24" fmla="*/ 6858000 h 6858000"/>
              <a:gd name="connsiteX25" fmla="*/ 0 w 7910512"/>
              <a:gd name="connsiteY25" fmla="*/ 6858000 h 6858000"/>
              <a:gd name="connsiteX26" fmla="*/ 0 w 7910512"/>
              <a:gd name="connsiteY2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910512" h="6858000">
                <a:moveTo>
                  <a:pt x="7643811" y="6434156"/>
                </a:moveTo>
                <a:lnTo>
                  <a:pt x="7600949" y="6475431"/>
                </a:lnTo>
                <a:lnTo>
                  <a:pt x="7559674" y="6475431"/>
                </a:lnTo>
                <a:lnTo>
                  <a:pt x="7559674" y="6563300"/>
                </a:lnTo>
                <a:cubicBezTo>
                  <a:pt x="7559674" y="6586081"/>
                  <a:pt x="7578724" y="6605607"/>
                  <a:pt x="7600949" y="6605607"/>
                </a:cubicBezTo>
                <a:lnTo>
                  <a:pt x="7600949" y="6475431"/>
                </a:lnTo>
                <a:lnTo>
                  <a:pt x="7685086" y="6475431"/>
                </a:lnTo>
                <a:lnTo>
                  <a:pt x="7685086" y="6434156"/>
                </a:lnTo>
                <a:lnTo>
                  <a:pt x="7643811" y="6434156"/>
                </a:lnTo>
                <a:close/>
                <a:moveTo>
                  <a:pt x="7516811" y="6434156"/>
                </a:moveTo>
                <a:cubicBezTo>
                  <a:pt x="7494586" y="6434156"/>
                  <a:pt x="7475536" y="6453206"/>
                  <a:pt x="7475536" y="6475431"/>
                </a:cubicBezTo>
                <a:cubicBezTo>
                  <a:pt x="7451724" y="6475431"/>
                  <a:pt x="7432674" y="6494834"/>
                  <a:pt x="7432674" y="6519088"/>
                </a:cubicBezTo>
                <a:lnTo>
                  <a:pt x="7432674" y="6562744"/>
                </a:lnTo>
                <a:lnTo>
                  <a:pt x="7475536" y="6562744"/>
                </a:lnTo>
                <a:lnTo>
                  <a:pt x="7475536" y="6605607"/>
                </a:lnTo>
                <a:lnTo>
                  <a:pt x="7516811" y="6605607"/>
                </a:lnTo>
                <a:cubicBezTo>
                  <a:pt x="7540623" y="6605607"/>
                  <a:pt x="7559673" y="6585824"/>
                  <a:pt x="7559673" y="6562744"/>
                </a:cubicBezTo>
                <a:lnTo>
                  <a:pt x="7475536" y="6562744"/>
                </a:lnTo>
                <a:lnTo>
                  <a:pt x="7475536" y="6475431"/>
                </a:lnTo>
                <a:lnTo>
                  <a:pt x="7559673" y="6475431"/>
                </a:lnTo>
                <a:lnTo>
                  <a:pt x="7559673" y="6434156"/>
                </a:lnTo>
                <a:lnTo>
                  <a:pt x="7516811" y="6434156"/>
                </a:lnTo>
                <a:close/>
                <a:moveTo>
                  <a:pt x="0" y="0"/>
                </a:moveTo>
                <a:lnTo>
                  <a:pt x="7910512" y="0"/>
                </a:lnTo>
                <a:lnTo>
                  <a:pt x="79105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1F0F6-02EF-0844-D14B-F7D5A5FE7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2FBB54D9-9AE3-1E27-2866-739D6E4D13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1C73E8-CAFE-CBCB-569D-649B4407B4BA}"/>
              </a:ext>
            </a:extLst>
          </p:cNvPr>
          <p:cNvSpPr/>
          <p:nvPr userDrawn="1"/>
        </p:nvSpPr>
        <p:spPr>
          <a:xfrm>
            <a:off x="0" y="6880720"/>
            <a:ext cx="12192000" cy="3038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To change the logo color (to improve contrast against image): Right-click the slide background &gt; Format Background &gt; Solid Fill &gt; &amp; select either the Dark Grey or Light Grey</a:t>
            </a:r>
          </a:p>
        </p:txBody>
      </p:sp>
    </p:spTree>
    <p:extLst>
      <p:ext uri="{BB962C8B-B14F-4D97-AF65-F5344CB8AC3E}">
        <p14:creationId xmlns:p14="http://schemas.microsoft.com/office/powerpoint/2010/main" val="94131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ry (0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740B7-5897-F616-0E13-5E9D61A4E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3058FA95-C869-A79E-923F-E835DC623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4795200" cy="11896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B924E5C6-96D1-07DF-AF0C-690AE16B275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755775"/>
            <a:ext cx="4795200" cy="4625975"/>
          </a:xfrm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320D63F3-7BB9-2482-A64B-4154995000E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476250"/>
            <a:ext cx="5616575" cy="321183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8B18E72-5B3B-0277-183E-8695A7454D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1" y="3940838"/>
            <a:ext cx="2682240" cy="2440912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B791905-05DF-F931-8F30-EBB4CC148C7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30335" y="3940838"/>
            <a:ext cx="2682240" cy="2440912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1F0F6-02EF-0844-D14B-F7D5A5FE7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011EFAF-4E65-6AD9-C8F3-7D275585F5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97283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ry (0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740B7-5897-F616-0E13-5E9D61A4E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7757B3-CD05-1201-C30E-684FFD3BD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3589655" cy="2138680"/>
          </a:xfrm>
        </p:spPr>
        <p:txBody>
          <a:bodyPr anchor="t" anchorCtr="0"/>
          <a:lstStyle>
            <a:lvl1pPr>
              <a:defRPr b="1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B4EF5FC2-BA97-E15B-BAF2-BF7E145F9AE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301173" y="476250"/>
            <a:ext cx="3589655" cy="21386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B4ADD3E3-1537-A8CF-621A-47F508CE49A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22920" y="476250"/>
            <a:ext cx="3589656" cy="21386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8B18E72-5B3B-0277-183E-8695A7454D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9424" y="2874038"/>
            <a:ext cx="3589656" cy="35019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561EACA5-FAEC-F95F-5069-14E6DF8072A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01172" y="2874038"/>
            <a:ext cx="3589656" cy="35019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47EAAFC-14DB-5954-8ED4-55CC3E6721C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919" y="2874038"/>
            <a:ext cx="3589656" cy="35019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1F0F6-02EF-0844-D14B-F7D5A5FE7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D30C075-C199-4894-7663-021D26162D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242202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ry (0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740B7-5897-F616-0E13-5E9D61A4E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7757B3-CD05-1201-C30E-684FFD3BD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4046855" cy="2138680"/>
          </a:xfrm>
        </p:spPr>
        <p:txBody>
          <a:bodyPr anchor="t" anchorCtr="0"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B4EF5FC2-BA97-E15B-BAF2-BF7E145F9AE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05705" y="476250"/>
            <a:ext cx="3220095" cy="25803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B4ADD3E3-1537-A8CF-621A-47F508CE49A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88680" y="476250"/>
            <a:ext cx="3223895" cy="25803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561EACA5-FAEC-F95F-5069-14E6DF8072A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01906" y="3366206"/>
            <a:ext cx="3223894" cy="3015544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47EAAFC-14DB-5954-8ED4-55CC3E6721C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88680" y="3366206"/>
            <a:ext cx="3223896" cy="3015544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1F0F6-02EF-0844-D14B-F7D5A5FE7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57BB4EEB-7306-453F-70E6-40B003C3D2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155922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ry (1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86FB05-C69E-9CDD-FF41-CF4F08EDF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309013-5046-72FD-35A2-05B37BB90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id="{4AEA99A9-F4F9-E175-2D1C-E569C547457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79426" y="1761364"/>
            <a:ext cx="3457318" cy="11207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4DCE0EB-0320-FF8E-75EF-A68A457C18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9425" y="3159889"/>
            <a:ext cx="3457575" cy="3221861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AACCDE72-97EF-3A64-2BCF-37D4415B0349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67148" y="1761364"/>
            <a:ext cx="3457318" cy="11207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7D94419B-5E17-DC9A-4CAC-9DA88549011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67148" y="3159889"/>
            <a:ext cx="3457575" cy="3221861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B9D90B8E-D02A-550D-C01E-159CE0688E5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255062" y="1761364"/>
            <a:ext cx="3457318" cy="11207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F36D618-51C6-FED1-5BFF-A6F49953102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55062" y="3159889"/>
            <a:ext cx="3457575" cy="3221861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9EA58F-280A-4816-B650-37BADDD5E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83C1304-D72A-5B4C-AE62-7FE3C0DC31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386513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86FB05-C69E-9CDD-FF41-CF4F08EDF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309013-5046-72FD-35A2-05B37BB90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4AE6ECD6-F0E8-110F-99B1-7F3EEB0DD6F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8347" y="1574930"/>
            <a:ext cx="1611668" cy="1587671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5EA81B4E-DD01-8750-C75D-87B0E5FAF8F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79426" y="3429000"/>
            <a:ext cx="1611668" cy="295274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1E10A9A7-65D8-AA3D-6178-FFF677345ED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889256" y="1574930"/>
            <a:ext cx="1611668" cy="1587671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663EB051-A1E7-B0A0-F52C-094167412AD8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2889256" y="3429000"/>
            <a:ext cx="1611668" cy="295274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21AF00A3-B603-EA49-D8A7-0A020D3E81A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90165" y="1574930"/>
            <a:ext cx="1611668" cy="1587671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46A0726B-0BA9-E466-5269-93272490552C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5290165" y="3429000"/>
            <a:ext cx="1611668" cy="295274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FAC070CB-4104-1D5D-467C-7CB19B67834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91074" y="1574930"/>
            <a:ext cx="1611668" cy="1587671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5C82A0D6-046A-9B43-7316-E66CCCB72B47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7691074" y="3429000"/>
            <a:ext cx="1611668" cy="295274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1B527D22-164C-6916-253E-76C31D4F440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091985" y="1574930"/>
            <a:ext cx="1611668" cy="1587671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Content Placeholder 11">
            <a:extLst>
              <a:ext uri="{FF2B5EF4-FFF2-40B4-BE49-F238E27FC236}">
                <a16:creationId xmlns:a16="http://schemas.microsoft.com/office/drawing/2014/main" id="{2CD9F06D-F0CB-7AFC-E08A-4D2BF37C4941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10091985" y="3429000"/>
            <a:ext cx="1611668" cy="295274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9EA58F-280A-4816-B650-37BADDD5E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4FB10BC-C04C-5292-3D29-ED015370273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164823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5DF364A-D213-5466-6916-3F86995891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925299 w 12192000"/>
              <a:gd name="connsiteY0" fmla="*/ 6434156 h 6858000"/>
              <a:gd name="connsiteX1" fmla="*/ 11882437 w 12192000"/>
              <a:gd name="connsiteY1" fmla="*/ 6475431 h 6858000"/>
              <a:gd name="connsiteX2" fmla="*/ 11841162 w 12192000"/>
              <a:gd name="connsiteY2" fmla="*/ 6475431 h 6858000"/>
              <a:gd name="connsiteX3" fmla="*/ 11841162 w 12192000"/>
              <a:gd name="connsiteY3" fmla="*/ 6563300 h 6858000"/>
              <a:gd name="connsiteX4" fmla="*/ 11882437 w 12192000"/>
              <a:gd name="connsiteY4" fmla="*/ 6605607 h 6858000"/>
              <a:gd name="connsiteX5" fmla="*/ 11882437 w 12192000"/>
              <a:gd name="connsiteY5" fmla="*/ 6475431 h 6858000"/>
              <a:gd name="connsiteX6" fmla="*/ 11966574 w 12192000"/>
              <a:gd name="connsiteY6" fmla="*/ 6475431 h 6858000"/>
              <a:gd name="connsiteX7" fmla="*/ 11966574 w 12192000"/>
              <a:gd name="connsiteY7" fmla="*/ 6434156 h 6858000"/>
              <a:gd name="connsiteX8" fmla="*/ 11925299 w 12192000"/>
              <a:gd name="connsiteY8" fmla="*/ 6434156 h 6858000"/>
              <a:gd name="connsiteX9" fmla="*/ 11798299 w 12192000"/>
              <a:gd name="connsiteY9" fmla="*/ 6434156 h 6858000"/>
              <a:gd name="connsiteX10" fmla="*/ 11757024 w 12192000"/>
              <a:gd name="connsiteY10" fmla="*/ 6475431 h 6858000"/>
              <a:gd name="connsiteX11" fmla="*/ 11714162 w 12192000"/>
              <a:gd name="connsiteY11" fmla="*/ 6519088 h 6858000"/>
              <a:gd name="connsiteX12" fmla="*/ 11714162 w 12192000"/>
              <a:gd name="connsiteY12" fmla="*/ 6562744 h 6858000"/>
              <a:gd name="connsiteX13" fmla="*/ 11757024 w 12192000"/>
              <a:gd name="connsiteY13" fmla="*/ 6562744 h 6858000"/>
              <a:gd name="connsiteX14" fmla="*/ 11757024 w 12192000"/>
              <a:gd name="connsiteY14" fmla="*/ 6605607 h 6858000"/>
              <a:gd name="connsiteX15" fmla="*/ 11798299 w 12192000"/>
              <a:gd name="connsiteY15" fmla="*/ 6605607 h 6858000"/>
              <a:gd name="connsiteX16" fmla="*/ 11841161 w 12192000"/>
              <a:gd name="connsiteY16" fmla="*/ 6562744 h 6858000"/>
              <a:gd name="connsiteX17" fmla="*/ 11757024 w 12192000"/>
              <a:gd name="connsiteY17" fmla="*/ 6562744 h 6858000"/>
              <a:gd name="connsiteX18" fmla="*/ 11757024 w 12192000"/>
              <a:gd name="connsiteY18" fmla="*/ 6475431 h 6858000"/>
              <a:gd name="connsiteX19" fmla="*/ 11841161 w 12192000"/>
              <a:gd name="connsiteY19" fmla="*/ 6475431 h 6858000"/>
              <a:gd name="connsiteX20" fmla="*/ 11841161 w 12192000"/>
              <a:gd name="connsiteY20" fmla="*/ 6434156 h 6858000"/>
              <a:gd name="connsiteX21" fmla="*/ 11798299 w 12192000"/>
              <a:gd name="connsiteY21" fmla="*/ 6434156 h 6858000"/>
              <a:gd name="connsiteX22" fmla="*/ 0 w 12192000"/>
              <a:gd name="connsiteY22" fmla="*/ 0 h 6858000"/>
              <a:gd name="connsiteX23" fmla="*/ 12192000 w 12192000"/>
              <a:gd name="connsiteY23" fmla="*/ 0 h 6858000"/>
              <a:gd name="connsiteX24" fmla="*/ 12192000 w 12192000"/>
              <a:gd name="connsiteY24" fmla="*/ 6858000 h 6858000"/>
              <a:gd name="connsiteX25" fmla="*/ 0 w 12192000"/>
              <a:gd name="connsiteY2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92000" h="6858000">
                <a:moveTo>
                  <a:pt x="11925299" y="6434156"/>
                </a:moveTo>
                <a:cubicBezTo>
                  <a:pt x="11901487" y="6434156"/>
                  <a:pt x="11882437" y="6453206"/>
                  <a:pt x="11882437" y="6475431"/>
                </a:cubicBezTo>
                <a:cubicBezTo>
                  <a:pt x="11841162" y="6475431"/>
                  <a:pt x="11841162" y="6475431"/>
                  <a:pt x="11841162" y="6475431"/>
                </a:cubicBezTo>
                <a:cubicBezTo>
                  <a:pt x="11841162" y="6563300"/>
                  <a:pt x="11841162" y="6563300"/>
                  <a:pt x="11841162" y="6563300"/>
                </a:cubicBezTo>
                <a:cubicBezTo>
                  <a:pt x="11841162" y="6586081"/>
                  <a:pt x="11860212" y="6605607"/>
                  <a:pt x="11882437" y="6605607"/>
                </a:cubicBezTo>
                <a:cubicBezTo>
                  <a:pt x="11882437" y="6475431"/>
                  <a:pt x="11882437" y="6475431"/>
                  <a:pt x="11882437" y="6475431"/>
                </a:cubicBezTo>
                <a:lnTo>
                  <a:pt x="11966574" y="6475431"/>
                </a:lnTo>
                <a:cubicBezTo>
                  <a:pt x="11966574" y="6434156"/>
                  <a:pt x="11966574" y="6434156"/>
                  <a:pt x="11966574" y="6434156"/>
                </a:cubicBezTo>
                <a:cubicBezTo>
                  <a:pt x="11925299" y="6434156"/>
                  <a:pt x="11925299" y="6434156"/>
                  <a:pt x="11925299" y="6434156"/>
                </a:cubicBezTo>
                <a:close/>
                <a:moveTo>
                  <a:pt x="11798299" y="6434156"/>
                </a:moveTo>
                <a:cubicBezTo>
                  <a:pt x="11776074" y="6434156"/>
                  <a:pt x="11757024" y="6453206"/>
                  <a:pt x="11757024" y="6475431"/>
                </a:cubicBezTo>
                <a:cubicBezTo>
                  <a:pt x="11733212" y="6475431"/>
                  <a:pt x="11714162" y="6494834"/>
                  <a:pt x="11714162" y="6519088"/>
                </a:cubicBezTo>
                <a:cubicBezTo>
                  <a:pt x="11714162" y="6562744"/>
                  <a:pt x="11714162" y="6562744"/>
                  <a:pt x="11714162" y="6562744"/>
                </a:cubicBezTo>
                <a:cubicBezTo>
                  <a:pt x="11757024" y="6562744"/>
                  <a:pt x="11757024" y="6562744"/>
                  <a:pt x="11757024" y="6562744"/>
                </a:cubicBezTo>
                <a:cubicBezTo>
                  <a:pt x="11757024" y="6605607"/>
                  <a:pt x="11757024" y="6605607"/>
                  <a:pt x="11757024" y="6605607"/>
                </a:cubicBezTo>
                <a:lnTo>
                  <a:pt x="11798299" y="6605607"/>
                </a:lnTo>
                <a:cubicBezTo>
                  <a:pt x="11822111" y="6605607"/>
                  <a:pt x="11841161" y="6585824"/>
                  <a:pt x="11841161" y="6562744"/>
                </a:cubicBezTo>
                <a:cubicBezTo>
                  <a:pt x="11757024" y="6562744"/>
                  <a:pt x="11757024" y="6562744"/>
                  <a:pt x="11757024" y="6562744"/>
                </a:cubicBezTo>
                <a:cubicBezTo>
                  <a:pt x="11757024" y="6475431"/>
                  <a:pt x="11757024" y="6475431"/>
                  <a:pt x="11757024" y="6475431"/>
                </a:cubicBezTo>
                <a:lnTo>
                  <a:pt x="11841161" y="6475431"/>
                </a:lnTo>
                <a:cubicBezTo>
                  <a:pt x="11841161" y="6475431"/>
                  <a:pt x="11841161" y="6475431"/>
                  <a:pt x="11841161" y="6434156"/>
                </a:cubicBezTo>
                <a:cubicBezTo>
                  <a:pt x="11841161" y="6434156"/>
                  <a:pt x="11841161" y="6434156"/>
                  <a:pt x="11798299" y="64341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71D8A5-F049-F0DB-FFB5-BF5DF0796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0AECFD-A3DD-45F5-4DAD-4553E91C1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A83D80-26D5-94C5-E60A-59C27E25D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4F7B32-E9F9-BAF7-DC0D-F8056D7FC1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7F3409-0CDE-13A5-4088-B86044BEF497}"/>
              </a:ext>
            </a:extLst>
          </p:cNvPr>
          <p:cNvSpPr/>
          <p:nvPr userDrawn="1"/>
        </p:nvSpPr>
        <p:spPr>
          <a:xfrm>
            <a:off x="0" y="6880720"/>
            <a:ext cx="12192000" cy="3038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To change the logo color (to improve contrast against image): Right-click the slide background &gt; Format Background &gt; Solid Fill &gt; &amp; select either the Dark Grey or Light Grey</a:t>
            </a:r>
          </a:p>
        </p:txBody>
      </p:sp>
    </p:spTree>
    <p:extLst>
      <p:ext uri="{BB962C8B-B14F-4D97-AF65-F5344CB8AC3E}">
        <p14:creationId xmlns:p14="http://schemas.microsoft.com/office/powerpoint/2010/main" val="204575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71D8A5-F049-F0DB-FFB5-BF5DF0796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0AECFD-A3DD-45F5-4DAD-4553E91C1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A83D80-26D5-94C5-E60A-59C27E25D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DB3C5B3-C423-7877-D9C0-EB8CF9F55E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147545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BF4F1B-9276-83C5-BCC9-ED35487D1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7F9607-49C4-68A2-39C9-FD3481354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489C0BE-C5D9-422A-2402-586281C7C8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113843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2D7FD78-601E-36A5-AF61-1F1E4E7D47B0}"/>
              </a:ext>
            </a:extLst>
          </p:cNvPr>
          <p:cNvGrpSpPr/>
          <p:nvPr userDrawn="1"/>
        </p:nvGrpSpPr>
        <p:grpSpPr>
          <a:xfrm>
            <a:off x="4948238" y="2663060"/>
            <a:ext cx="2295524" cy="1531880"/>
            <a:chOff x="14147842" y="2771012"/>
            <a:chExt cx="2295524" cy="153188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829A0EB2-0AEC-CBC2-5444-059162617165}"/>
                </a:ext>
              </a:extLst>
            </p:cNvPr>
            <p:cNvSpPr/>
            <p:nvPr userDrawn="1"/>
          </p:nvSpPr>
          <p:spPr>
            <a:xfrm>
              <a:off x="14147842" y="2771012"/>
              <a:ext cx="2295524" cy="1531880"/>
            </a:xfrm>
            <a:custGeom>
              <a:avLst/>
              <a:gdLst>
                <a:gd name="connsiteX0" fmla="*/ 365 w 2295524"/>
                <a:gd name="connsiteY0" fmla="*/ 800707 h 1531880"/>
                <a:gd name="connsiteX1" fmla="*/ 365 w 2295524"/>
                <a:gd name="connsiteY1" fmla="*/ 1149931 h 1531880"/>
                <a:gd name="connsiteX2" fmla="*/ 382343 w 2295524"/>
                <a:gd name="connsiteY2" fmla="*/ 1149931 h 1531880"/>
                <a:gd name="connsiteX3" fmla="*/ 382343 w 2295524"/>
                <a:gd name="connsiteY3" fmla="*/ 382001 h 1531880"/>
                <a:gd name="connsiteX4" fmla="*/ 365 w 2295524"/>
                <a:gd name="connsiteY4" fmla="*/ 800707 h 1531880"/>
                <a:gd name="connsiteX5" fmla="*/ 727586 w 2295524"/>
                <a:gd name="connsiteY5" fmla="*/ 1531598 h 1531880"/>
                <a:gd name="connsiteX6" fmla="*/ 1145988 w 2295524"/>
                <a:gd name="connsiteY6" fmla="*/ 1149626 h 1531880"/>
                <a:gd name="connsiteX7" fmla="*/ 382032 w 2295524"/>
                <a:gd name="connsiteY7" fmla="*/ 1149626 h 1531880"/>
                <a:gd name="connsiteX8" fmla="*/ 382032 w 2295524"/>
                <a:gd name="connsiteY8" fmla="*/ 1531598 h 1531880"/>
                <a:gd name="connsiteX9" fmla="*/ 727586 w 2295524"/>
                <a:gd name="connsiteY9" fmla="*/ 1531598 h 1531880"/>
                <a:gd name="connsiteX10" fmla="*/ 1946666 w 2295524"/>
                <a:gd name="connsiteY10" fmla="*/ 29 h 1531880"/>
                <a:gd name="connsiteX11" fmla="*/ 1528264 w 2295524"/>
                <a:gd name="connsiteY11" fmla="*/ 382001 h 1531880"/>
                <a:gd name="connsiteX12" fmla="*/ 2295890 w 2295524"/>
                <a:gd name="connsiteY12" fmla="*/ 382001 h 1531880"/>
                <a:gd name="connsiteX13" fmla="*/ 2295890 w 2295524"/>
                <a:gd name="connsiteY13" fmla="*/ 29 h 1531880"/>
                <a:gd name="connsiteX14" fmla="*/ 1946666 w 2295524"/>
                <a:gd name="connsiteY14" fmla="*/ 29 h 1531880"/>
                <a:gd name="connsiteX15" fmla="*/ 1145988 w 2295524"/>
                <a:gd name="connsiteY15" fmla="*/ 1131567 h 1531880"/>
                <a:gd name="connsiteX16" fmla="*/ 1527960 w 2295524"/>
                <a:gd name="connsiteY16" fmla="*/ 1531909 h 1531880"/>
                <a:gd name="connsiteX17" fmla="*/ 1527960 w 2295524"/>
                <a:gd name="connsiteY17" fmla="*/ 382001 h 1531880"/>
                <a:gd name="connsiteX18" fmla="*/ 1145988 w 2295524"/>
                <a:gd name="connsiteY18" fmla="*/ 382001 h 1531880"/>
                <a:gd name="connsiteX19" fmla="*/ 1145988 w 2295524"/>
                <a:gd name="connsiteY19" fmla="*/ 1131567 h 1531880"/>
                <a:gd name="connsiteX20" fmla="*/ 800738 w 2295524"/>
                <a:gd name="connsiteY20" fmla="*/ 29 h 1531880"/>
                <a:gd name="connsiteX21" fmla="*/ 382343 w 2295524"/>
                <a:gd name="connsiteY21" fmla="*/ 382001 h 1531880"/>
                <a:gd name="connsiteX22" fmla="*/ 1146293 w 2295524"/>
                <a:gd name="connsiteY22" fmla="*/ 382001 h 1531880"/>
                <a:gd name="connsiteX23" fmla="*/ 1146293 w 2295524"/>
                <a:gd name="connsiteY23" fmla="*/ 29 h 1531880"/>
                <a:gd name="connsiteX24" fmla="*/ 800738 w 2295524"/>
                <a:gd name="connsiteY24" fmla="*/ 29 h 153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95524" h="1531880">
                  <a:moveTo>
                    <a:pt x="365" y="800707"/>
                  </a:moveTo>
                  <a:lnTo>
                    <a:pt x="365" y="1149931"/>
                  </a:lnTo>
                  <a:lnTo>
                    <a:pt x="382343" y="1149931"/>
                  </a:lnTo>
                  <a:lnTo>
                    <a:pt x="382343" y="382001"/>
                  </a:lnTo>
                  <a:cubicBezTo>
                    <a:pt x="146358" y="406486"/>
                    <a:pt x="365" y="556765"/>
                    <a:pt x="365" y="800707"/>
                  </a:cubicBezTo>
                  <a:close/>
                  <a:moveTo>
                    <a:pt x="727586" y="1531598"/>
                  </a:moveTo>
                  <a:cubicBezTo>
                    <a:pt x="971528" y="1531598"/>
                    <a:pt x="1121807" y="1385300"/>
                    <a:pt x="1145988" y="1149626"/>
                  </a:cubicBezTo>
                  <a:lnTo>
                    <a:pt x="382032" y="1149626"/>
                  </a:lnTo>
                  <a:lnTo>
                    <a:pt x="382032" y="1531598"/>
                  </a:lnTo>
                  <a:lnTo>
                    <a:pt x="727586" y="1531598"/>
                  </a:lnTo>
                  <a:close/>
                  <a:moveTo>
                    <a:pt x="1946666" y="29"/>
                  </a:moveTo>
                  <a:cubicBezTo>
                    <a:pt x="1702724" y="29"/>
                    <a:pt x="1552445" y="146327"/>
                    <a:pt x="1528264" y="382001"/>
                  </a:cubicBezTo>
                  <a:lnTo>
                    <a:pt x="2295890" y="382001"/>
                  </a:lnTo>
                  <a:lnTo>
                    <a:pt x="2295890" y="29"/>
                  </a:lnTo>
                  <a:lnTo>
                    <a:pt x="1946666" y="29"/>
                  </a:lnTo>
                  <a:close/>
                  <a:moveTo>
                    <a:pt x="1145988" y="1131567"/>
                  </a:moveTo>
                  <a:cubicBezTo>
                    <a:pt x="1145988" y="1353468"/>
                    <a:pt x="1292286" y="1507417"/>
                    <a:pt x="1527960" y="1531909"/>
                  </a:cubicBezTo>
                  <a:lnTo>
                    <a:pt x="1527960" y="382001"/>
                  </a:lnTo>
                  <a:lnTo>
                    <a:pt x="1145988" y="382001"/>
                  </a:lnTo>
                  <a:lnTo>
                    <a:pt x="1145988" y="1131567"/>
                  </a:lnTo>
                  <a:close/>
                  <a:moveTo>
                    <a:pt x="800738" y="29"/>
                  </a:moveTo>
                  <a:cubicBezTo>
                    <a:pt x="556803" y="29"/>
                    <a:pt x="406518" y="146327"/>
                    <a:pt x="382343" y="382001"/>
                  </a:cubicBezTo>
                  <a:lnTo>
                    <a:pt x="1146293" y="382001"/>
                  </a:lnTo>
                  <a:lnTo>
                    <a:pt x="1146293" y="29"/>
                  </a:lnTo>
                  <a:lnTo>
                    <a:pt x="800738" y="29"/>
                  </a:lnTo>
                  <a:close/>
                </a:path>
              </a:pathLst>
            </a:custGeom>
            <a:noFill/>
            <a:ln w="3841750" cap="rnd">
              <a:solidFill>
                <a:srgbClr val="BE02F8">
                  <a:alpha val="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D330D322-4125-C49E-A684-E554FC27AAE2}"/>
                </a:ext>
              </a:extLst>
            </p:cNvPr>
            <p:cNvSpPr/>
            <p:nvPr userDrawn="1"/>
          </p:nvSpPr>
          <p:spPr>
            <a:xfrm>
              <a:off x="14147842" y="2771012"/>
              <a:ext cx="2295524" cy="1531880"/>
            </a:xfrm>
            <a:custGeom>
              <a:avLst/>
              <a:gdLst>
                <a:gd name="connsiteX0" fmla="*/ 365 w 2295524"/>
                <a:gd name="connsiteY0" fmla="*/ 800707 h 1531880"/>
                <a:gd name="connsiteX1" fmla="*/ 365 w 2295524"/>
                <a:gd name="connsiteY1" fmla="*/ 1149931 h 1531880"/>
                <a:gd name="connsiteX2" fmla="*/ 382343 w 2295524"/>
                <a:gd name="connsiteY2" fmla="*/ 1149931 h 1531880"/>
                <a:gd name="connsiteX3" fmla="*/ 382343 w 2295524"/>
                <a:gd name="connsiteY3" fmla="*/ 382001 h 1531880"/>
                <a:gd name="connsiteX4" fmla="*/ 365 w 2295524"/>
                <a:gd name="connsiteY4" fmla="*/ 800707 h 1531880"/>
                <a:gd name="connsiteX5" fmla="*/ 727586 w 2295524"/>
                <a:gd name="connsiteY5" fmla="*/ 1531598 h 1531880"/>
                <a:gd name="connsiteX6" fmla="*/ 1145988 w 2295524"/>
                <a:gd name="connsiteY6" fmla="*/ 1149626 h 1531880"/>
                <a:gd name="connsiteX7" fmla="*/ 382032 w 2295524"/>
                <a:gd name="connsiteY7" fmla="*/ 1149626 h 1531880"/>
                <a:gd name="connsiteX8" fmla="*/ 382032 w 2295524"/>
                <a:gd name="connsiteY8" fmla="*/ 1531598 h 1531880"/>
                <a:gd name="connsiteX9" fmla="*/ 727586 w 2295524"/>
                <a:gd name="connsiteY9" fmla="*/ 1531598 h 1531880"/>
                <a:gd name="connsiteX10" fmla="*/ 1946666 w 2295524"/>
                <a:gd name="connsiteY10" fmla="*/ 29 h 1531880"/>
                <a:gd name="connsiteX11" fmla="*/ 1528264 w 2295524"/>
                <a:gd name="connsiteY11" fmla="*/ 382001 h 1531880"/>
                <a:gd name="connsiteX12" fmla="*/ 2295890 w 2295524"/>
                <a:gd name="connsiteY12" fmla="*/ 382001 h 1531880"/>
                <a:gd name="connsiteX13" fmla="*/ 2295890 w 2295524"/>
                <a:gd name="connsiteY13" fmla="*/ 29 h 1531880"/>
                <a:gd name="connsiteX14" fmla="*/ 1946666 w 2295524"/>
                <a:gd name="connsiteY14" fmla="*/ 29 h 1531880"/>
                <a:gd name="connsiteX15" fmla="*/ 1145988 w 2295524"/>
                <a:gd name="connsiteY15" fmla="*/ 1131567 h 1531880"/>
                <a:gd name="connsiteX16" fmla="*/ 1527960 w 2295524"/>
                <a:gd name="connsiteY16" fmla="*/ 1531909 h 1531880"/>
                <a:gd name="connsiteX17" fmla="*/ 1527960 w 2295524"/>
                <a:gd name="connsiteY17" fmla="*/ 382001 h 1531880"/>
                <a:gd name="connsiteX18" fmla="*/ 1145988 w 2295524"/>
                <a:gd name="connsiteY18" fmla="*/ 382001 h 1531880"/>
                <a:gd name="connsiteX19" fmla="*/ 1145988 w 2295524"/>
                <a:gd name="connsiteY19" fmla="*/ 1131567 h 1531880"/>
                <a:gd name="connsiteX20" fmla="*/ 800738 w 2295524"/>
                <a:gd name="connsiteY20" fmla="*/ 29 h 1531880"/>
                <a:gd name="connsiteX21" fmla="*/ 382343 w 2295524"/>
                <a:gd name="connsiteY21" fmla="*/ 382001 h 1531880"/>
                <a:gd name="connsiteX22" fmla="*/ 1146293 w 2295524"/>
                <a:gd name="connsiteY22" fmla="*/ 382001 h 1531880"/>
                <a:gd name="connsiteX23" fmla="*/ 1146293 w 2295524"/>
                <a:gd name="connsiteY23" fmla="*/ 29 h 1531880"/>
                <a:gd name="connsiteX24" fmla="*/ 800738 w 2295524"/>
                <a:gd name="connsiteY24" fmla="*/ 29 h 153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95524" h="1531880">
                  <a:moveTo>
                    <a:pt x="365" y="800707"/>
                  </a:moveTo>
                  <a:lnTo>
                    <a:pt x="365" y="1149931"/>
                  </a:lnTo>
                  <a:lnTo>
                    <a:pt x="382343" y="1149931"/>
                  </a:lnTo>
                  <a:lnTo>
                    <a:pt x="382343" y="382001"/>
                  </a:lnTo>
                  <a:cubicBezTo>
                    <a:pt x="146358" y="406486"/>
                    <a:pt x="365" y="556765"/>
                    <a:pt x="365" y="800707"/>
                  </a:cubicBezTo>
                  <a:close/>
                  <a:moveTo>
                    <a:pt x="727586" y="1531598"/>
                  </a:moveTo>
                  <a:cubicBezTo>
                    <a:pt x="971528" y="1531598"/>
                    <a:pt x="1121807" y="1385300"/>
                    <a:pt x="1145988" y="1149626"/>
                  </a:cubicBezTo>
                  <a:lnTo>
                    <a:pt x="382032" y="1149626"/>
                  </a:lnTo>
                  <a:lnTo>
                    <a:pt x="382032" y="1531598"/>
                  </a:lnTo>
                  <a:lnTo>
                    <a:pt x="727586" y="1531598"/>
                  </a:lnTo>
                  <a:close/>
                  <a:moveTo>
                    <a:pt x="1946666" y="29"/>
                  </a:moveTo>
                  <a:cubicBezTo>
                    <a:pt x="1702724" y="29"/>
                    <a:pt x="1552445" y="146327"/>
                    <a:pt x="1528264" y="382001"/>
                  </a:cubicBezTo>
                  <a:lnTo>
                    <a:pt x="2295890" y="382001"/>
                  </a:lnTo>
                  <a:lnTo>
                    <a:pt x="2295890" y="29"/>
                  </a:lnTo>
                  <a:lnTo>
                    <a:pt x="1946666" y="29"/>
                  </a:lnTo>
                  <a:close/>
                  <a:moveTo>
                    <a:pt x="1145988" y="1131567"/>
                  </a:moveTo>
                  <a:cubicBezTo>
                    <a:pt x="1145988" y="1353468"/>
                    <a:pt x="1292286" y="1507417"/>
                    <a:pt x="1527960" y="1531909"/>
                  </a:cubicBezTo>
                  <a:lnTo>
                    <a:pt x="1527960" y="382001"/>
                  </a:lnTo>
                  <a:lnTo>
                    <a:pt x="1145988" y="382001"/>
                  </a:lnTo>
                  <a:lnTo>
                    <a:pt x="1145988" y="1131567"/>
                  </a:lnTo>
                  <a:close/>
                  <a:moveTo>
                    <a:pt x="800738" y="29"/>
                  </a:moveTo>
                  <a:cubicBezTo>
                    <a:pt x="556803" y="29"/>
                    <a:pt x="406518" y="146327"/>
                    <a:pt x="382343" y="382001"/>
                  </a:cubicBezTo>
                  <a:lnTo>
                    <a:pt x="1146293" y="382001"/>
                  </a:lnTo>
                  <a:lnTo>
                    <a:pt x="1146293" y="29"/>
                  </a:lnTo>
                  <a:lnTo>
                    <a:pt x="800738" y="29"/>
                  </a:lnTo>
                  <a:close/>
                </a:path>
              </a:pathLst>
            </a:custGeom>
            <a:noFill/>
            <a:ln w="3201461" cap="rnd">
              <a:solidFill>
                <a:srgbClr val="BE02F8">
                  <a:alpha val="17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B12FBC5-0A0E-EF89-C38B-5C59B28B2C49}"/>
                </a:ext>
              </a:extLst>
            </p:cNvPr>
            <p:cNvSpPr/>
            <p:nvPr userDrawn="1"/>
          </p:nvSpPr>
          <p:spPr>
            <a:xfrm>
              <a:off x="14147842" y="2771012"/>
              <a:ext cx="2295524" cy="1531880"/>
            </a:xfrm>
            <a:custGeom>
              <a:avLst/>
              <a:gdLst>
                <a:gd name="connsiteX0" fmla="*/ 365 w 2295524"/>
                <a:gd name="connsiteY0" fmla="*/ 800707 h 1531880"/>
                <a:gd name="connsiteX1" fmla="*/ 365 w 2295524"/>
                <a:gd name="connsiteY1" fmla="*/ 1149931 h 1531880"/>
                <a:gd name="connsiteX2" fmla="*/ 382343 w 2295524"/>
                <a:gd name="connsiteY2" fmla="*/ 1149931 h 1531880"/>
                <a:gd name="connsiteX3" fmla="*/ 382343 w 2295524"/>
                <a:gd name="connsiteY3" fmla="*/ 382001 h 1531880"/>
                <a:gd name="connsiteX4" fmla="*/ 365 w 2295524"/>
                <a:gd name="connsiteY4" fmla="*/ 800707 h 1531880"/>
                <a:gd name="connsiteX5" fmla="*/ 727586 w 2295524"/>
                <a:gd name="connsiteY5" fmla="*/ 1531598 h 1531880"/>
                <a:gd name="connsiteX6" fmla="*/ 1145988 w 2295524"/>
                <a:gd name="connsiteY6" fmla="*/ 1149626 h 1531880"/>
                <a:gd name="connsiteX7" fmla="*/ 382032 w 2295524"/>
                <a:gd name="connsiteY7" fmla="*/ 1149626 h 1531880"/>
                <a:gd name="connsiteX8" fmla="*/ 382032 w 2295524"/>
                <a:gd name="connsiteY8" fmla="*/ 1531598 h 1531880"/>
                <a:gd name="connsiteX9" fmla="*/ 727586 w 2295524"/>
                <a:gd name="connsiteY9" fmla="*/ 1531598 h 1531880"/>
                <a:gd name="connsiteX10" fmla="*/ 1946666 w 2295524"/>
                <a:gd name="connsiteY10" fmla="*/ 29 h 1531880"/>
                <a:gd name="connsiteX11" fmla="*/ 1528264 w 2295524"/>
                <a:gd name="connsiteY11" fmla="*/ 382001 h 1531880"/>
                <a:gd name="connsiteX12" fmla="*/ 2295890 w 2295524"/>
                <a:gd name="connsiteY12" fmla="*/ 382001 h 1531880"/>
                <a:gd name="connsiteX13" fmla="*/ 2295890 w 2295524"/>
                <a:gd name="connsiteY13" fmla="*/ 29 h 1531880"/>
                <a:gd name="connsiteX14" fmla="*/ 1946666 w 2295524"/>
                <a:gd name="connsiteY14" fmla="*/ 29 h 1531880"/>
                <a:gd name="connsiteX15" fmla="*/ 1145988 w 2295524"/>
                <a:gd name="connsiteY15" fmla="*/ 1131567 h 1531880"/>
                <a:gd name="connsiteX16" fmla="*/ 1527960 w 2295524"/>
                <a:gd name="connsiteY16" fmla="*/ 1531909 h 1531880"/>
                <a:gd name="connsiteX17" fmla="*/ 1527960 w 2295524"/>
                <a:gd name="connsiteY17" fmla="*/ 382001 h 1531880"/>
                <a:gd name="connsiteX18" fmla="*/ 1145988 w 2295524"/>
                <a:gd name="connsiteY18" fmla="*/ 382001 h 1531880"/>
                <a:gd name="connsiteX19" fmla="*/ 1145988 w 2295524"/>
                <a:gd name="connsiteY19" fmla="*/ 1131567 h 1531880"/>
                <a:gd name="connsiteX20" fmla="*/ 800738 w 2295524"/>
                <a:gd name="connsiteY20" fmla="*/ 29 h 1531880"/>
                <a:gd name="connsiteX21" fmla="*/ 382343 w 2295524"/>
                <a:gd name="connsiteY21" fmla="*/ 382001 h 1531880"/>
                <a:gd name="connsiteX22" fmla="*/ 1146293 w 2295524"/>
                <a:gd name="connsiteY22" fmla="*/ 382001 h 1531880"/>
                <a:gd name="connsiteX23" fmla="*/ 1146293 w 2295524"/>
                <a:gd name="connsiteY23" fmla="*/ 29 h 1531880"/>
                <a:gd name="connsiteX24" fmla="*/ 800738 w 2295524"/>
                <a:gd name="connsiteY24" fmla="*/ 29 h 153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95524" h="1531880">
                  <a:moveTo>
                    <a:pt x="365" y="800707"/>
                  </a:moveTo>
                  <a:lnTo>
                    <a:pt x="365" y="1149931"/>
                  </a:lnTo>
                  <a:lnTo>
                    <a:pt x="382343" y="1149931"/>
                  </a:lnTo>
                  <a:lnTo>
                    <a:pt x="382343" y="382001"/>
                  </a:lnTo>
                  <a:cubicBezTo>
                    <a:pt x="146358" y="406486"/>
                    <a:pt x="365" y="556765"/>
                    <a:pt x="365" y="800707"/>
                  </a:cubicBezTo>
                  <a:close/>
                  <a:moveTo>
                    <a:pt x="727586" y="1531598"/>
                  </a:moveTo>
                  <a:cubicBezTo>
                    <a:pt x="971528" y="1531598"/>
                    <a:pt x="1121807" y="1385300"/>
                    <a:pt x="1145988" y="1149626"/>
                  </a:cubicBezTo>
                  <a:lnTo>
                    <a:pt x="382032" y="1149626"/>
                  </a:lnTo>
                  <a:lnTo>
                    <a:pt x="382032" y="1531598"/>
                  </a:lnTo>
                  <a:lnTo>
                    <a:pt x="727586" y="1531598"/>
                  </a:lnTo>
                  <a:close/>
                  <a:moveTo>
                    <a:pt x="1946666" y="29"/>
                  </a:moveTo>
                  <a:cubicBezTo>
                    <a:pt x="1702724" y="29"/>
                    <a:pt x="1552445" y="146327"/>
                    <a:pt x="1528264" y="382001"/>
                  </a:cubicBezTo>
                  <a:lnTo>
                    <a:pt x="2295890" y="382001"/>
                  </a:lnTo>
                  <a:lnTo>
                    <a:pt x="2295890" y="29"/>
                  </a:lnTo>
                  <a:lnTo>
                    <a:pt x="1946666" y="29"/>
                  </a:lnTo>
                  <a:close/>
                  <a:moveTo>
                    <a:pt x="1145988" y="1131567"/>
                  </a:moveTo>
                  <a:cubicBezTo>
                    <a:pt x="1145988" y="1353468"/>
                    <a:pt x="1292286" y="1507417"/>
                    <a:pt x="1527960" y="1531909"/>
                  </a:cubicBezTo>
                  <a:lnTo>
                    <a:pt x="1527960" y="382001"/>
                  </a:lnTo>
                  <a:lnTo>
                    <a:pt x="1145988" y="382001"/>
                  </a:lnTo>
                  <a:lnTo>
                    <a:pt x="1145988" y="1131567"/>
                  </a:lnTo>
                  <a:close/>
                  <a:moveTo>
                    <a:pt x="800738" y="29"/>
                  </a:moveTo>
                  <a:cubicBezTo>
                    <a:pt x="556803" y="29"/>
                    <a:pt x="406518" y="146327"/>
                    <a:pt x="382343" y="382001"/>
                  </a:cubicBezTo>
                  <a:lnTo>
                    <a:pt x="1146293" y="382001"/>
                  </a:lnTo>
                  <a:lnTo>
                    <a:pt x="1146293" y="29"/>
                  </a:lnTo>
                  <a:lnTo>
                    <a:pt x="800738" y="29"/>
                  </a:lnTo>
                  <a:close/>
                </a:path>
              </a:pathLst>
            </a:custGeom>
            <a:noFill/>
            <a:ln w="2561165" cap="rnd">
              <a:solidFill>
                <a:srgbClr val="BE02F8">
                  <a:alpha val="33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EB5CD2F-C83D-E501-6DDD-5432F638F198}"/>
                </a:ext>
              </a:extLst>
            </p:cNvPr>
            <p:cNvSpPr/>
            <p:nvPr userDrawn="1"/>
          </p:nvSpPr>
          <p:spPr>
            <a:xfrm>
              <a:off x="14147842" y="2771012"/>
              <a:ext cx="2295524" cy="1531880"/>
            </a:xfrm>
            <a:custGeom>
              <a:avLst/>
              <a:gdLst>
                <a:gd name="connsiteX0" fmla="*/ 365 w 2295524"/>
                <a:gd name="connsiteY0" fmla="*/ 800707 h 1531880"/>
                <a:gd name="connsiteX1" fmla="*/ 365 w 2295524"/>
                <a:gd name="connsiteY1" fmla="*/ 1149931 h 1531880"/>
                <a:gd name="connsiteX2" fmla="*/ 382343 w 2295524"/>
                <a:gd name="connsiteY2" fmla="*/ 1149931 h 1531880"/>
                <a:gd name="connsiteX3" fmla="*/ 382343 w 2295524"/>
                <a:gd name="connsiteY3" fmla="*/ 382001 h 1531880"/>
                <a:gd name="connsiteX4" fmla="*/ 365 w 2295524"/>
                <a:gd name="connsiteY4" fmla="*/ 800707 h 1531880"/>
                <a:gd name="connsiteX5" fmla="*/ 727586 w 2295524"/>
                <a:gd name="connsiteY5" fmla="*/ 1531598 h 1531880"/>
                <a:gd name="connsiteX6" fmla="*/ 1145988 w 2295524"/>
                <a:gd name="connsiteY6" fmla="*/ 1149626 h 1531880"/>
                <a:gd name="connsiteX7" fmla="*/ 382032 w 2295524"/>
                <a:gd name="connsiteY7" fmla="*/ 1149626 h 1531880"/>
                <a:gd name="connsiteX8" fmla="*/ 382032 w 2295524"/>
                <a:gd name="connsiteY8" fmla="*/ 1531598 h 1531880"/>
                <a:gd name="connsiteX9" fmla="*/ 727586 w 2295524"/>
                <a:gd name="connsiteY9" fmla="*/ 1531598 h 1531880"/>
                <a:gd name="connsiteX10" fmla="*/ 1946666 w 2295524"/>
                <a:gd name="connsiteY10" fmla="*/ 29 h 1531880"/>
                <a:gd name="connsiteX11" fmla="*/ 1528264 w 2295524"/>
                <a:gd name="connsiteY11" fmla="*/ 382001 h 1531880"/>
                <a:gd name="connsiteX12" fmla="*/ 2295890 w 2295524"/>
                <a:gd name="connsiteY12" fmla="*/ 382001 h 1531880"/>
                <a:gd name="connsiteX13" fmla="*/ 2295890 w 2295524"/>
                <a:gd name="connsiteY13" fmla="*/ 29 h 1531880"/>
                <a:gd name="connsiteX14" fmla="*/ 1946666 w 2295524"/>
                <a:gd name="connsiteY14" fmla="*/ 29 h 1531880"/>
                <a:gd name="connsiteX15" fmla="*/ 1145988 w 2295524"/>
                <a:gd name="connsiteY15" fmla="*/ 1131567 h 1531880"/>
                <a:gd name="connsiteX16" fmla="*/ 1527960 w 2295524"/>
                <a:gd name="connsiteY16" fmla="*/ 1531909 h 1531880"/>
                <a:gd name="connsiteX17" fmla="*/ 1527960 w 2295524"/>
                <a:gd name="connsiteY17" fmla="*/ 382001 h 1531880"/>
                <a:gd name="connsiteX18" fmla="*/ 1145988 w 2295524"/>
                <a:gd name="connsiteY18" fmla="*/ 382001 h 1531880"/>
                <a:gd name="connsiteX19" fmla="*/ 1145988 w 2295524"/>
                <a:gd name="connsiteY19" fmla="*/ 1131567 h 1531880"/>
                <a:gd name="connsiteX20" fmla="*/ 800738 w 2295524"/>
                <a:gd name="connsiteY20" fmla="*/ 29 h 1531880"/>
                <a:gd name="connsiteX21" fmla="*/ 382343 w 2295524"/>
                <a:gd name="connsiteY21" fmla="*/ 382001 h 1531880"/>
                <a:gd name="connsiteX22" fmla="*/ 1146293 w 2295524"/>
                <a:gd name="connsiteY22" fmla="*/ 382001 h 1531880"/>
                <a:gd name="connsiteX23" fmla="*/ 1146293 w 2295524"/>
                <a:gd name="connsiteY23" fmla="*/ 29 h 1531880"/>
                <a:gd name="connsiteX24" fmla="*/ 800738 w 2295524"/>
                <a:gd name="connsiteY24" fmla="*/ 29 h 153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95524" h="1531880">
                  <a:moveTo>
                    <a:pt x="365" y="800707"/>
                  </a:moveTo>
                  <a:lnTo>
                    <a:pt x="365" y="1149931"/>
                  </a:lnTo>
                  <a:lnTo>
                    <a:pt x="382343" y="1149931"/>
                  </a:lnTo>
                  <a:lnTo>
                    <a:pt x="382343" y="382001"/>
                  </a:lnTo>
                  <a:cubicBezTo>
                    <a:pt x="146358" y="406486"/>
                    <a:pt x="365" y="556765"/>
                    <a:pt x="365" y="800707"/>
                  </a:cubicBezTo>
                  <a:close/>
                  <a:moveTo>
                    <a:pt x="727586" y="1531598"/>
                  </a:moveTo>
                  <a:cubicBezTo>
                    <a:pt x="971528" y="1531598"/>
                    <a:pt x="1121807" y="1385300"/>
                    <a:pt x="1145988" y="1149626"/>
                  </a:cubicBezTo>
                  <a:lnTo>
                    <a:pt x="382032" y="1149626"/>
                  </a:lnTo>
                  <a:lnTo>
                    <a:pt x="382032" y="1531598"/>
                  </a:lnTo>
                  <a:lnTo>
                    <a:pt x="727586" y="1531598"/>
                  </a:lnTo>
                  <a:close/>
                  <a:moveTo>
                    <a:pt x="1946666" y="29"/>
                  </a:moveTo>
                  <a:cubicBezTo>
                    <a:pt x="1702724" y="29"/>
                    <a:pt x="1552445" y="146327"/>
                    <a:pt x="1528264" y="382001"/>
                  </a:cubicBezTo>
                  <a:lnTo>
                    <a:pt x="2295890" y="382001"/>
                  </a:lnTo>
                  <a:lnTo>
                    <a:pt x="2295890" y="29"/>
                  </a:lnTo>
                  <a:lnTo>
                    <a:pt x="1946666" y="29"/>
                  </a:lnTo>
                  <a:close/>
                  <a:moveTo>
                    <a:pt x="1145988" y="1131567"/>
                  </a:moveTo>
                  <a:cubicBezTo>
                    <a:pt x="1145988" y="1353468"/>
                    <a:pt x="1292286" y="1507417"/>
                    <a:pt x="1527960" y="1531909"/>
                  </a:cubicBezTo>
                  <a:lnTo>
                    <a:pt x="1527960" y="382001"/>
                  </a:lnTo>
                  <a:lnTo>
                    <a:pt x="1145988" y="382001"/>
                  </a:lnTo>
                  <a:lnTo>
                    <a:pt x="1145988" y="1131567"/>
                  </a:lnTo>
                  <a:close/>
                  <a:moveTo>
                    <a:pt x="800738" y="29"/>
                  </a:moveTo>
                  <a:cubicBezTo>
                    <a:pt x="556803" y="29"/>
                    <a:pt x="406518" y="146327"/>
                    <a:pt x="382343" y="382001"/>
                  </a:cubicBezTo>
                  <a:lnTo>
                    <a:pt x="1146293" y="382001"/>
                  </a:lnTo>
                  <a:lnTo>
                    <a:pt x="1146293" y="29"/>
                  </a:lnTo>
                  <a:lnTo>
                    <a:pt x="800738" y="29"/>
                  </a:lnTo>
                  <a:close/>
                </a:path>
              </a:pathLst>
            </a:custGeom>
            <a:noFill/>
            <a:ln w="1920875" cap="rnd">
              <a:solidFill>
                <a:srgbClr val="BE02F8">
                  <a:alpha val="5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824EB9B-549C-972A-6351-9298B92F36E0}"/>
                </a:ext>
              </a:extLst>
            </p:cNvPr>
            <p:cNvSpPr/>
            <p:nvPr userDrawn="1"/>
          </p:nvSpPr>
          <p:spPr>
            <a:xfrm>
              <a:off x="14147842" y="2771012"/>
              <a:ext cx="2295524" cy="1531880"/>
            </a:xfrm>
            <a:custGeom>
              <a:avLst/>
              <a:gdLst>
                <a:gd name="connsiteX0" fmla="*/ 365 w 2295524"/>
                <a:gd name="connsiteY0" fmla="*/ 800707 h 1531880"/>
                <a:gd name="connsiteX1" fmla="*/ 365 w 2295524"/>
                <a:gd name="connsiteY1" fmla="*/ 1149931 h 1531880"/>
                <a:gd name="connsiteX2" fmla="*/ 382343 w 2295524"/>
                <a:gd name="connsiteY2" fmla="*/ 1149931 h 1531880"/>
                <a:gd name="connsiteX3" fmla="*/ 382343 w 2295524"/>
                <a:gd name="connsiteY3" fmla="*/ 382001 h 1531880"/>
                <a:gd name="connsiteX4" fmla="*/ 365 w 2295524"/>
                <a:gd name="connsiteY4" fmla="*/ 800707 h 1531880"/>
                <a:gd name="connsiteX5" fmla="*/ 727586 w 2295524"/>
                <a:gd name="connsiteY5" fmla="*/ 1531598 h 1531880"/>
                <a:gd name="connsiteX6" fmla="*/ 1145988 w 2295524"/>
                <a:gd name="connsiteY6" fmla="*/ 1149626 h 1531880"/>
                <a:gd name="connsiteX7" fmla="*/ 382032 w 2295524"/>
                <a:gd name="connsiteY7" fmla="*/ 1149626 h 1531880"/>
                <a:gd name="connsiteX8" fmla="*/ 382032 w 2295524"/>
                <a:gd name="connsiteY8" fmla="*/ 1531598 h 1531880"/>
                <a:gd name="connsiteX9" fmla="*/ 727586 w 2295524"/>
                <a:gd name="connsiteY9" fmla="*/ 1531598 h 1531880"/>
                <a:gd name="connsiteX10" fmla="*/ 1946666 w 2295524"/>
                <a:gd name="connsiteY10" fmla="*/ 29 h 1531880"/>
                <a:gd name="connsiteX11" fmla="*/ 1528264 w 2295524"/>
                <a:gd name="connsiteY11" fmla="*/ 382001 h 1531880"/>
                <a:gd name="connsiteX12" fmla="*/ 2295890 w 2295524"/>
                <a:gd name="connsiteY12" fmla="*/ 382001 h 1531880"/>
                <a:gd name="connsiteX13" fmla="*/ 2295890 w 2295524"/>
                <a:gd name="connsiteY13" fmla="*/ 29 h 1531880"/>
                <a:gd name="connsiteX14" fmla="*/ 1946666 w 2295524"/>
                <a:gd name="connsiteY14" fmla="*/ 29 h 1531880"/>
                <a:gd name="connsiteX15" fmla="*/ 1145988 w 2295524"/>
                <a:gd name="connsiteY15" fmla="*/ 1131567 h 1531880"/>
                <a:gd name="connsiteX16" fmla="*/ 1527960 w 2295524"/>
                <a:gd name="connsiteY16" fmla="*/ 1531909 h 1531880"/>
                <a:gd name="connsiteX17" fmla="*/ 1527960 w 2295524"/>
                <a:gd name="connsiteY17" fmla="*/ 382001 h 1531880"/>
                <a:gd name="connsiteX18" fmla="*/ 1145988 w 2295524"/>
                <a:gd name="connsiteY18" fmla="*/ 382001 h 1531880"/>
                <a:gd name="connsiteX19" fmla="*/ 1145988 w 2295524"/>
                <a:gd name="connsiteY19" fmla="*/ 1131567 h 1531880"/>
                <a:gd name="connsiteX20" fmla="*/ 800738 w 2295524"/>
                <a:gd name="connsiteY20" fmla="*/ 29 h 1531880"/>
                <a:gd name="connsiteX21" fmla="*/ 382343 w 2295524"/>
                <a:gd name="connsiteY21" fmla="*/ 382001 h 1531880"/>
                <a:gd name="connsiteX22" fmla="*/ 1146293 w 2295524"/>
                <a:gd name="connsiteY22" fmla="*/ 382001 h 1531880"/>
                <a:gd name="connsiteX23" fmla="*/ 1146293 w 2295524"/>
                <a:gd name="connsiteY23" fmla="*/ 29 h 1531880"/>
                <a:gd name="connsiteX24" fmla="*/ 800738 w 2295524"/>
                <a:gd name="connsiteY24" fmla="*/ 29 h 153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95524" h="1531880">
                  <a:moveTo>
                    <a:pt x="365" y="800707"/>
                  </a:moveTo>
                  <a:lnTo>
                    <a:pt x="365" y="1149931"/>
                  </a:lnTo>
                  <a:lnTo>
                    <a:pt x="382343" y="1149931"/>
                  </a:lnTo>
                  <a:lnTo>
                    <a:pt x="382343" y="382001"/>
                  </a:lnTo>
                  <a:cubicBezTo>
                    <a:pt x="146358" y="406486"/>
                    <a:pt x="365" y="556765"/>
                    <a:pt x="365" y="800707"/>
                  </a:cubicBezTo>
                  <a:close/>
                  <a:moveTo>
                    <a:pt x="727586" y="1531598"/>
                  </a:moveTo>
                  <a:cubicBezTo>
                    <a:pt x="971528" y="1531598"/>
                    <a:pt x="1121807" y="1385300"/>
                    <a:pt x="1145988" y="1149626"/>
                  </a:cubicBezTo>
                  <a:lnTo>
                    <a:pt x="382032" y="1149626"/>
                  </a:lnTo>
                  <a:lnTo>
                    <a:pt x="382032" y="1531598"/>
                  </a:lnTo>
                  <a:lnTo>
                    <a:pt x="727586" y="1531598"/>
                  </a:lnTo>
                  <a:close/>
                  <a:moveTo>
                    <a:pt x="1946666" y="29"/>
                  </a:moveTo>
                  <a:cubicBezTo>
                    <a:pt x="1702724" y="29"/>
                    <a:pt x="1552445" y="146327"/>
                    <a:pt x="1528264" y="382001"/>
                  </a:cubicBezTo>
                  <a:lnTo>
                    <a:pt x="2295890" y="382001"/>
                  </a:lnTo>
                  <a:lnTo>
                    <a:pt x="2295890" y="29"/>
                  </a:lnTo>
                  <a:lnTo>
                    <a:pt x="1946666" y="29"/>
                  </a:lnTo>
                  <a:close/>
                  <a:moveTo>
                    <a:pt x="1145988" y="1131567"/>
                  </a:moveTo>
                  <a:cubicBezTo>
                    <a:pt x="1145988" y="1353468"/>
                    <a:pt x="1292286" y="1507417"/>
                    <a:pt x="1527960" y="1531909"/>
                  </a:cubicBezTo>
                  <a:lnTo>
                    <a:pt x="1527960" y="382001"/>
                  </a:lnTo>
                  <a:lnTo>
                    <a:pt x="1145988" y="382001"/>
                  </a:lnTo>
                  <a:lnTo>
                    <a:pt x="1145988" y="1131567"/>
                  </a:lnTo>
                  <a:close/>
                  <a:moveTo>
                    <a:pt x="800738" y="29"/>
                  </a:moveTo>
                  <a:cubicBezTo>
                    <a:pt x="556803" y="29"/>
                    <a:pt x="406518" y="146327"/>
                    <a:pt x="382343" y="382001"/>
                  </a:cubicBezTo>
                  <a:lnTo>
                    <a:pt x="1146293" y="382001"/>
                  </a:lnTo>
                  <a:lnTo>
                    <a:pt x="1146293" y="29"/>
                  </a:lnTo>
                  <a:lnTo>
                    <a:pt x="800738" y="29"/>
                  </a:lnTo>
                  <a:close/>
                </a:path>
              </a:pathLst>
            </a:custGeom>
            <a:noFill/>
            <a:ln w="1280585" cap="rnd">
              <a:solidFill>
                <a:srgbClr val="BE02F8">
                  <a:alpha val="67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81D3196-71E9-E124-79AA-2B1044CA0777}"/>
                </a:ext>
              </a:extLst>
            </p:cNvPr>
            <p:cNvSpPr/>
            <p:nvPr userDrawn="1"/>
          </p:nvSpPr>
          <p:spPr>
            <a:xfrm>
              <a:off x="14147842" y="2771012"/>
              <a:ext cx="2295524" cy="1531880"/>
            </a:xfrm>
            <a:custGeom>
              <a:avLst/>
              <a:gdLst>
                <a:gd name="connsiteX0" fmla="*/ 365 w 2295524"/>
                <a:gd name="connsiteY0" fmla="*/ 800707 h 1531880"/>
                <a:gd name="connsiteX1" fmla="*/ 365 w 2295524"/>
                <a:gd name="connsiteY1" fmla="*/ 1149931 h 1531880"/>
                <a:gd name="connsiteX2" fmla="*/ 382343 w 2295524"/>
                <a:gd name="connsiteY2" fmla="*/ 1149931 h 1531880"/>
                <a:gd name="connsiteX3" fmla="*/ 382343 w 2295524"/>
                <a:gd name="connsiteY3" fmla="*/ 382001 h 1531880"/>
                <a:gd name="connsiteX4" fmla="*/ 365 w 2295524"/>
                <a:gd name="connsiteY4" fmla="*/ 800707 h 1531880"/>
                <a:gd name="connsiteX5" fmla="*/ 727586 w 2295524"/>
                <a:gd name="connsiteY5" fmla="*/ 1531598 h 1531880"/>
                <a:gd name="connsiteX6" fmla="*/ 1145988 w 2295524"/>
                <a:gd name="connsiteY6" fmla="*/ 1149626 h 1531880"/>
                <a:gd name="connsiteX7" fmla="*/ 382032 w 2295524"/>
                <a:gd name="connsiteY7" fmla="*/ 1149626 h 1531880"/>
                <a:gd name="connsiteX8" fmla="*/ 382032 w 2295524"/>
                <a:gd name="connsiteY8" fmla="*/ 1531598 h 1531880"/>
                <a:gd name="connsiteX9" fmla="*/ 727586 w 2295524"/>
                <a:gd name="connsiteY9" fmla="*/ 1531598 h 1531880"/>
                <a:gd name="connsiteX10" fmla="*/ 1946666 w 2295524"/>
                <a:gd name="connsiteY10" fmla="*/ 29 h 1531880"/>
                <a:gd name="connsiteX11" fmla="*/ 1528264 w 2295524"/>
                <a:gd name="connsiteY11" fmla="*/ 382001 h 1531880"/>
                <a:gd name="connsiteX12" fmla="*/ 2295890 w 2295524"/>
                <a:gd name="connsiteY12" fmla="*/ 382001 h 1531880"/>
                <a:gd name="connsiteX13" fmla="*/ 2295890 w 2295524"/>
                <a:gd name="connsiteY13" fmla="*/ 29 h 1531880"/>
                <a:gd name="connsiteX14" fmla="*/ 1946666 w 2295524"/>
                <a:gd name="connsiteY14" fmla="*/ 29 h 1531880"/>
                <a:gd name="connsiteX15" fmla="*/ 1145988 w 2295524"/>
                <a:gd name="connsiteY15" fmla="*/ 1131567 h 1531880"/>
                <a:gd name="connsiteX16" fmla="*/ 1527960 w 2295524"/>
                <a:gd name="connsiteY16" fmla="*/ 1531909 h 1531880"/>
                <a:gd name="connsiteX17" fmla="*/ 1527960 w 2295524"/>
                <a:gd name="connsiteY17" fmla="*/ 382001 h 1531880"/>
                <a:gd name="connsiteX18" fmla="*/ 1145988 w 2295524"/>
                <a:gd name="connsiteY18" fmla="*/ 382001 h 1531880"/>
                <a:gd name="connsiteX19" fmla="*/ 1145988 w 2295524"/>
                <a:gd name="connsiteY19" fmla="*/ 1131567 h 1531880"/>
                <a:gd name="connsiteX20" fmla="*/ 800738 w 2295524"/>
                <a:gd name="connsiteY20" fmla="*/ 29 h 1531880"/>
                <a:gd name="connsiteX21" fmla="*/ 382343 w 2295524"/>
                <a:gd name="connsiteY21" fmla="*/ 382001 h 1531880"/>
                <a:gd name="connsiteX22" fmla="*/ 1146293 w 2295524"/>
                <a:gd name="connsiteY22" fmla="*/ 382001 h 1531880"/>
                <a:gd name="connsiteX23" fmla="*/ 1146293 w 2295524"/>
                <a:gd name="connsiteY23" fmla="*/ 29 h 1531880"/>
                <a:gd name="connsiteX24" fmla="*/ 800738 w 2295524"/>
                <a:gd name="connsiteY24" fmla="*/ 29 h 153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95524" h="1531880">
                  <a:moveTo>
                    <a:pt x="365" y="800707"/>
                  </a:moveTo>
                  <a:lnTo>
                    <a:pt x="365" y="1149931"/>
                  </a:lnTo>
                  <a:lnTo>
                    <a:pt x="382343" y="1149931"/>
                  </a:lnTo>
                  <a:lnTo>
                    <a:pt x="382343" y="382001"/>
                  </a:lnTo>
                  <a:cubicBezTo>
                    <a:pt x="146358" y="406486"/>
                    <a:pt x="365" y="556765"/>
                    <a:pt x="365" y="800707"/>
                  </a:cubicBezTo>
                  <a:close/>
                  <a:moveTo>
                    <a:pt x="727586" y="1531598"/>
                  </a:moveTo>
                  <a:cubicBezTo>
                    <a:pt x="971528" y="1531598"/>
                    <a:pt x="1121807" y="1385300"/>
                    <a:pt x="1145988" y="1149626"/>
                  </a:cubicBezTo>
                  <a:lnTo>
                    <a:pt x="382032" y="1149626"/>
                  </a:lnTo>
                  <a:lnTo>
                    <a:pt x="382032" y="1531598"/>
                  </a:lnTo>
                  <a:lnTo>
                    <a:pt x="727586" y="1531598"/>
                  </a:lnTo>
                  <a:close/>
                  <a:moveTo>
                    <a:pt x="1946666" y="29"/>
                  </a:moveTo>
                  <a:cubicBezTo>
                    <a:pt x="1702724" y="29"/>
                    <a:pt x="1552445" y="146327"/>
                    <a:pt x="1528264" y="382001"/>
                  </a:cubicBezTo>
                  <a:lnTo>
                    <a:pt x="2295890" y="382001"/>
                  </a:lnTo>
                  <a:lnTo>
                    <a:pt x="2295890" y="29"/>
                  </a:lnTo>
                  <a:lnTo>
                    <a:pt x="1946666" y="29"/>
                  </a:lnTo>
                  <a:close/>
                  <a:moveTo>
                    <a:pt x="1145988" y="1131567"/>
                  </a:moveTo>
                  <a:cubicBezTo>
                    <a:pt x="1145988" y="1353468"/>
                    <a:pt x="1292286" y="1507417"/>
                    <a:pt x="1527960" y="1531909"/>
                  </a:cubicBezTo>
                  <a:lnTo>
                    <a:pt x="1527960" y="382001"/>
                  </a:lnTo>
                  <a:lnTo>
                    <a:pt x="1145988" y="382001"/>
                  </a:lnTo>
                  <a:lnTo>
                    <a:pt x="1145988" y="1131567"/>
                  </a:lnTo>
                  <a:close/>
                  <a:moveTo>
                    <a:pt x="800738" y="29"/>
                  </a:moveTo>
                  <a:cubicBezTo>
                    <a:pt x="556803" y="29"/>
                    <a:pt x="406518" y="146327"/>
                    <a:pt x="382343" y="382001"/>
                  </a:cubicBezTo>
                  <a:lnTo>
                    <a:pt x="1146293" y="382001"/>
                  </a:lnTo>
                  <a:lnTo>
                    <a:pt x="1146293" y="29"/>
                  </a:lnTo>
                  <a:lnTo>
                    <a:pt x="800738" y="29"/>
                  </a:lnTo>
                  <a:close/>
                </a:path>
              </a:pathLst>
            </a:custGeom>
            <a:noFill/>
            <a:ln w="640290" cap="rnd">
              <a:solidFill>
                <a:srgbClr val="BE02F8">
                  <a:alpha val="83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DB86E46-5596-93DC-1B65-E2BA582F4D01}"/>
                </a:ext>
              </a:extLst>
            </p:cNvPr>
            <p:cNvSpPr/>
            <p:nvPr userDrawn="1"/>
          </p:nvSpPr>
          <p:spPr>
            <a:xfrm>
              <a:off x="14147842" y="2771012"/>
              <a:ext cx="2295524" cy="1531880"/>
            </a:xfrm>
            <a:custGeom>
              <a:avLst/>
              <a:gdLst>
                <a:gd name="connsiteX0" fmla="*/ 365 w 2295524"/>
                <a:gd name="connsiteY0" fmla="*/ 800707 h 1531880"/>
                <a:gd name="connsiteX1" fmla="*/ 365 w 2295524"/>
                <a:gd name="connsiteY1" fmla="*/ 1149931 h 1531880"/>
                <a:gd name="connsiteX2" fmla="*/ 382343 w 2295524"/>
                <a:gd name="connsiteY2" fmla="*/ 1149931 h 1531880"/>
                <a:gd name="connsiteX3" fmla="*/ 382343 w 2295524"/>
                <a:gd name="connsiteY3" fmla="*/ 382001 h 1531880"/>
                <a:gd name="connsiteX4" fmla="*/ 365 w 2295524"/>
                <a:gd name="connsiteY4" fmla="*/ 800707 h 1531880"/>
                <a:gd name="connsiteX5" fmla="*/ 727586 w 2295524"/>
                <a:gd name="connsiteY5" fmla="*/ 1531598 h 1531880"/>
                <a:gd name="connsiteX6" fmla="*/ 1145988 w 2295524"/>
                <a:gd name="connsiteY6" fmla="*/ 1149626 h 1531880"/>
                <a:gd name="connsiteX7" fmla="*/ 382032 w 2295524"/>
                <a:gd name="connsiteY7" fmla="*/ 1149626 h 1531880"/>
                <a:gd name="connsiteX8" fmla="*/ 382032 w 2295524"/>
                <a:gd name="connsiteY8" fmla="*/ 1531598 h 1531880"/>
                <a:gd name="connsiteX9" fmla="*/ 727586 w 2295524"/>
                <a:gd name="connsiteY9" fmla="*/ 1531598 h 1531880"/>
                <a:gd name="connsiteX10" fmla="*/ 1946666 w 2295524"/>
                <a:gd name="connsiteY10" fmla="*/ 29 h 1531880"/>
                <a:gd name="connsiteX11" fmla="*/ 1528264 w 2295524"/>
                <a:gd name="connsiteY11" fmla="*/ 382001 h 1531880"/>
                <a:gd name="connsiteX12" fmla="*/ 2295890 w 2295524"/>
                <a:gd name="connsiteY12" fmla="*/ 382001 h 1531880"/>
                <a:gd name="connsiteX13" fmla="*/ 2295890 w 2295524"/>
                <a:gd name="connsiteY13" fmla="*/ 29 h 1531880"/>
                <a:gd name="connsiteX14" fmla="*/ 1946666 w 2295524"/>
                <a:gd name="connsiteY14" fmla="*/ 29 h 1531880"/>
                <a:gd name="connsiteX15" fmla="*/ 1145988 w 2295524"/>
                <a:gd name="connsiteY15" fmla="*/ 1131567 h 1531880"/>
                <a:gd name="connsiteX16" fmla="*/ 1527960 w 2295524"/>
                <a:gd name="connsiteY16" fmla="*/ 1531909 h 1531880"/>
                <a:gd name="connsiteX17" fmla="*/ 1527960 w 2295524"/>
                <a:gd name="connsiteY17" fmla="*/ 382001 h 1531880"/>
                <a:gd name="connsiteX18" fmla="*/ 1145988 w 2295524"/>
                <a:gd name="connsiteY18" fmla="*/ 382001 h 1531880"/>
                <a:gd name="connsiteX19" fmla="*/ 1145988 w 2295524"/>
                <a:gd name="connsiteY19" fmla="*/ 1131567 h 1531880"/>
                <a:gd name="connsiteX20" fmla="*/ 800738 w 2295524"/>
                <a:gd name="connsiteY20" fmla="*/ 29 h 1531880"/>
                <a:gd name="connsiteX21" fmla="*/ 382343 w 2295524"/>
                <a:gd name="connsiteY21" fmla="*/ 382001 h 1531880"/>
                <a:gd name="connsiteX22" fmla="*/ 1146293 w 2295524"/>
                <a:gd name="connsiteY22" fmla="*/ 382001 h 1531880"/>
                <a:gd name="connsiteX23" fmla="*/ 1146293 w 2295524"/>
                <a:gd name="connsiteY23" fmla="*/ 29 h 1531880"/>
                <a:gd name="connsiteX24" fmla="*/ 800738 w 2295524"/>
                <a:gd name="connsiteY24" fmla="*/ 29 h 153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95524" h="1531880">
                  <a:moveTo>
                    <a:pt x="365" y="800707"/>
                  </a:moveTo>
                  <a:lnTo>
                    <a:pt x="365" y="1149931"/>
                  </a:lnTo>
                  <a:lnTo>
                    <a:pt x="382343" y="1149931"/>
                  </a:lnTo>
                  <a:lnTo>
                    <a:pt x="382343" y="382001"/>
                  </a:lnTo>
                  <a:cubicBezTo>
                    <a:pt x="146358" y="406486"/>
                    <a:pt x="365" y="556765"/>
                    <a:pt x="365" y="800707"/>
                  </a:cubicBezTo>
                  <a:close/>
                  <a:moveTo>
                    <a:pt x="727586" y="1531598"/>
                  </a:moveTo>
                  <a:cubicBezTo>
                    <a:pt x="971528" y="1531598"/>
                    <a:pt x="1121807" y="1385300"/>
                    <a:pt x="1145988" y="1149626"/>
                  </a:cubicBezTo>
                  <a:lnTo>
                    <a:pt x="382032" y="1149626"/>
                  </a:lnTo>
                  <a:lnTo>
                    <a:pt x="382032" y="1531598"/>
                  </a:lnTo>
                  <a:lnTo>
                    <a:pt x="727586" y="1531598"/>
                  </a:lnTo>
                  <a:close/>
                  <a:moveTo>
                    <a:pt x="1946666" y="29"/>
                  </a:moveTo>
                  <a:cubicBezTo>
                    <a:pt x="1702724" y="29"/>
                    <a:pt x="1552445" y="146327"/>
                    <a:pt x="1528264" y="382001"/>
                  </a:cubicBezTo>
                  <a:lnTo>
                    <a:pt x="2295890" y="382001"/>
                  </a:lnTo>
                  <a:lnTo>
                    <a:pt x="2295890" y="29"/>
                  </a:lnTo>
                  <a:lnTo>
                    <a:pt x="1946666" y="29"/>
                  </a:lnTo>
                  <a:close/>
                  <a:moveTo>
                    <a:pt x="1145988" y="1131567"/>
                  </a:moveTo>
                  <a:cubicBezTo>
                    <a:pt x="1145988" y="1353468"/>
                    <a:pt x="1292286" y="1507417"/>
                    <a:pt x="1527960" y="1531909"/>
                  </a:cubicBezTo>
                  <a:lnTo>
                    <a:pt x="1527960" y="382001"/>
                  </a:lnTo>
                  <a:lnTo>
                    <a:pt x="1145988" y="382001"/>
                  </a:lnTo>
                  <a:lnTo>
                    <a:pt x="1145988" y="1131567"/>
                  </a:lnTo>
                  <a:close/>
                  <a:moveTo>
                    <a:pt x="800738" y="29"/>
                  </a:moveTo>
                  <a:cubicBezTo>
                    <a:pt x="556803" y="29"/>
                    <a:pt x="406518" y="146327"/>
                    <a:pt x="382343" y="382001"/>
                  </a:cubicBezTo>
                  <a:lnTo>
                    <a:pt x="1146293" y="382001"/>
                  </a:lnTo>
                  <a:lnTo>
                    <a:pt x="1146293" y="29"/>
                  </a:lnTo>
                  <a:lnTo>
                    <a:pt x="800738" y="29"/>
                  </a:lnTo>
                  <a:close/>
                </a:path>
              </a:pathLst>
            </a:custGeom>
            <a:noFill/>
            <a:ln w="0" cap="rnd">
              <a:solidFill>
                <a:srgbClr val="BE02F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B741D08-99E5-B4AE-958B-0186527F511E}"/>
                </a:ext>
              </a:extLst>
            </p:cNvPr>
            <p:cNvSpPr/>
            <p:nvPr userDrawn="1"/>
          </p:nvSpPr>
          <p:spPr>
            <a:xfrm>
              <a:off x="14147842" y="2771012"/>
              <a:ext cx="2295524" cy="1531880"/>
            </a:xfrm>
            <a:custGeom>
              <a:avLst/>
              <a:gdLst>
                <a:gd name="connsiteX0" fmla="*/ 365 w 2295524"/>
                <a:gd name="connsiteY0" fmla="*/ 800707 h 1531880"/>
                <a:gd name="connsiteX1" fmla="*/ 365 w 2295524"/>
                <a:gd name="connsiteY1" fmla="*/ 1149931 h 1531880"/>
                <a:gd name="connsiteX2" fmla="*/ 382343 w 2295524"/>
                <a:gd name="connsiteY2" fmla="*/ 1149931 h 1531880"/>
                <a:gd name="connsiteX3" fmla="*/ 382343 w 2295524"/>
                <a:gd name="connsiteY3" fmla="*/ 382001 h 1531880"/>
                <a:gd name="connsiteX4" fmla="*/ 365 w 2295524"/>
                <a:gd name="connsiteY4" fmla="*/ 800707 h 1531880"/>
                <a:gd name="connsiteX5" fmla="*/ 727586 w 2295524"/>
                <a:gd name="connsiteY5" fmla="*/ 1531598 h 1531880"/>
                <a:gd name="connsiteX6" fmla="*/ 1145988 w 2295524"/>
                <a:gd name="connsiteY6" fmla="*/ 1149626 h 1531880"/>
                <a:gd name="connsiteX7" fmla="*/ 382032 w 2295524"/>
                <a:gd name="connsiteY7" fmla="*/ 1149626 h 1531880"/>
                <a:gd name="connsiteX8" fmla="*/ 382032 w 2295524"/>
                <a:gd name="connsiteY8" fmla="*/ 1531598 h 1531880"/>
                <a:gd name="connsiteX9" fmla="*/ 727586 w 2295524"/>
                <a:gd name="connsiteY9" fmla="*/ 1531598 h 1531880"/>
                <a:gd name="connsiteX10" fmla="*/ 1946666 w 2295524"/>
                <a:gd name="connsiteY10" fmla="*/ 29 h 1531880"/>
                <a:gd name="connsiteX11" fmla="*/ 1528264 w 2295524"/>
                <a:gd name="connsiteY11" fmla="*/ 382001 h 1531880"/>
                <a:gd name="connsiteX12" fmla="*/ 2295890 w 2295524"/>
                <a:gd name="connsiteY12" fmla="*/ 382001 h 1531880"/>
                <a:gd name="connsiteX13" fmla="*/ 2295890 w 2295524"/>
                <a:gd name="connsiteY13" fmla="*/ 29 h 1531880"/>
                <a:gd name="connsiteX14" fmla="*/ 1946666 w 2295524"/>
                <a:gd name="connsiteY14" fmla="*/ 29 h 1531880"/>
                <a:gd name="connsiteX15" fmla="*/ 1145988 w 2295524"/>
                <a:gd name="connsiteY15" fmla="*/ 1131567 h 1531880"/>
                <a:gd name="connsiteX16" fmla="*/ 1527960 w 2295524"/>
                <a:gd name="connsiteY16" fmla="*/ 1531909 h 1531880"/>
                <a:gd name="connsiteX17" fmla="*/ 1527960 w 2295524"/>
                <a:gd name="connsiteY17" fmla="*/ 382001 h 1531880"/>
                <a:gd name="connsiteX18" fmla="*/ 1145988 w 2295524"/>
                <a:gd name="connsiteY18" fmla="*/ 382001 h 1531880"/>
                <a:gd name="connsiteX19" fmla="*/ 1145988 w 2295524"/>
                <a:gd name="connsiteY19" fmla="*/ 1131567 h 1531880"/>
                <a:gd name="connsiteX20" fmla="*/ 800738 w 2295524"/>
                <a:gd name="connsiteY20" fmla="*/ 29 h 1531880"/>
                <a:gd name="connsiteX21" fmla="*/ 382343 w 2295524"/>
                <a:gd name="connsiteY21" fmla="*/ 382001 h 1531880"/>
                <a:gd name="connsiteX22" fmla="*/ 1146293 w 2295524"/>
                <a:gd name="connsiteY22" fmla="*/ 382001 h 1531880"/>
                <a:gd name="connsiteX23" fmla="*/ 1146293 w 2295524"/>
                <a:gd name="connsiteY23" fmla="*/ 29 h 1531880"/>
                <a:gd name="connsiteX24" fmla="*/ 800738 w 2295524"/>
                <a:gd name="connsiteY24" fmla="*/ 29 h 153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95524" h="1531880">
                  <a:moveTo>
                    <a:pt x="365" y="800707"/>
                  </a:moveTo>
                  <a:lnTo>
                    <a:pt x="365" y="1149931"/>
                  </a:lnTo>
                  <a:lnTo>
                    <a:pt x="382343" y="1149931"/>
                  </a:lnTo>
                  <a:lnTo>
                    <a:pt x="382343" y="382001"/>
                  </a:lnTo>
                  <a:cubicBezTo>
                    <a:pt x="146358" y="406486"/>
                    <a:pt x="365" y="556765"/>
                    <a:pt x="365" y="800707"/>
                  </a:cubicBezTo>
                  <a:close/>
                  <a:moveTo>
                    <a:pt x="727586" y="1531598"/>
                  </a:moveTo>
                  <a:cubicBezTo>
                    <a:pt x="971528" y="1531598"/>
                    <a:pt x="1121807" y="1385300"/>
                    <a:pt x="1145988" y="1149626"/>
                  </a:cubicBezTo>
                  <a:lnTo>
                    <a:pt x="382032" y="1149626"/>
                  </a:lnTo>
                  <a:lnTo>
                    <a:pt x="382032" y="1531598"/>
                  </a:lnTo>
                  <a:lnTo>
                    <a:pt x="727586" y="1531598"/>
                  </a:lnTo>
                  <a:close/>
                  <a:moveTo>
                    <a:pt x="1946666" y="29"/>
                  </a:moveTo>
                  <a:cubicBezTo>
                    <a:pt x="1702724" y="29"/>
                    <a:pt x="1552445" y="146327"/>
                    <a:pt x="1528264" y="382001"/>
                  </a:cubicBezTo>
                  <a:lnTo>
                    <a:pt x="2295890" y="382001"/>
                  </a:lnTo>
                  <a:lnTo>
                    <a:pt x="2295890" y="29"/>
                  </a:lnTo>
                  <a:lnTo>
                    <a:pt x="1946666" y="29"/>
                  </a:lnTo>
                  <a:close/>
                  <a:moveTo>
                    <a:pt x="1145988" y="1131567"/>
                  </a:moveTo>
                  <a:cubicBezTo>
                    <a:pt x="1145988" y="1353468"/>
                    <a:pt x="1292286" y="1507417"/>
                    <a:pt x="1527960" y="1531909"/>
                  </a:cubicBezTo>
                  <a:lnTo>
                    <a:pt x="1527960" y="382001"/>
                  </a:lnTo>
                  <a:lnTo>
                    <a:pt x="1145988" y="382001"/>
                  </a:lnTo>
                  <a:lnTo>
                    <a:pt x="1145988" y="1131567"/>
                  </a:lnTo>
                  <a:close/>
                  <a:moveTo>
                    <a:pt x="800738" y="29"/>
                  </a:moveTo>
                  <a:cubicBezTo>
                    <a:pt x="556803" y="29"/>
                    <a:pt x="406518" y="146327"/>
                    <a:pt x="382343" y="382001"/>
                  </a:cubicBezTo>
                  <a:lnTo>
                    <a:pt x="1146293" y="382001"/>
                  </a:lnTo>
                  <a:lnTo>
                    <a:pt x="1146293" y="29"/>
                  </a:lnTo>
                  <a:lnTo>
                    <a:pt x="800738" y="29"/>
                  </a:lnTo>
                  <a:close/>
                </a:path>
              </a:pathLst>
            </a:custGeom>
            <a:solidFill>
              <a:srgbClr val="192D38"/>
            </a:solidFill>
            <a:ln w="0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6915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2)">
    <p:bg>
      <p:bgPr>
        <a:solidFill>
          <a:srgbClr val="C4D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E3F138F-D3D9-8D07-B9BA-9E8286C79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000171"/>
            <a:ext cx="12192003" cy="5860121"/>
          </a:xfrm>
          <a:custGeom>
            <a:avLst/>
            <a:gdLst>
              <a:gd name="connsiteX0" fmla="*/ 0 w 12196559"/>
              <a:gd name="connsiteY0" fmla="*/ 0 h 5860121"/>
              <a:gd name="connsiteX1" fmla="*/ 12196559 w 12196559"/>
              <a:gd name="connsiteY1" fmla="*/ 0 h 5860121"/>
              <a:gd name="connsiteX2" fmla="*/ 12196559 w 12196559"/>
              <a:gd name="connsiteY2" fmla="*/ 5860121 h 5860121"/>
              <a:gd name="connsiteX3" fmla="*/ 0 w 12196559"/>
              <a:gd name="connsiteY3" fmla="*/ 5860121 h 586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6559" h="5860121">
                <a:moveTo>
                  <a:pt x="0" y="0"/>
                </a:moveTo>
                <a:lnTo>
                  <a:pt x="12196559" y="0"/>
                </a:lnTo>
                <a:lnTo>
                  <a:pt x="12196559" y="5860121"/>
                </a:lnTo>
                <a:lnTo>
                  <a:pt x="0" y="5860121"/>
                </a:lnTo>
                <a:close/>
              </a:path>
            </a:pathLst>
          </a:custGeom>
          <a:solidFill>
            <a:srgbClr val="05E560">
              <a:alpha val="13000"/>
            </a:srgbClr>
          </a:solidFill>
          <a:ln w="648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68710A3-4101-ED26-43F7-C4A447A27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1818" y="1755708"/>
            <a:ext cx="11700185" cy="5104584"/>
          </a:xfrm>
          <a:custGeom>
            <a:avLst/>
            <a:gdLst>
              <a:gd name="connsiteX0" fmla="*/ 0 w 11700185"/>
              <a:gd name="connsiteY0" fmla="*/ 0 h 5104584"/>
              <a:gd name="connsiteX1" fmla="*/ 11700185 w 11700185"/>
              <a:gd name="connsiteY1" fmla="*/ 0 h 5104584"/>
              <a:gd name="connsiteX2" fmla="*/ 11700185 w 11700185"/>
              <a:gd name="connsiteY2" fmla="*/ 5104584 h 5104584"/>
              <a:gd name="connsiteX3" fmla="*/ 0 w 11700185"/>
              <a:gd name="connsiteY3" fmla="*/ 5104584 h 5104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00185" h="5104584">
                <a:moveTo>
                  <a:pt x="0" y="0"/>
                </a:moveTo>
                <a:lnTo>
                  <a:pt x="11700185" y="0"/>
                </a:lnTo>
                <a:lnTo>
                  <a:pt x="11700185" y="5104584"/>
                </a:lnTo>
                <a:lnTo>
                  <a:pt x="0" y="5104584"/>
                </a:lnTo>
                <a:close/>
              </a:path>
            </a:pathLst>
          </a:custGeom>
          <a:solidFill>
            <a:srgbClr val="05E560">
              <a:alpha val="25000"/>
            </a:srgbClr>
          </a:solidFill>
          <a:ln w="648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11972BF-0617-201D-C228-5D18C5946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7354" y="2511245"/>
            <a:ext cx="10944648" cy="4349047"/>
          </a:xfrm>
          <a:custGeom>
            <a:avLst/>
            <a:gdLst>
              <a:gd name="connsiteX0" fmla="*/ 0 w 10944648"/>
              <a:gd name="connsiteY0" fmla="*/ 0 h 4349047"/>
              <a:gd name="connsiteX1" fmla="*/ 10944648 w 10944648"/>
              <a:gd name="connsiteY1" fmla="*/ 0 h 4349047"/>
              <a:gd name="connsiteX2" fmla="*/ 10944648 w 10944648"/>
              <a:gd name="connsiteY2" fmla="*/ 4349047 h 4349047"/>
              <a:gd name="connsiteX3" fmla="*/ 0 w 10944648"/>
              <a:gd name="connsiteY3" fmla="*/ 4349047 h 4349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44648" h="4349047">
                <a:moveTo>
                  <a:pt x="0" y="0"/>
                </a:moveTo>
                <a:lnTo>
                  <a:pt x="10944648" y="0"/>
                </a:lnTo>
                <a:lnTo>
                  <a:pt x="10944648" y="4349047"/>
                </a:lnTo>
                <a:lnTo>
                  <a:pt x="0" y="4349047"/>
                </a:lnTo>
                <a:close/>
              </a:path>
            </a:pathLst>
          </a:custGeom>
          <a:solidFill>
            <a:srgbClr val="05E560">
              <a:alpha val="38000"/>
            </a:srgbClr>
          </a:solidFill>
          <a:ln w="648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357AD74-FBE7-4459-D3A8-26076485C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02890" y="3266780"/>
            <a:ext cx="10189112" cy="3593512"/>
          </a:xfrm>
          <a:custGeom>
            <a:avLst/>
            <a:gdLst>
              <a:gd name="connsiteX0" fmla="*/ 0 w 10189112"/>
              <a:gd name="connsiteY0" fmla="*/ 0 h 3593512"/>
              <a:gd name="connsiteX1" fmla="*/ 10189112 w 10189112"/>
              <a:gd name="connsiteY1" fmla="*/ 0 h 3593512"/>
              <a:gd name="connsiteX2" fmla="*/ 10189112 w 10189112"/>
              <a:gd name="connsiteY2" fmla="*/ 3593512 h 3593512"/>
              <a:gd name="connsiteX3" fmla="*/ 0 w 10189112"/>
              <a:gd name="connsiteY3" fmla="*/ 3593512 h 359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89112" h="3593512">
                <a:moveTo>
                  <a:pt x="0" y="0"/>
                </a:moveTo>
                <a:lnTo>
                  <a:pt x="10189112" y="0"/>
                </a:lnTo>
                <a:lnTo>
                  <a:pt x="10189112" y="3593512"/>
                </a:lnTo>
                <a:lnTo>
                  <a:pt x="0" y="3593512"/>
                </a:lnTo>
                <a:close/>
              </a:path>
            </a:pathLst>
          </a:custGeom>
          <a:solidFill>
            <a:srgbClr val="05E560">
              <a:alpha val="50000"/>
            </a:srgbClr>
          </a:solidFill>
          <a:ln w="648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0BC5390-2718-7C1C-378F-FC358D02D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58426" y="4022318"/>
            <a:ext cx="9433576" cy="2837974"/>
          </a:xfrm>
          <a:custGeom>
            <a:avLst/>
            <a:gdLst>
              <a:gd name="connsiteX0" fmla="*/ 0 w 9433576"/>
              <a:gd name="connsiteY0" fmla="*/ 0 h 2837974"/>
              <a:gd name="connsiteX1" fmla="*/ 9433576 w 9433576"/>
              <a:gd name="connsiteY1" fmla="*/ 0 h 2837974"/>
              <a:gd name="connsiteX2" fmla="*/ 9433576 w 9433576"/>
              <a:gd name="connsiteY2" fmla="*/ 2837974 h 2837974"/>
              <a:gd name="connsiteX3" fmla="*/ 0 w 9433576"/>
              <a:gd name="connsiteY3" fmla="*/ 2837974 h 2837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33576" h="2837974">
                <a:moveTo>
                  <a:pt x="0" y="0"/>
                </a:moveTo>
                <a:lnTo>
                  <a:pt x="9433576" y="0"/>
                </a:lnTo>
                <a:lnTo>
                  <a:pt x="9433576" y="2837974"/>
                </a:lnTo>
                <a:lnTo>
                  <a:pt x="0" y="2837974"/>
                </a:lnTo>
                <a:close/>
              </a:path>
            </a:pathLst>
          </a:custGeom>
          <a:solidFill>
            <a:srgbClr val="05E560">
              <a:alpha val="63000"/>
            </a:srgbClr>
          </a:solidFill>
          <a:ln w="648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A18E6EE-1F40-3255-DAF0-35D8A8249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13963" y="4777853"/>
            <a:ext cx="8678039" cy="2082439"/>
          </a:xfrm>
          <a:custGeom>
            <a:avLst/>
            <a:gdLst>
              <a:gd name="connsiteX0" fmla="*/ 0 w 8678039"/>
              <a:gd name="connsiteY0" fmla="*/ 0 h 2082439"/>
              <a:gd name="connsiteX1" fmla="*/ 8678039 w 8678039"/>
              <a:gd name="connsiteY1" fmla="*/ 0 h 2082439"/>
              <a:gd name="connsiteX2" fmla="*/ 8678039 w 8678039"/>
              <a:gd name="connsiteY2" fmla="*/ 2082439 h 2082439"/>
              <a:gd name="connsiteX3" fmla="*/ 0 w 8678039"/>
              <a:gd name="connsiteY3" fmla="*/ 2082439 h 208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8039" h="2082439">
                <a:moveTo>
                  <a:pt x="0" y="0"/>
                </a:moveTo>
                <a:lnTo>
                  <a:pt x="8678039" y="0"/>
                </a:lnTo>
                <a:lnTo>
                  <a:pt x="8678039" y="2082439"/>
                </a:lnTo>
                <a:lnTo>
                  <a:pt x="0" y="2082439"/>
                </a:lnTo>
                <a:close/>
              </a:path>
            </a:pathLst>
          </a:custGeom>
          <a:solidFill>
            <a:srgbClr val="05E560">
              <a:alpha val="75000"/>
            </a:srgbClr>
          </a:solidFill>
          <a:ln w="648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A68A7E3-7153-AFD7-6F5B-9A33C3D04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269500" y="5533390"/>
            <a:ext cx="7922503" cy="1326902"/>
          </a:xfrm>
          <a:custGeom>
            <a:avLst/>
            <a:gdLst>
              <a:gd name="connsiteX0" fmla="*/ 0 w 7922503"/>
              <a:gd name="connsiteY0" fmla="*/ 0 h 1326902"/>
              <a:gd name="connsiteX1" fmla="*/ 7922503 w 7922503"/>
              <a:gd name="connsiteY1" fmla="*/ 0 h 1326902"/>
              <a:gd name="connsiteX2" fmla="*/ 7922503 w 7922503"/>
              <a:gd name="connsiteY2" fmla="*/ 1326902 h 1326902"/>
              <a:gd name="connsiteX3" fmla="*/ 0 w 7922503"/>
              <a:gd name="connsiteY3" fmla="*/ 1326902 h 1326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2503" h="1326902">
                <a:moveTo>
                  <a:pt x="0" y="0"/>
                </a:moveTo>
                <a:lnTo>
                  <a:pt x="7922503" y="0"/>
                </a:lnTo>
                <a:lnTo>
                  <a:pt x="7922503" y="1326902"/>
                </a:lnTo>
                <a:lnTo>
                  <a:pt x="0" y="1326902"/>
                </a:lnTo>
                <a:close/>
              </a:path>
            </a:pathLst>
          </a:custGeom>
          <a:solidFill>
            <a:srgbClr val="05E560">
              <a:alpha val="88000"/>
            </a:srgbClr>
          </a:solidFill>
          <a:ln w="648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405CFDD-D966-5FD6-2056-C32E6A88B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25035" y="6288926"/>
            <a:ext cx="7166967" cy="571366"/>
          </a:xfrm>
          <a:custGeom>
            <a:avLst/>
            <a:gdLst>
              <a:gd name="connsiteX0" fmla="*/ 0 w 7166967"/>
              <a:gd name="connsiteY0" fmla="*/ 0 h 571366"/>
              <a:gd name="connsiteX1" fmla="*/ 7166967 w 7166967"/>
              <a:gd name="connsiteY1" fmla="*/ 0 h 571366"/>
              <a:gd name="connsiteX2" fmla="*/ 7166967 w 7166967"/>
              <a:gd name="connsiteY2" fmla="*/ 571366 h 571366"/>
              <a:gd name="connsiteX3" fmla="*/ 0 w 7166967"/>
              <a:gd name="connsiteY3" fmla="*/ 571366 h 571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66967" h="571366">
                <a:moveTo>
                  <a:pt x="0" y="0"/>
                </a:moveTo>
                <a:lnTo>
                  <a:pt x="7166967" y="0"/>
                </a:lnTo>
                <a:lnTo>
                  <a:pt x="7166967" y="571366"/>
                </a:lnTo>
                <a:lnTo>
                  <a:pt x="0" y="571366"/>
                </a:lnTo>
                <a:close/>
              </a:path>
            </a:pathLst>
          </a:custGeom>
          <a:solidFill>
            <a:srgbClr val="05E560"/>
          </a:solidFill>
          <a:ln w="648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FFE9DA-5F7C-91AE-0490-66A0F979B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2" y="1659631"/>
            <a:ext cx="10450800" cy="2021782"/>
          </a:xfrm>
        </p:spPr>
        <p:txBody>
          <a:bodyPr/>
          <a:lstStyle>
            <a:lvl1pPr>
              <a:defRPr sz="7200" b="0" cap="none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91BF467-06AB-8620-47E0-01FF49940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9669" y="6032734"/>
            <a:ext cx="2574000" cy="349017"/>
          </a:xfrm>
          <a:prstGeom prst="rect">
            <a:avLst/>
          </a:prstGeom>
        </p:spPr>
      </p:pic>
      <p:sp>
        <p:nvSpPr>
          <p:cNvPr id="61" name="Text Placeholder 5">
            <a:extLst>
              <a:ext uri="{FF2B5EF4-FFF2-40B4-BE49-F238E27FC236}">
                <a16:creationId xmlns:a16="http://schemas.microsoft.com/office/drawing/2014/main" id="{6AC5E45D-DBC6-4C6D-4E91-8CB8DA3FA1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3771900"/>
            <a:ext cx="5616575" cy="433388"/>
          </a:xfrm>
        </p:spPr>
        <p:txBody>
          <a:bodyPr anchor="ctr" anchorCtr="0"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2" name="Text Placeholder 5">
            <a:extLst>
              <a:ext uri="{FF2B5EF4-FFF2-40B4-BE49-F238E27FC236}">
                <a16:creationId xmlns:a16="http://schemas.microsoft.com/office/drawing/2014/main" id="{59754166-CD82-63CB-9013-9EB050605F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4455805"/>
            <a:ext cx="5616575" cy="433388"/>
          </a:xfrm>
        </p:spPr>
        <p:txBody>
          <a:bodyPr anchor="ctr" anchorCtr="0"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69815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AA12020-754D-C444-7BC4-53B7AB5945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9669" y="6032734"/>
            <a:ext cx="2574000" cy="34901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AD9336A-D696-19CE-37BD-389BAFB2DF05}"/>
              </a:ext>
            </a:extLst>
          </p:cNvPr>
          <p:cNvGrpSpPr/>
          <p:nvPr userDrawn="1"/>
        </p:nvGrpSpPr>
        <p:grpSpPr>
          <a:xfrm>
            <a:off x="789933" y="915010"/>
            <a:ext cx="6830909" cy="1475382"/>
            <a:chOff x="1506859" y="2565796"/>
            <a:chExt cx="5077968" cy="109677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EF24DB4D-5ABF-1048-1FDE-456C08244B58}"/>
                </a:ext>
              </a:extLst>
            </p:cNvPr>
            <p:cNvSpPr/>
            <p:nvPr/>
          </p:nvSpPr>
          <p:spPr>
            <a:xfrm>
              <a:off x="1506859" y="2565796"/>
              <a:ext cx="5077968" cy="1096771"/>
            </a:xfrm>
            <a:custGeom>
              <a:avLst/>
              <a:gdLst>
                <a:gd name="connsiteX0" fmla="*/ 218659 w 5077968"/>
                <a:gd name="connsiteY0" fmla="*/ 263379 h 1096771"/>
                <a:gd name="connsiteX1" fmla="*/ 369789 w 5077968"/>
                <a:gd name="connsiteY1" fmla="*/ 263379 h 1096771"/>
                <a:gd name="connsiteX2" fmla="*/ 369789 w 5077968"/>
                <a:gd name="connsiteY2" fmla="*/ 342627 h 1096771"/>
                <a:gd name="connsiteX3" fmla="*/ 218659 w 5077968"/>
                <a:gd name="connsiteY3" fmla="*/ 342627 h 1096771"/>
                <a:gd name="connsiteX4" fmla="*/ 218659 w 5077968"/>
                <a:gd name="connsiteY4" fmla="*/ 759695 h 1096771"/>
                <a:gd name="connsiteX5" fmla="*/ 225771 w 5077968"/>
                <a:gd name="connsiteY5" fmla="*/ 779507 h 1096771"/>
                <a:gd name="connsiteX6" fmla="*/ 245583 w 5077968"/>
                <a:gd name="connsiteY6" fmla="*/ 786619 h 1096771"/>
                <a:gd name="connsiteX7" fmla="*/ 369789 w 5077968"/>
                <a:gd name="connsiteY7" fmla="*/ 786619 h 1096771"/>
                <a:gd name="connsiteX8" fmla="*/ 369789 w 5077968"/>
                <a:gd name="connsiteY8" fmla="*/ 865867 h 1096771"/>
                <a:gd name="connsiteX9" fmla="*/ 280889 w 5077968"/>
                <a:gd name="connsiteY9" fmla="*/ 865867 h 1096771"/>
                <a:gd name="connsiteX10" fmla="*/ 157445 w 5077968"/>
                <a:gd name="connsiteY10" fmla="*/ 824465 h 1096771"/>
                <a:gd name="connsiteX11" fmla="*/ 113757 w 5077968"/>
                <a:gd name="connsiteY11" fmla="*/ 701275 h 1096771"/>
                <a:gd name="connsiteX12" fmla="*/ 113757 w 5077968"/>
                <a:gd name="connsiteY12" fmla="*/ 342627 h 1096771"/>
                <a:gd name="connsiteX13" fmla="*/ 473 w 5077968"/>
                <a:gd name="connsiteY13" fmla="*/ 342627 h 1096771"/>
                <a:gd name="connsiteX14" fmla="*/ 473 w 5077968"/>
                <a:gd name="connsiteY14" fmla="*/ 263379 h 1096771"/>
                <a:gd name="connsiteX15" fmla="*/ 89373 w 5077968"/>
                <a:gd name="connsiteY15" fmla="*/ 263379 h 1096771"/>
                <a:gd name="connsiteX16" fmla="*/ 109185 w 5077968"/>
                <a:gd name="connsiteY16" fmla="*/ 256267 h 1096771"/>
                <a:gd name="connsiteX17" fmla="*/ 116297 w 5077968"/>
                <a:gd name="connsiteY17" fmla="*/ 236455 h 1096771"/>
                <a:gd name="connsiteX18" fmla="*/ 116297 w 5077968"/>
                <a:gd name="connsiteY18" fmla="*/ 90151 h 1096771"/>
                <a:gd name="connsiteX19" fmla="*/ 218659 w 5077968"/>
                <a:gd name="connsiteY19" fmla="*/ 90151 h 1096771"/>
                <a:gd name="connsiteX20" fmla="*/ 218659 w 5077968"/>
                <a:gd name="connsiteY20" fmla="*/ 263379 h 1096771"/>
                <a:gd name="connsiteX21" fmla="*/ 469865 w 5077968"/>
                <a:gd name="connsiteY21" fmla="*/ 235 h 1096771"/>
                <a:gd name="connsiteX22" fmla="*/ 574767 w 5077968"/>
                <a:gd name="connsiteY22" fmla="*/ 235 h 1096771"/>
                <a:gd name="connsiteX23" fmla="*/ 574767 w 5077968"/>
                <a:gd name="connsiteY23" fmla="*/ 865867 h 1096771"/>
                <a:gd name="connsiteX24" fmla="*/ 469865 w 5077968"/>
                <a:gd name="connsiteY24" fmla="*/ 865867 h 1096771"/>
                <a:gd name="connsiteX25" fmla="*/ 469865 w 5077968"/>
                <a:gd name="connsiteY25" fmla="*/ 235 h 1096771"/>
                <a:gd name="connsiteX26" fmla="*/ 872709 w 5077968"/>
                <a:gd name="connsiteY26" fmla="*/ 353041 h 1096771"/>
                <a:gd name="connsiteX27" fmla="*/ 853913 w 5077968"/>
                <a:gd name="connsiteY27" fmla="*/ 346437 h 1096771"/>
                <a:gd name="connsiteX28" fmla="*/ 574767 w 5077968"/>
                <a:gd name="connsiteY28" fmla="*/ 346437 h 1096771"/>
                <a:gd name="connsiteX29" fmla="*/ 656809 w 5077968"/>
                <a:gd name="connsiteY29" fmla="*/ 274809 h 1096771"/>
                <a:gd name="connsiteX30" fmla="*/ 774665 w 5077968"/>
                <a:gd name="connsiteY30" fmla="*/ 251441 h 1096771"/>
                <a:gd name="connsiteX31" fmla="*/ 886425 w 5077968"/>
                <a:gd name="connsiteY31" fmla="*/ 272777 h 1096771"/>
                <a:gd name="connsiteX32" fmla="*/ 959069 w 5077968"/>
                <a:gd name="connsiteY32" fmla="*/ 334245 h 1096771"/>
                <a:gd name="connsiteX33" fmla="*/ 984469 w 5077968"/>
                <a:gd name="connsiteY33" fmla="*/ 429241 h 1096771"/>
                <a:gd name="connsiteX34" fmla="*/ 984469 w 5077968"/>
                <a:gd name="connsiteY34" fmla="*/ 865613 h 1096771"/>
                <a:gd name="connsiteX35" fmla="*/ 879567 w 5077968"/>
                <a:gd name="connsiteY35" fmla="*/ 865613 h 1096771"/>
                <a:gd name="connsiteX36" fmla="*/ 879567 w 5077968"/>
                <a:gd name="connsiteY36" fmla="*/ 372091 h 1096771"/>
                <a:gd name="connsiteX37" fmla="*/ 872709 w 5077968"/>
                <a:gd name="connsiteY37" fmla="*/ 353041 h 1096771"/>
                <a:gd name="connsiteX38" fmla="*/ 1202655 w 5077968"/>
                <a:gd name="connsiteY38" fmla="*/ 856723 h 1096771"/>
                <a:gd name="connsiteX39" fmla="*/ 1122899 w 5077968"/>
                <a:gd name="connsiteY39" fmla="*/ 793985 h 1096771"/>
                <a:gd name="connsiteX40" fmla="*/ 1092927 w 5077968"/>
                <a:gd name="connsiteY40" fmla="*/ 695179 h 1096771"/>
                <a:gd name="connsiteX41" fmla="*/ 1140425 w 5077968"/>
                <a:gd name="connsiteY41" fmla="*/ 573513 h 1096771"/>
                <a:gd name="connsiteX42" fmla="*/ 1273267 w 5077968"/>
                <a:gd name="connsiteY42" fmla="*/ 529317 h 1096771"/>
                <a:gd name="connsiteX43" fmla="*/ 1502375 w 5077968"/>
                <a:gd name="connsiteY43" fmla="*/ 529317 h 1096771"/>
                <a:gd name="connsiteX44" fmla="*/ 1502375 w 5077968"/>
                <a:gd name="connsiteY44" fmla="*/ 365995 h 1096771"/>
                <a:gd name="connsiteX45" fmla="*/ 1495771 w 5077968"/>
                <a:gd name="connsiteY45" fmla="*/ 347199 h 1096771"/>
                <a:gd name="connsiteX46" fmla="*/ 1476975 w 5077968"/>
                <a:gd name="connsiteY46" fmla="*/ 340595 h 1096771"/>
                <a:gd name="connsiteX47" fmla="*/ 1254979 w 5077968"/>
                <a:gd name="connsiteY47" fmla="*/ 340595 h 1096771"/>
                <a:gd name="connsiteX48" fmla="*/ 1236437 w 5077968"/>
                <a:gd name="connsiteY48" fmla="*/ 347199 h 1096771"/>
                <a:gd name="connsiteX49" fmla="*/ 1229325 w 5077968"/>
                <a:gd name="connsiteY49" fmla="*/ 365995 h 1096771"/>
                <a:gd name="connsiteX50" fmla="*/ 1229325 w 5077968"/>
                <a:gd name="connsiteY50" fmla="*/ 442703 h 1096771"/>
                <a:gd name="connsiteX51" fmla="*/ 1118327 w 5077968"/>
                <a:gd name="connsiteY51" fmla="*/ 442703 h 1096771"/>
                <a:gd name="connsiteX52" fmla="*/ 1152871 w 5077968"/>
                <a:gd name="connsiteY52" fmla="*/ 340595 h 1096771"/>
                <a:gd name="connsiteX53" fmla="*/ 1241009 w 5077968"/>
                <a:gd name="connsiteY53" fmla="*/ 274555 h 1096771"/>
                <a:gd name="connsiteX54" fmla="*/ 1369533 w 5077968"/>
                <a:gd name="connsiteY54" fmla="*/ 251441 h 1096771"/>
                <a:gd name="connsiteX55" fmla="*/ 1544285 w 5077968"/>
                <a:gd name="connsiteY55" fmla="*/ 298177 h 1096771"/>
                <a:gd name="connsiteX56" fmla="*/ 1607277 w 5077968"/>
                <a:gd name="connsiteY56" fmla="*/ 440417 h 1096771"/>
                <a:gd name="connsiteX57" fmla="*/ 1607277 w 5077968"/>
                <a:gd name="connsiteY57" fmla="*/ 865867 h 1096771"/>
                <a:gd name="connsiteX58" fmla="*/ 1502629 w 5077968"/>
                <a:gd name="connsiteY58" fmla="*/ 865867 h 1096771"/>
                <a:gd name="connsiteX59" fmla="*/ 1502629 w 5077968"/>
                <a:gd name="connsiteY59" fmla="*/ 601199 h 1096771"/>
                <a:gd name="connsiteX60" fmla="*/ 1204941 w 5077968"/>
                <a:gd name="connsiteY60" fmla="*/ 601199 h 1096771"/>
                <a:gd name="connsiteX61" fmla="*/ 1204941 w 5077968"/>
                <a:gd name="connsiteY61" fmla="*/ 764521 h 1096771"/>
                <a:gd name="connsiteX62" fmla="*/ 1212053 w 5077968"/>
                <a:gd name="connsiteY62" fmla="*/ 783063 h 1096771"/>
                <a:gd name="connsiteX63" fmla="*/ 1230595 w 5077968"/>
                <a:gd name="connsiteY63" fmla="*/ 790175 h 1096771"/>
                <a:gd name="connsiteX64" fmla="*/ 1502375 w 5077968"/>
                <a:gd name="connsiteY64" fmla="*/ 790175 h 1096771"/>
                <a:gd name="connsiteX65" fmla="*/ 1426175 w 5077968"/>
                <a:gd name="connsiteY65" fmla="*/ 855707 h 1096771"/>
                <a:gd name="connsiteX66" fmla="*/ 1310859 w 5077968"/>
                <a:gd name="connsiteY66" fmla="*/ 878059 h 1096771"/>
                <a:gd name="connsiteX67" fmla="*/ 1202655 w 5077968"/>
                <a:gd name="connsiteY67" fmla="*/ 856723 h 1096771"/>
                <a:gd name="connsiteX68" fmla="*/ 1753581 w 5077968"/>
                <a:gd name="connsiteY68" fmla="*/ 263379 h 1096771"/>
                <a:gd name="connsiteX69" fmla="*/ 1858483 w 5077968"/>
                <a:gd name="connsiteY69" fmla="*/ 263379 h 1096771"/>
                <a:gd name="connsiteX70" fmla="*/ 1858483 w 5077968"/>
                <a:gd name="connsiteY70" fmla="*/ 865613 h 1096771"/>
                <a:gd name="connsiteX71" fmla="*/ 1753581 w 5077968"/>
                <a:gd name="connsiteY71" fmla="*/ 865613 h 1096771"/>
                <a:gd name="connsiteX72" fmla="*/ 1753581 w 5077968"/>
                <a:gd name="connsiteY72" fmla="*/ 263379 h 1096771"/>
                <a:gd name="connsiteX73" fmla="*/ 2156679 w 5077968"/>
                <a:gd name="connsiteY73" fmla="*/ 353041 h 1096771"/>
                <a:gd name="connsiteX74" fmla="*/ 2137883 w 5077968"/>
                <a:gd name="connsiteY74" fmla="*/ 346437 h 1096771"/>
                <a:gd name="connsiteX75" fmla="*/ 1858483 w 5077968"/>
                <a:gd name="connsiteY75" fmla="*/ 346437 h 1096771"/>
                <a:gd name="connsiteX76" fmla="*/ 1937731 w 5077968"/>
                <a:gd name="connsiteY76" fmla="*/ 275825 h 1096771"/>
                <a:gd name="connsiteX77" fmla="*/ 2058381 w 5077968"/>
                <a:gd name="connsiteY77" fmla="*/ 251441 h 1096771"/>
                <a:gd name="connsiteX78" fmla="*/ 2171665 w 5077968"/>
                <a:gd name="connsiteY78" fmla="*/ 273031 h 1096771"/>
                <a:gd name="connsiteX79" fmla="*/ 2243293 w 5077968"/>
                <a:gd name="connsiteY79" fmla="*/ 335007 h 1096771"/>
                <a:gd name="connsiteX80" fmla="*/ 2267931 w 5077968"/>
                <a:gd name="connsiteY80" fmla="*/ 429495 h 1096771"/>
                <a:gd name="connsiteX81" fmla="*/ 2267931 w 5077968"/>
                <a:gd name="connsiteY81" fmla="*/ 865867 h 1096771"/>
                <a:gd name="connsiteX82" fmla="*/ 2163029 w 5077968"/>
                <a:gd name="connsiteY82" fmla="*/ 865867 h 1096771"/>
                <a:gd name="connsiteX83" fmla="*/ 2163029 w 5077968"/>
                <a:gd name="connsiteY83" fmla="*/ 372091 h 1096771"/>
                <a:gd name="connsiteX84" fmla="*/ 2156679 w 5077968"/>
                <a:gd name="connsiteY84" fmla="*/ 353041 h 1096771"/>
                <a:gd name="connsiteX85" fmla="*/ 2414489 w 5077968"/>
                <a:gd name="connsiteY85" fmla="*/ 865867 h 1096771"/>
                <a:gd name="connsiteX86" fmla="*/ 2414489 w 5077968"/>
                <a:gd name="connsiteY86" fmla="*/ 235 h 1096771"/>
                <a:gd name="connsiteX87" fmla="*/ 2519391 w 5077968"/>
                <a:gd name="connsiteY87" fmla="*/ 235 h 1096771"/>
                <a:gd name="connsiteX88" fmla="*/ 2519391 w 5077968"/>
                <a:gd name="connsiteY88" fmla="*/ 865867 h 1096771"/>
                <a:gd name="connsiteX89" fmla="*/ 2414489 w 5077968"/>
                <a:gd name="connsiteY89" fmla="*/ 865867 h 1096771"/>
                <a:gd name="connsiteX90" fmla="*/ 2800823 w 5077968"/>
                <a:gd name="connsiteY90" fmla="*/ 263379 h 1096771"/>
                <a:gd name="connsiteX91" fmla="*/ 2924013 w 5077968"/>
                <a:gd name="connsiteY91" fmla="*/ 263379 h 1096771"/>
                <a:gd name="connsiteX92" fmla="*/ 2654519 w 5077968"/>
                <a:gd name="connsiteY92" fmla="*/ 524237 h 1096771"/>
                <a:gd name="connsiteX93" fmla="*/ 2647915 w 5077968"/>
                <a:gd name="connsiteY93" fmla="*/ 536937 h 1096771"/>
                <a:gd name="connsiteX94" fmla="*/ 2653503 w 5077968"/>
                <a:gd name="connsiteY94" fmla="*/ 548621 h 1096771"/>
                <a:gd name="connsiteX95" fmla="*/ 2929093 w 5077968"/>
                <a:gd name="connsiteY95" fmla="*/ 865613 h 1096771"/>
                <a:gd name="connsiteX96" fmla="*/ 2801077 w 5077968"/>
                <a:gd name="connsiteY96" fmla="*/ 865613 h 1096771"/>
                <a:gd name="connsiteX97" fmla="*/ 2519391 w 5077968"/>
                <a:gd name="connsiteY97" fmla="*/ 538969 h 1096771"/>
                <a:gd name="connsiteX98" fmla="*/ 2800823 w 5077968"/>
                <a:gd name="connsiteY98" fmla="*/ 263379 h 1096771"/>
                <a:gd name="connsiteX99" fmla="*/ 3466049 w 5077968"/>
                <a:gd name="connsiteY99" fmla="*/ 853167 h 1096771"/>
                <a:gd name="connsiteX100" fmla="*/ 3438871 w 5077968"/>
                <a:gd name="connsiteY100" fmla="*/ 830815 h 1096771"/>
                <a:gd name="connsiteX101" fmla="*/ 3420329 w 5077968"/>
                <a:gd name="connsiteY101" fmla="*/ 789921 h 1096771"/>
                <a:gd name="connsiteX102" fmla="*/ 3244815 w 5077968"/>
                <a:gd name="connsiteY102" fmla="*/ 263125 h 1096771"/>
                <a:gd name="connsiteX103" fmla="*/ 3354543 w 5077968"/>
                <a:gd name="connsiteY103" fmla="*/ 263125 h 1096771"/>
                <a:gd name="connsiteX104" fmla="*/ 3536153 w 5077968"/>
                <a:gd name="connsiteY104" fmla="*/ 860533 h 1096771"/>
                <a:gd name="connsiteX105" fmla="*/ 3720303 w 5077968"/>
                <a:gd name="connsiteY105" fmla="*/ 263125 h 1096771"/>
                <a:gd name="connsiteX106" fmla="*/ 3825205 w 5077968"/>
                <a:gd name="connsiteY106" fmla="*/ 263125 h 1096771"/>
                <a:gd name="connsiteX107" fmla="*/ 3591017 w 5077968"/>
                <a:gd name="connsiteY107" fmla="*/ 999471 h 1096771"/>
                <a:gd name="connsiteX108" fmla="*/ 3563585 w 5077968"/>
                <a:gd name="connsiteY108" fmla="*/ 1061701 h 1096771"/>
                <a:gd name="connsiteX109" fmla="*/ 3527263 w 5077968"/>
                <a:gd name="connsiteY109" fmla="*/ 1089387 h 1096771"/>
                <a:gd name="connsiteX110" fmla="*/ 3464271 w 5077968"/>
                <a:gd name="connsiteY110" fmla="*/ 1097007 h 1096771"/>
                <a:gd name="connsiteX111" fmla="*/ 3343621 w 5077968"/>
                <a:gd name="connsiteY111" fmla="*/ 1097007 h 1096771"/>
                <a:gd name="connsiteX112" fmla="*/ 3343621 w 5077968"/>
                <a:gd name="connsiteY112" fmla="*/ 1014457 h 1096771"/>
                <a:gd name="connsiteX113" fmla="*/ 3466811 w 5077968"/>
                <a:gd name="connsiteY113" fmla="*/ 1014457 h 1096771"/>
                <a:gd name="connsiteX114" fmla="*/ 3485099 w 5077968"/>
                <a:gd name="connsiteY114" fmla="*/ 1010139 h 1096771"/>
                <a:gd name="connsiteX115" fmla="*/ 3494751 w 5077968"/>
                <a:gd name="connsiteY115" fmla="*/ 994899 h 1096771"/>
                <a:gd name="connsiteX116" fmla="*/ 3536153 w 5077968"/>
                <a:gd name="connsiteY116" fmla="*/ 860787 h 1096771"/>
                <a:gd name="connsiteX117" fmla="*/ 3511769 w 5077968"/>
                <a:gd name="connsiteY117" fmla="*/ 860787 h 1096771"/>
                <a:gd name="connsiteX118" fmla="*/ 3466049 w 5077968"/>
                <a:gd name="connsiteY118" fmla="*/ 853167 h 1096771"/>
                <a:gd name="connsiteX119" fmla="*/ 4035009 w 5077968"/>
                <a:gd name="connsiteY119" fmla="*/ 855453 h 1096771"/>
                <a:gd name="connsiteX120" fmla="*/ 3939505 w 5077968"/>
                <a:gd name="connsiteY120" fmla="*/ 790175 h 1096771"/>
                <a:gd name="connsiteX121" fmla="*/ 3886419 w 5077968"/>
                <a:gd name="connsiteY121" fmla="*/ 693147 h 1096771"/>
                <a:gd name="connsiteX122" fmla="*/ 3868639 w 5077968"/>
                <a:gd name="connsiteY122" fmla="*/ 565639 h 1096771"/>
                <a:gd name="connsiteX123" fmla="*/ 3868639 w 5077968"/>
                <a:gd name="connsiteY123" fmla="*/ 563099 h 1096771"/>
                <a:gd name="connsiteX124" fmla="*/ 3886419 w 5077968"/>
                <a:gd name="connsiteY124" fmla="*/ 435591 h 1096771"/>
                <a:gd name="connsiteX125" fmla="*/ 3939505 w 5077968"/>
                <a:gd name="connsiteY125" fmla="*/ 338563 h 1096771"/>
                <a:gd name="connsiteX126" fmla="*/ 4035009 w 5077968"/>
                <a:gd name="connsiteY126" fmla="*/ 273285 h 1096771"/>
                <a:gd name="connsiteX127" fmla="*/ 4165057 w 5077968"/>
                <a:gd name="connsiteY127" fmla="*/ 250679 h 1096771"/>
                <a:gd name="connsiteX128" fmla="*/ 4295105 w 5077968"/>
                <a:gd name="connsiteY128" fmla="*/ 273285 h 1096771"/>
                <a:gd name="connsiteX129" fmla="*/ 4390609 w 5077968"/>
                <a:gd name="connsiteY129" fmla="*/ 338563 h 1096771"/>
                <a:gd name="connsiteX130" fmla="*/ 4443695 w 5077968"/>
                <a:gd name="connsiteY130" fmla="*/ 435591 h 1096771"/>
                <a:gd name="connsiteX131" fmla="*/ 4461475 w 5077968"/>
                <a:gd name="connsiteY131" fmla="*/ 563099 h 1096771"/>
                <a:gd name="connsiteX132" fmla="*/ 4461475 w 5077968"/>
                <a:gd name="connsiteY132" fmla="*/ 565639 h 1096771"/>
                <a:gd name="connsiteX133" fmla="*/ 4443695 w 5077968"/>
                <a:gd name="connsiteY133" fmla="*/ 693147 h 1096771"/>
                <a:gd name="connsiteX134" fmla="*/ 4390609 w 5077968"/>
                <a:gd name="connsiteY134" fmla="*/ 790175 h 1096771"/>
                <a:gd name="connsiteX135" fmla="*/ 4295105 w 5077968"/>
                <a:gd name="connsiteY135" fmla="*/ 855453 h 1096771"/>
                <a:gd name="connsiteX136" fmla="*/ 4165057 w 5077968"/>
                <a:gd name="connsiteY136" fmla="*/ 878059 h 1096771"/>
                <a:gd name="connsiteX137" fmla="*/ 4035009 w 5077968"/>
                <a:gd name="connsiteY137" fmla="*/ 855453 h 1096771"/>
                <a:gd name="connsiteX138" fmla="*/ 3993099 w 5077968"/>
                <a:gd name="connsiteY138" fmla="*/ 776967 h 1096771"/>
                <a:gd name="connsiteX139" fmla="*/ 4011641 w 5077968"/>
                <a:gd name="connsiteY139" fmla="*/ 784079 h 1096771"/>
                <a:gd name="connsiteX140" fmla="*/ 4318981 w 5077968"/>
                <a:gd name="connsiteY140" fmla="*/ 784079 h 1096771"/>
                <a:gd name="connsiteX141" fmla="*/ 4337777 w 5077968"/>
                <a:gd name="connsiteY141" fmla="*/ 776967 h 1096771"/>
                <a:gd name="connsiteX142" fmla="*/ 4344381 w 5077968"/>
                <a:gd name="connsiteY142" fmla="*/ 758425 h 1096771"/>
                <a:gd name="connsiteX143" fmla="*/ 4344381 w 5077968"/>
                <a:gd name="connsiteY143" fmla="*/ 370821 h 1096771"/>
                <a:gd name="connsiteX144" fmla="*/ 4337777 w 5077968"/>
                <a:gd name="connsiteY144" fmla="*/ 352025 h 1096771"/>
                <a:gd name="connsiteX145" fmla="*/ 4318981 w 5077968"/>
                <a:gd name="connsiteY145" fmla="*/ 345421 h 1096771"/>
                <a:gd name="connsiteX146" fmla="*/ 4011641 w 5077968"/>
                <a:gd name="connsiteY146" fmla="*/ 345421 h 1096771"/>
                <a:gd name="connsiteX147" fmla="*/ 3993099 w 5077968"/>
                <a:gd name="connsiteY147" fmla="*/ 352025 h 1096771"/>
                <a:gd name="connsiteX148" fmla="*/ 3985987 w 5077968"/>
                <a:gd name="connsiteY148" fmla="*/ 370821 h 1096771"/>
                <a:gd name="connsiteX149" fmla="*/ 3985987 w 5077968"/>
                <a:gd name="connsiteY149" fmla="*/ 758425 h 1096771"/>
                <a:gd name="connsiteX150" fmla="*/ 3993099 w 5077968"/>
                <a:gd name="connsiteY150" fmla="*/ 776967 h 1096771"/>
                <a:gd name="connsiteX151" fmla="*/ 4668485 w 5077968"/>
                <a:gd name="connsiteY151" fmla="*/ 855961 h 1096771"/>
                <a:gd name="connsiteX152" fmla="*/ 4598127 w 5077968"/>
                <a:gd name="connsiteY152" fmla="*/ 793731 h 1096771"/>
                <a:gd name="connsiteX153" fmla="*/ 4573743 w 5077968"/>
                <a:gd name="connsiteY153" fmla="*/ 698735 h 1096771"/>
                <a:gd name="connsiteX154" fmla="*/ 4573743 w 5077968"/>
                <a:gd name="connsiteY154" fmla="*/ 263379 h 1096771"/>
                <a:gd name="connsiteX155" fmla="*/ 4678645 w 5077968"/>
                <a:gd name="connsiteY155" fmla="*/ 263379 h 1096771"/>
                <a:gd name="connsiteX156" fmla="*/ 4678645 w 5077968"/>
                <a:gd name="connsiteY156" fmla="*/ 755885 h 1096771"/>
                <a:gd name="connsiteX157" fmla="*/ 4685757 w 5077968"/>
                <a:gd name="connsiteY157" fmla="*/ 775697 h 1096771"/>
                <a:gd name="connsiteX158" fmla="*/ 4705569 w 5077968"/>
                <a:gd name="connsiteY158" fmla="*/ 782809 h 1096771"/>
                <a:gd name="connsiteX159" fmla="*/ 4973793 w 5077968"/>
                <a:gd name="connsiteY159" fmla="*/ 782809 h 1096771"/>
                <a:gd name="connsiteX160" fmla="*/ 4778721 w 5077968"/>
                <a:gd name="connsiteY160" fmla="*/ 877805 h 1096771"/>
                <a:gd name="connsiteX161" fmla="*/ 4668485 w 5077968"/>
                <a:gd name="connsiteY161" fmla="*/ 855961 h 1096771"/>
                <a:gd name="connsiteX162" fmla="*/ 4973539 w 5077968"/>
                <a:gd name="connsiteY162" fmla="*/ 263379 h 1096771"/>
                <a:gd name="connsiteX163" fmla="*/ 5078441 w 5077968"/>
                <a:gd name="connsiteY163" fmla="*/ 263379 h 1096771"/>
                <a:gd name="connsiteX164" fmla="*/ 5078441 w 5077968"/>
                <a:gd name="connsiteY164" fmla="*/ 865613 h 1096771"/>
                <a:gd name="connsiteX165" fmla="*/ 4973539 w 5077968"/>
                <a:gd name="connsiteY165" fmla="*/ 865613 h 1096771"/>
                <a:gd name="connsiteX166" fmla="*/ 4973539 w 5077968"/>
                <a:gd name="connsiteY166" fmla="*/ 263379 h 1096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</a:cxnLst>
              <a:rect l="l" t="t" r="r" b="b"/>
              <a:pathLst>
                <a:path w="5077968" h="1096771">
                  <a:moveTo>
                    <a:pt x="218659" y="263379"/>
                  </a:moveTo>
                  <a:lnTo>
                    <a:pt x="369789" y="263379"/>
                  </a:lnTo>
                  <a:lnTo>
                    <a:pt x="369789" y="342627"/>
                  </a:lnTo>
                  <a:lnTo>
                    <a:pt x="218659" y="342627"/>
                  </a:lnTo>
                  <a:lnTo>
                    <a:pt x="218659" y="759695"/>
                  </a:lnTo>
                  <a:cubicBezTo>
                    <a:pt x="218659" y="768331"/>
                    <a:pt x="220945" y="774935"/>
                    <a:pt x="225771" y="779507"/>
                  </a:cubicBezTo>
                  <a:cubicBezTo>
                    <a:pt x="230343" y="784079"/>
                    <a:pt x="236947" y="786619"/>
                    <a:pt x="245583" y="786619"/>
                  </a:cubicBezTo>
                  <a:lnTo>
                    <a:pt x="369789" y="786619"/>
                  </a:lnTo>
                  <a:lnTo>
                    <a:pt x="369789" y="865867"/>
                  </a:lnTo>
                  <a:lnTo>
                    <a:pt x="280889" y="865867"/>
                  </a:lnTo>
                  <a:cubicBezTo>
                    <a:pt x="227549" y="865867"/>
                    <a:pt x="186401" y="852151"/>
                    <a:pt x="157445" y="824465"/>
                  </a:cubicBezTo>
                  <a:cubicBezTo>
                    <a:pt x="128489" y="796779"/>
                    <a:pt x="113757" y="755885"/>
                    <a:pt x="113757" y="701275"/>
                  </a:cubicBezTo>
                  <a:lnTo>
                    <a:pt x="113757" y="342627"/>
                  </a:lnTo>
                  <a:lnTo>
                    <a:pt x="473" y="342627"/>
                  </a:lnTo>
                  <a:lnTo>
                    <a:pt x="473" y="263379"/>
                  </a:lnTo>
                  <a:lnTo>
                    <a:pt x="89373" y="263379"/>
                  </a:lnTo>
                  <a:cubicBezTo>
                    <a:pt x="98009" y="263379"/>
                    <a:pt x="104613" y="261093"/>
                    <a:pt x="109185" y="256267"/>
                  </a:cubicBezTo>
                  <a:cubicBezTo>
                    <a:pt x="113757" y="251441"/>
                    <a:pt x="116297" y="245091"/>
                    <a:pt x="116297" y="236455"/>
                  </a:cubicBezTo>
                  <a:lnTo>
                    <a:pt x="116297" y="90151"/>
                  </a:lnTo>
                  <a:lnTo>
                    <a:pt x="218659" y="90151"/>
                  </a:lnTo>
                  <a:lnTo>
                    <a:pt x="218659" y="263379"/>
                  </a:lnTo>
                  <a:close/>
                  <a:moveTo>
                    <a:pt x="469865" y="235"/>
                  </a:moveTo>
                  <a:lnTo>
                    <a:pt x="574767" y="235"/>
                  </a:lnTo>
                  <a:lnTo>
                    <a:pt x="574767" y="865867"/>
                  </a:lnTo>
                  <a:lnTo>
                    <a:pt x="469865" y="865867"/>
                  </a:lnTo>
                  <a:lnTo>
                    <a:pt x="469865" y="235"/>
                  </a:lnTo>
                  <a:close/>
                  <a:moveTo>
                    <a:pt x="872709" y="353041"/>
                  </a:moveTo>
                  <a:cubicBezTo>
                    <a:pt x="868137" y="348469"/>
                    <a:pt x="862041" y="346437"/>
                    <a:pt x="853913" y="346437"/>
                  </a:cubicBezTo>
                  <a:lnTo>
                    <a:pt x="574767" y="346437"/>
                  </a:lnTo>
                  <a:cubicBezTo>
                    <a:pt x="596611" y="314433"/>
                    <a:pt x="624043" y="290557"/>
                    <a:pt x="656809" y="274809"/>
                  </a:cubicBezTo>
                  <a:cubicBezTo>
                    <a:pt x="689575" y="259061"/>
                    <a:pt x="728945" y="251441"/>
                    <a:pt x="774665" y="251441"/>
                  </a:cubicBezTo>
                  <a:cubicBezTo>
                    <a:pt x="817845" y="251441"/>
                    <a:pt x="854929" y="258553"/>
                    <a:pt x="886425" y="272777"/>
                  </a:cubicBezTo>
                  <a:cubicBezTo>
                    <a:pt x="917921" y="287001"/>
                    <a:pt x="942051" y="307575"/>
                    <a:pt x="959069" y="334245"/>
                  </a:cubicBezTo>
                  <a:cubicBezTo>
                    <a:pt x="975833" y="361169"/>
                    <a:pt x="984469" y="392665"/>
                    <a:pt x="984469" y="429241"/>
                  </a:cubicBezTo>
                  <a:lnTo>
                    <a:pt x="984469" y="865613"/>
                  </a:lnTo>
                  <a:lnTo>
                    <a:pt x="879567" y="865613"/>
                  </a:lnTo>
                  <a:lnTo>
                    <a:pt x="879567" y="372091"/>
                  </a:lnTo>
                  <a:cubicBezTo>
                    <a:pt x="879567" y="363963"/>
                    <a:pt x="877281" y="357613"/>
                    <a:pt x="872709" y="353041"/>
                  </a:cubicBezTo>
                  <a:close/>
                  <a:moveTo>
                    <a:pt x="1202655" y="856723"/>
                  </a:moveTo>
                  <a:cubicBezTo>
                    <a:pt x="1169381" y="842499"/>
                    <a:pt x="1142711" y="821671"/>
                    <a:pt x="1122899" y="793985"/>
                  </a:cubicBezTo>
                  <a:cubicBezTo>
                    <a:pt x="1103087" y="766299"/>
                    <a:pt x="1092927" y="733533"/>
                    <a:pt x="1092927" y="695179"/>
                  </a:cubicBezTo>
                  <a:cubicBezTo>
                    <a:pt x="1092927" y="643617"/>
                    <a:pt x="1108675" y="602977"/>
                    <a:pt x="1140425" y="573513"/>
                  </a:cubicBezTo>
                  <a:cubicBezTo>
                    <a:pt x="1172175" y="544049"/>
                    <a:pt x="1216371" y="529317"/>
                    <a:pt x="1273267" y="529317"/>
                  </a:cubicBezTo>
                  <a:lnTo>
                    <a:pt x="1502375" y="529317"/>
                  </a:lnTo>
                  <a:lnTo>
                    <a:pt x="1502375" y="365995"/>
                  </a:lnTo>
                  <a:cubicBezTo>
                    <a:pt x="1502375" y="357867"/>
                    <a:pt x="1500089" y="351517"/>
                    <a:pt x="1495771" y="347199"/>
                  </a:cubicBezTo>
                  <a:cubicBezTo>
                    <a:pt x="1491199" y="342627"/>
                    <a:pt x="1485103" y="340595"/>
                    <a:pt x="1476975" y="340595"/>
                  </a:cubicBezTo>
                  <a:lnTo>
                    <a:pt x="1254979" y="340595"/>
                  </a:lnTo>
                  <a:cubicBezTo>
                    <a:pt x="1247359" y="340595"/>
                    <a:pt x="1241009" y="342881"/>
                    <a:pt x="1236437" y="347199"/>
                  </a:cubicBezTo>
                  <a:cubicBezTo>
                    <a:pt x="1231865" y="351771"/>
                    <a:pt x="1229325" y="357867"/>
                    <a:pt x="1229325" y="365995"/>
                  </a:cubicBezTo>
                  <a:lnTo>
                    <a:pt x="1229325" y="442703"/>
                  </a:lnTo>
                  <a:lnTo>
                    <a:pt x="1118327" y="442703"/>
                  </a:lnTo>
                  <a:cubicBezTo>
                    <a:pt x="1119851" y="403333"/>
                    <a:pt x="1131535" y="369297"/>
                    <a:pt x="1152871" y="340595"/>
                  </a:cubicBezTo>
                  <a:cubicBezTo>
                    <a:pt x="1174207" y="311893"/>
                    <a:pt x="1203671" y="289795"/>
                    <a:pt x="1241009" y="274555"/>
                  </a:cubicBezTo>
                  <a:cubicBezTo>
                    <a:pt x="1278347" y="259315"/>
                    <a:pt x="1321273" y="251441"/>
                    <a:pt x="1369533" y="251441"/>
                  </a:cubicBezTo>
                  <a:cubicBezTo>
                    <a:pt x="1443955" y="251441"/>
                    <a:pt x="1502121" y="266935"/>
                    <a:pt x="1544285" y="298177"/>
                  </a:cubicBezTo>
                  <a:cubicBezTo>
                    <a:pt x="1586449" y="329165"/>
                    <a:pt x="1607277" y="376663"/>
                    <a:pt x="1607277" y="440417"/>
                  </a:cubicBezTo>
                  <a:lnTo>
                    <a:pt x="1607277" y="865867"/>
                  </a:lnTo>
                  <a:lnTo>
                    <a:pt x="1502629" y="865867"/>
                  </a:lnTo>
                  <a:lnTo>
                    <a:pt x="1502629" y="601199"/>
                  </a:lnTo>
                  <a:lnTo>
                    <a:pt x="1204941" y="601199"/>
                  </a:lnTo>
                  <a:lnTo>
                    <a:pt x="1204941" y="764521"/>
                  </a:lnTo>
                  <a:cubicBezTo>
                    <a:pt x="1204941" y="772141"/>
                    <a:pt x="1207227" y="778491"/>
                    <a:pt x="1212053" y="783063"/>
                  </a:cubicBezTo>
                  <a:cubicBezTo>
                    <a:pt x="1216625" y="787635"/>
                    <a:pt x="1222975" y="790175"/>
                    <a:pt x="1230595" y="790175"/>
                  </a:cubicBezTo>
                  <a:lnTo>
                    <a:pt x="1502375" y="790175"/>
                  </a:lnTo>
                  <a:cubicBezTo>
                    <a:pt x="1485357" y="819131"/>
                    <a:pt x="1459957" y="840975"/>
                    <a:pt x="1426175" y="855707"/>
                  </a:cubicBezTo>
                  <a:cubicBezTo>
                    <a:pt x="1392393" y="870439"/>
                    <a:pt x="1354039" y="878059"/>
                    <a:pt x="1310859" y="878059"/>
                  </a:cubicBezTo>
                  <a:cubicBezTo>
                    <a:pt x="1271997" y="878059"/>
                    <a:pt x="1235929" y="870947"/>
                    <a:pt x="1202655" y="856723"/>
                  </a:cubicBezTo>
                  <a:close/>
                  <a:moveTo>
                    <a:pt x="1753581" y="263379"/>
                  </a:moveTo>
                  <a:lnTo>
                    <a:pt x="1858483" y="263379"/>
                  </a:lnTo>
                  <a:lnTo>
                    <a:pt x="1858483" y="865613"/>
                  </a:lnTo>
                  <a:lnTo>
                    <a:pt x="1753581" y="865613"/>
                  </a:lnTo>
                  <a:lnTo>
                    <a:pt x="1753581" y="263379"/>
                  </a:lnTo>
                  <a:close/>
                  <a:moveTo>
                    <a:pt x="2156679" y="353041"/>
                  </a:moveTo>
                  <a:cubicBezTo>
                    <a:pt x="2152107" y="348469"/>
                    <a:pt x="2146011" y="346437"/>
                    <a:pt x="2137883" y="346437"/>
                  </a:cubicBezTo>
                  <a:lnTo>
                    <a:pt x="1858483" y="346437"/>
                  </a:lnTo>
                  <a:cubicBezTo>
                    <a:pt x="1878803" y="315449"/>
                    <a:pt x="1905219" y="292081"/>
                    <a:pt x="1937731" y="275825"/>
                  </a:cubicBezTo>
                  <a:cubicBezTo>
                    <a:pt x="1970243" y="259569"/>
                    <a:pt x="2010375" y="251441"/>
                    <a:pt x="2058381" y="251441"/>
                  </a:cubicBezTo>
                  <a:cubicBezTo>
                    <a:pt x="2102577" y="251441"/>
                    <a:pt x="2140423" y="258553"/>
                    <a:pt x="2171665" y="273031"/>
                  </a:cubicBezTo>
                  <a:cubicBezTo>
                    <a:pt x="2202907" y="287509"/>
                    <a:pt x="2226783" y="308083"/>
                    <a:pt x="2243293" y="335007"/>
                  </a:cubicBezTo>
                  <a:cubicBezTo>
                    <a:pt x="2259803" y="361931"/>
                    <a:pt x="2267931" y="393427"/>
                    <a:pt x="2267931" y="429495"/>
                  </a:cubicBezTo>
                  <a:lnTo>
                    <a:pt x="2267931" y="865867"/>
                  </a:lnTo>
                  <a:lnTo>
                    <a:pt x="2163029" y="865867"/>
                  </a:lnTo>
                  <a:lnTo>
                    <a:pt x="2163029" y="372091"/>
                  </a:lnTo>
                  <a:cubicBezTo>
                    <a:pt x="2163283" y="363963"/>
                    <a:pt x="2160997" y="357613"/>
                    <a:pt x="2156679" y="353041"/>
                  </a:cubicBezTo>
                  <a:close/>
                  <a:moveTo>
                    <a:pt x="2414489" y="865867"/>
                  </a:moveTo>
                  <a:lnTo>
                    <a:pt x="2414489" y="235"/>
                  </a:lnTo>
                  <a:lnTo>
                    <a:pt x="2519391" y="235"/>
                  </a:lnTo>
                  <a:lnTo>
                    <a:pt x="2519391" y="865867"/>
                  </a:lnTo>
                  <a:lnTo>
                    <a:pt x="2414489" y="865867"/>
                  </a:lnTo>
                  <a:close/>
                  <a:moveTo>
                    <a:pt x="2800823" y="263379"/>
                  </a:moveTo>
                  <a:lnTo>
                    <a:pt x="2924013" y="263379"/>
                  </a:lnTo>
                  <a:lnTo>
                    <a:pt x="2654519" y="524237"/>
                  </a:lnTo>
                  <a:cubicBezTo>
                    <a:pt x="2649947" y="528809"/>
                    <a:pt x="2647915" y="532873"/>
                    <a:pt x="2647915" y="536937"/>
                  </a:cubicBezTo>
                  <a:cubicBezTo>
                    <a:pt x="2647915" y="540239"/>
                    <a:pt x="2649693" y="544049"/>
                    <a:pt x="2653503" y="548621"/>
                  </a:cubicBezTo>
                  <a:lnTo>
                    <a:pt x="2929093" y="865613"/>
                  </a:lnTo>
                  <a:lnTo>
                    <a:pt x="2801077" y="865613"/>
                  </a:lnTo>
                  <a:lnTo>
                    <a:pt x="2519391" y="538969"/>
                  </a:lnTo>
                  <a:lnTo>
                    <a:pt x="2800823" y="263379"/>
                  </a:lnTo>
                  <a:close/>
                  <a:moveTo>
                    <a:pt x="3466049" y="853167"/>
                  </a:moveTo>
                  <a:cubicBezTo>
                    <a:pt x="3454619" y="848087"/>
                    <a:pt x="3445729" y="840721"/>
                    <a:pt x="3438871" y="830815"/>
                  </a:cubicBezTo>
                  <a:cubicBezTo>
                    <a:pt x="3432267" y="821163"/>
                    <a:pt x="3425917" y="807447"/>
                    <a:pt x="3420329" y="789921"/>
                  </a:cubicBezTo>
                  <a:lnTo>
                    <a:pt x="3244815" y="263125"/>
                  </a:lnTo>
                  <a:lnTo>
                    <a:pt x="3354543" y="263125"/>
                  </a:lnTo>
                  <a:lnTo>
                    <a:pt x="3536153" y="860533"/>
                  </a:lnTo>
                  <a:lnTo>
                    <a:pt x="3720303" y="263125"/>
                  </a:lnTo>
                  <a:lnTo>
                    <a:pt x="3825205" y="263125"/>
                  </a:lnTo>
                  <a:lnTo>
                    <a:pt x="3591017" y="999471"/>
                  </a:lnTo>
                  <a:cubicBezTo>
                    <a:pt x="3582127" y="1027411"/>
                    <a:pt x="3572983" y="1048239"/>
                    <a:pt x="3563585" y="1061701"/>
                  </a:cubicBezTo>
                  <a:cubicBezTo>
                    <a:pt x="3554187" y="1075163"/>
                    <a:pt x="3542249" y="1084307"/>
                    <a:pt x="3527263" y="1089387"/>
                  </a:cubicBezTo>
                  <a:cubicBezTo>
                    <a:pt x="3512531" y="1094467"/>
                    <a:pt x="3491449" y="1097007"/>
                    <a:pt x="3464271" y="1097007"/>
                  </a:cubicBezTo>
                  <a:lnTo>
                    <a:pt x="3343621" y="1097007"/>
                  </a:lnTo>
                  <a:lnTo>
                    <a:pt x="3343621" y="1014457"/>
                  </a:lnTo>
                  <a:lnTo>
                    <a:pt x="3466811" y="1014457"/>
                  </a:lnTo>
                  <a:cubicBezTo>
                    <a:pt x="3474939" y="1014457"/>
                    <a:pt x="3481035" y="1012933"/>
                    <a:pt x="3485099" y="1010139"/>
                  </a:cubicBezTo>
                  <a:cubicBezTo>
                    <a:pt x="3489163" y="1007345"/>
                    <a:pt x="3492465" y="1002265"/>
                    <a:pt x="3494751" y="994899"/>
                  </a:cubicBezTo>
                  <a:lnTo>
                    <a:pt x="3536153" y="860787"/>
                  </a:lnTo>
                  <a:lnTo>
                    <a:pt x="3511769" y="860787"/>
                  </a:lnTo>
                  <a:cubicBezTo>
                    <a:pt x="3492719" y="860787"/>
                    <a:pt x="3477479" y="858247"/>
                    <a:pt x="3466049" y="853167"/>
                  </a:cubicBezTo>
                  <a:close/>
                  <a:moveTo>
                    <a:pt x="4035009" y="855453"/>
                  </a:moveTo>
                  <a:cubicBezTo>
                    <a:pt x="3996147" y="840467"/>
                    <a:pt x="3964397" y="818623"/>
                    <a:pt x="3939505" y="790175"/>
                  </a:cubicBezTo>
                  <a:cubicBezTo>
                    <a:pt x="3915883" y="764267"/>
                    <a:pt x="3898357" y="731755"/>
                    <a:pt x="3886419" y="693147"/>
                  </a:cubicBezTo>
                  <a:cubicBezTo>
                    <a:pt x="3874735" y="654539"/>
                    <a:pt x="3868639" y="612121"/>
                    <a:pt x="3868639" y="565639"/>
                  </a:cubicBezTo>
                  <a:lnTo>
                    <a:pt x="3868639" y="563099"/>
                  </a:lnTo>
                  <a:cubicBezTo>
                    <a:pt x="3868639" y="516871"/>
                    <a:pt x="3874481" y="474199"/>
                    <a:pt x="3886419" y="435591"/>
                  </a:cubicBezTo>
                  <a:cubicBezTo>
                    <a:pt x="3898103" y="396983"/>
                    <a:pt x="3915883" y="364725"/>
                    <a:pt x="3939505" y="338563"/>
                  </a:cubicBezTo>
                  <a:cubicBezTo>
                    <a:pt x="3964397" y="310115"/>
                    <a:pt x="3996147" y="288271"/>
                    <a:pt x="4035009" y="273285"/>
                  </a:cubicBezTo>
                  <a:cubicBezTo>
                    <a:pt x="4073871" y="258299"/>
                    <a:pt x="4117305" y="250679"/>
                    <a:pt x="4165057" y="250679"/>
                  </a:cubicBezTo>
                  <a:cubicBezTo>
                    <a:pt x="4213063" y="250679"/>
                    <a:pt x="4256497" y="258299"/>
                    <a:pt x="4295105" y="273285"/>
                  </a:cubicBezTo>
                  <a:cubicBezTo>
                    <a:pt x="4333967" y="288271"/>
                    <a:pt x="4365717" y="310115"/>
                    <a:pt x="4390609" y="338563"/>
                  </a:cubicBezTo>
                  <a:cubicBezTo>
                    <a:pt x="4414231" y="364471"/>
                    <a:pt x="4431757" y="396983"/>
                    <a:pt x="4443695" y="435591"/>
                  </a:cubicBezTo>
                  <a:cubicBezTo>
                    <a:pt x="4455379" y="474199"/>
                    <a:pt x="4461475" y="516617"/>
                    <a:pt x="4461475" y="563099"/>
                  </a:cubicBezTo>
                  <a:lnTo>
                    <a:pt x="4461475" y="565639"/>
                  </a:lnTo>
                  <a:cubicBezTo>
                    <a:pt x="4461475" y="611867"/>
                    <a:pt x="4455633" y="654539"/>
                    <a:pt x="4443695" y="693147"/>
                  </a:cubicBezTo>
                  <a:cubicBezTo>
                    <a:pt x="4432011" y="731755"/>
                    <a:pt x="4414231" y="764013"/>
                    <a:pt x="4390609" y="790175"/>
                  </a:cubicBezTo>
                  <a:cubicBezTo>
                    <a:pt x="4365717" y="818623"/>
                    <a:pt x="4333967" y="840467"/>
                    <a:pt x="4295105" y="855453"/>
                  </a:cubicBezTo>
                  <a:cubicBezTo>
                    <a:pt x="4256243" y="870439"/>
                    <a:pt x="4212809" y="878059"/>
                    <a:pt x="4165057" y="878059"/>
                  </a:cubicBezTo>
                  <a:cubicBezTo>
                    <a:pt x="4117305" y="878059"/>
                    <a:pt x="4073871" y="870439"/>
                    <a:pt x="4035009" y="855453"/>
                  </a:cubicBezTo>
                  <a:close/>
                  <a:moveTo>
                    <a:pt x="3993099" y="776967"/>
                  </a:moveTo>
                  <a:cubicBezTo>
                    <a:pt x="3997671" y="781539"/>
                    <a:pt x="4004021" y="784079"/>
                    <a:pt x="4011641" y="784079"/>
                  </a:cubicBezTo>
                  <a:lnTo>
                    <a:pt x="4318981" y="784079"/>
                  </a:lnTo>
                  <a:cubicBezTo>
                    <a:pt x="4327109" y="784079"/>
                    <a:pt x="4333459" y="781793"/>
                    <a:pt x="4337777" y="776967"/>
                  </a:cubicBezTo>
                  <a:cubicBezTo>
                    <a:pt x="4342349" y="772395"/>
                    <a:pt x="4344381" y="766045"/>
                    <a:pt x="4344381" y="758425"/>
                  </a:cubicBezTo>
                  <a:lnTo>
                    <a:pt x="4344381" y="370821"/>
                  </a:lnTo>
                  <a:cubicBezTo>
                    <a:pt x="4344381" y="362693"/>
                    <a:pt x="4342095" y="356343"/>
                    <a:pt x="4337777" y="352025"/>
                  </a:cubicBezTo>
                  <a:cubicBezTo>
                    <a:pt x="4333205" y="347453"/>
                    <a:pt x="4327109" y="345421"/>
                    <a:pt x="4318981" y="345421"/>
                  </a:cubicBezTo>
                  <a:lnTo>
                    <a:pt x="4011641" y="345421"/>
                  </a:lnTo>
                  <a:cubicBezTo>
                    <a:pt x="4004021" y="345421"/>
                    <a:pt x="3997671" y="347707"/>
                    <a:pt x="3993099" y="352025"/>
                  </a:cubicBezTo>
                  <a:cubicBezTo>
                    <a:pt x="3988527" y="356597"/>
                    <a:pt x="3985987" y="362693"/>
                    <a:pt x="3985987" y="370821"/>
                  </a:cubicBezTo>
                  <a:lnTo>
                    <a:pt x="3985987" y="758425"/>
                  </a:lnTo>
                  <a:cubicBezTo>
                    <a:pt x="3985987" y="766299"/>
                    <a:pt x="3988273" y="772395"/>
                    <a:pt x="3993099" y="776967"/>
                  </a:cubicBezTo>
                  <a:close/>
                  <a:moveTo>
                    <a:pt x="4668485" y="855961"/>
                  </a:moveTo>
                  <a:cubicBezTo>
                    <a:pt x="4637751" y="841229"/>
                    <a:pt x="4614383" y="820655"/>
                    <a:pt x="4598127" y="793731"/>
                  </a:cubicBezTo>
                  <a:cubicBezTo>
                    <a:pt x="4581871" y="766807"/>
                    <a:pt x="4573743" y="735311"/>
                    <a:pt x="4573743" y="698735"/>
                  </a:cubicBezTo>
                  <a:lnTo>
                    <a:pt x="4573743" y="263379"/>
                  </a:lnTo>
                  <a:lnTo>
                    <a:pt x="4678645" y="263379"/>
                  </a:lnTo>
                  <a:lnTo>
                    <a:pt x="4678645" y="755885"/>
                  </a:lnTo>
                  <a:cubicBezTo>
                    <a:pt x="4678645" y="764521"/>
                    <a:pt x="4680931" y="771125"/>
                    <a:pt x="4685757" y="775697"/>
                  </a:cubicBezTo>
                  <a:cubicBezTo>
                    <a:pt x="4690329" y="780269"/>
                    <a:pt x="4696933" y="782809"/>
                    <a:pt x="4705569" y="782809"/>
                  </a:cubicBezTo>
                  <a:lnTo>
                    <a:pt x="4973793" y="782809"/>
                  </a:lnTo>
                  <a:cubicBezTo>
                    <a:pt x="4931629" y="846309"/>
                    <a:pt x="4866605" y="877805"/>
                    <a:pt x="4778721" y="877805"/>
                  </a:cubicBezTo>
                  <a:cubicBezTo>
                    <a:pt x="4735795" y="878059"/>
                    <a:pt x="4698965" y="870693"/>
                    <a:pt x="4668485" y="855961"/>
                  </a:cubicBezTo>
                  <a:close/>
                  <a:moveTo>
                    <a:pt x="4973539" y="263379"/>
                  </a:moveTo>
                  <a:lnTo>
                    <a:pt x="5078441" y="263379"/>
                  </a:lnTo>
                  <a:lnTo>
                    <a:pt x="5078441" y="865613"/>
                  </a:lnTo>
                  <a:lnTo>
                    <a:pt x="4973539" y="865613"/>
                  </a:lnTo>
                  <a:lnTo>
                    <a:pt x="4973539" y="263379"/>
                  </a:lnTo>
                  <a:close/>
                </a:path>
              </a:pathLst>
            </a:custGeom>
            <a:noFill/>
            <a:ln w="1047750" cap="rnd">
              <a:solidFill>
                <a:srgbClr val="BEDAE5">
                  <a:alpha val="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CC343D3-9E2D-13B9-FDA2-F65B97E2A1F2}"/>
                </a:ext>
              </a:extLst>
            </p:cNvPr>
            <p:cNvSpPr/>
            <p:nvPr/>
          </p:nvSpPr>
          <p:spPr>
            <a:xfrm>
              <a:off x="1506859" y="2565796"/>
              <a:ext cx="5077968" cy="1096771"/>
            </a:xfrm>
            <a:custGeom>
              <a:avLst/>
              <a:gdLst>
                <a:gd name="connsiteX0" fmla="*/ 218659 w 5077968"/>
                <a:gd name="connsiteY0" fmla="*/ 263379 h 1096771"/>
                <a:gd name="connsiteX1" fmla="*/ 369789 w 5077968"/>
                <a:gd name="connsiteY1" fmla="*/ 263379 h 1096771"/>
                <a:gd name="connsiteX2" fmla="*/ 369789 w 5077968"/>
                <a:gd name="connsiteY2" fmla="*/ 342627 h 1096771"/>
                <a:gd name="connsiteX3" fmla="*/ 218659 w 5077968"/>
                <a:gd name="connsiteY3" fmla="*/ 342627 h 1096771"/>
                <a:gd name="connsiteX4" fmla="*/ 218659 w 5077968"/>
                <a:gd name="connsiteY4" fmla="*/ 759695 h 1096771"/>
                <a:gd name="connsiteX5" fmla="*/ 225771 w 5077968"/>
                <a:gd name="connsiteY5" fmla="*/ 779507 h 1096771"/>
                <a:gd name="connsiteX6" fmla="*/ 245583 w 5077968"/>
                <a:gd name="connsiteY6" fmla="*/ 786619 h 1096771"/>
                <a:gd name="connsiteX7" fmla="*/ 369789 w 5077968"/>
                <a:gd name="connsiteY7" fmla="*/ 786619 h 1096771"/>
                <a:gd name="connsiteX8" fmla="*/ 369789 w 5077968"/>
                <a:gd name="connsiteY8" fmla="*/ 865867 h 1096771"/>
                <a:gd name="connsiteX9" fmla="*/ 280889 w 5077968"/>
                <a:gd name="connsiteY9" fmla="*/ 865867 h 1096771"/>
                <a:gd name="connsiteX10" fmla="*/ 157445 w 5077968"/>
                <a:gd name="connsiteY10" fmla="*/ 824465 h 1096771"/>
                <a:gd name="connsiteX11" fmla="*/ 113757 w 5077968"/>
                <a:gd name="connsiteY11" fmla="*/ 701275 h 1096771"/>
                <a:gd name="connsiteX12" fmla="*/ 113757 w 5077968"/>
                <a:gd name="connsiteY12" fmla="*/ 342627 h 1096771"/>
                <a:gd name="connsiteX13" fmla="*/ 473 w 5077968"/>
                <a:gd name="connsiteY13" fmla="*/ 342627 h 1096771"/>
                <a:gd name="connsiteX14" fmla="*/ 473 w 5077968"/>
                <a:gd name="connsiteY14" fmla="*/ 263379 h 1096771"/>
                <a:gd name="connsiteX15" fmla="*/ 89373 w 5077968"/>
                <a:gd name="connsiteY15" fmla="*/ 263379 h 1096771"/>
                <a:gd name="connsiteX16" fmla="*/ 109185 w 5077968"/>
                <a:gd name="connsiteY16" fmla="*/ 256267 h 1096771"/>
                <a:gd name="connsiteX17" fmla="*/ 116297 w 5077968"/>
                <a:gd name="connsiteY17" fmla="*/ 236455 h 1096771"/>
                <a:gd name="connsiteX18" fmla="*/ 116297 w 5077968"/>
                <a:gd name="connsiteY18" fmla="*/ 90151 h 1096771"/>
                <a:gd name="connsiteX19" fmla="*/ 218659 w 5077968"/>
                <a:gd name="connsiteY19" fmla="*/ 90151 h 1096771"/>
                <a:gd name="connsiteX20" fmla="*/ 218659 w 5077968"/>
                <a:gd name="connsiteY20" fmla="*/ 263379 h 1096771"/>
                <a:gd name="connsiteX21" fmla="*/ 469865 w 5077968"/>
                <a:gd name="connsiteY21" fmla="*/ 235 h 1096771"/>
                <a:gd name="connsiteX22" fmla="*/ 574767 w 5077968"/>
                <a:gd name="connsiteY22" fmla="*/ 235 h 1096771"/>
                <a:gd name="connsiteX23" fmla="*/ 574767 w 5077968"/>
                <a:gd name="connsiteY23" fmla="*/ 865867 h 1096771"/>
                <a:gd name="connsiteX24" fmla="*/ 469865 w 5077968"/>
                <a:gd name="connsiteY24" fmla="*/ 865867 h 1096771"/>
                <a:gd name="connsiteX25" fmla="*/ 469865 w 5077968"/>
                <a:gd name="connsiteY25" fmla="*/ 235 h 1096771"/>
                <a:gd name="connsiteX26" fmla="*/ 872709 w 5077968"/>
                <a:gd name="connsiteY26" fmla="*/ 353041 h 1096771"/>
                <a:gd name="connsiteX27" fmla="*/ 853913 w 5077968"/>
                <a:gd name="connsiteY27" fmla="*/ 346437 h 1096771"/>
                <a:gd name="connsiteX28" fmla="*/ 574767 w 5077968"/>
                <a:gd name="connsiteY28" fmla="*/ 346437 h 1096771"/>
                <a:gd name="connsiteX29" fmla="*/ 656809 w 5077968"/>
                <a:gd name="connsiteY29" fmla="*/ 274809 h 1096771"/>
                <a:gd name="connsiteX30" fmla="*/ 774665 w 5077968"/>
                <a:gd name="connsiteY30" fmla="*/ 251441 h 1096771"/>
                <a:gd name="connsiteX31" fmla="*/ 886425 w 5077968"/>
                <a:gd name="connsiteY31" fmla="*/ 272777 h 1096771"/>
                <a:gd name="connsiteX32" fmla="*/ 959069 w 5077968"/>
                <a:gd name="connsiteY32" fmla="*/ 334245 h 1096771"/>
                <a:gd name="connsiteX33" fmla="*/ 984469 w 5077968"/>
                <a:gd name="connsiteY33" fmla="*/ 429241 h 1096771"/>
                <a:gd name="connsiteX34" fmla="*/ 984469 w 5077968"/>
                <a:gd name="connsiteY34" fmla="*/ 865613 h 1096771"/>
                <a:gd name="connsiteX35" fmla="*/ 879567 w 5077968"/>
                <a:gd name="connsiteY35" fmla="*/ 865613 h 1096771"/>
                <a:gd name="connsiteX36" fmla="*/ 879567 w 5077968"/>
                <a:gd name="connsiteY36" fmla="*/ 372091 h 1096771"/>
                <a:gd name="connsiteX37" fmla="*/ 872709 w 5077968"/>
                <a:gd name="connsiteY37" fmla="*/ 353041 h 1096771"/>
                <a:gd name="connsiteX38" fmla="*/ 1202655 w 5077968"/>
                <a:gd name="connsiteY38" fmla="*/ 856723 h 1096771"/>
                <a:gd name="connsiteX39" fmla="*/ 1122899 w 5077968"/>
                <a:gd name="connsiteY39" fmla="*/ 793985 h 1096771"/>
                <a:gd name="connsiteX40" fmla="*/ 1092927 w 5077968"/>
                <a:gd name="connsiteY40" fmla="*/ 695179 h 1096771"/>
                <a:gd name="connsiteX41" fmla="*/ 1140425 w 5077968"/>
                <a:gd name="connsiteY41" fmla="*/ 573513 h 1096771"/>
                <a:gd name="connsiteX42" fmla="*/ 1273267 w 5077968"/>
                <a:gd name="connsiteY42" fmla="*/ 529317 h 1096771"/>
                <a:gd name="connsiteX43" fmla="*/ 1502375 w 5077968"/>
                <a:gd name="connsiteY43" fmla="*/ 529317 h 1096771"/>
                <a:gd name="connsiteX44" fmla="*/ 1502375 w 5077968"/>
                <a:gd name="connsiteY44" fmla="*/ 365995 h 1096771"/>
                <a:gd name="connsiteX45" fmla="*/ 1495771 w 5077968"/>
                <a:gd name="connsiteY45" fmla="*/ 347199 h 1096771"/>
                <a:gd name="connsiteX46" fmla="*/ 1476975 w 5077968"/>
                <a:gd name="connsiteY46" fmla="*/ 340595 h 1096771"/>
                <a:gd name="connsiteX47" fmla="*/ 1254979 w 5077968"/>
                <a:gd name="connsiteY47" fmla="*/ 340595 h 1096771"/>
                <a:gd name="connsiteX48" fmla="*/ 1236437 w 5077968"/>
                <a:gd name="connsiteY48" fmla="*/ 347199 h 1096771"/>
                <a:gd name="connsiteX49" fmla="*/ 1229325 w 5077968"/>
                <a:gd name="connsiteY49" fmla="*/ 365995 h 1096771"/>
                <a:gd name="connsiteX50" fmla="*/ 1229325 w 5077968"/>
                <a:gd name="connsiteY50" fmla="*/ 442703 h 1096771"/>
                <a:gd name="connsiteX51" fmla="*/ 1118327 w 5077968"/>
                <a:gd name="connsiteY51" fmla="*/ 442703 h 1096771"/>
                <a:gd name="connsiteX52" fmla="*/ 1152871 w 5077968"/>
                <a:gd name="connsiteY52" fmla="*/ 340595 h 1096771"/>
                <a:gd name="connsiteX53" fmla="*/ 1241009 w 5077968"/>
                <a:gd name="connsiteY53" fmla="*/ 274555 h 1096771"/>
                <a:gd name="connsiteX54" fmla="*/ 1369533 w 5077968"/>
                <a:gd name="connsiteY54" fmla="*/ 251441 h 1096771"/>
                <a:gd name="connsiteX55" fmla="*/ 1544285 w 5077968"/>
                <a:gd name="connsiteY55" fmla="*/ 298177 h 1096771"/>
                <a:gd name="connsiteX56" fmla="*/ 1607277 w 5077968"/>
                <a:gd name="connsiteY56" fmla="*/ 440417 h 1096771"/>
                <a:gd name="connsiteX57" fmla="*/ 1607277 w 5077968"/>
                <a:gd name="connsiteY57" fmla="*/ 865867 h 1096771"/>
                <a:gd name="connsiteX58" fmla="*/ 1502629 w 5077968"/>
                <a:gd name="connsiteY58" fmla="*/ 865867 h 1096771"/>
                <a:gd name="connsiteX59" fmla="*/ 1502629 w 5077968"/>
                <a:gd name="connsiteY59" fmla="*/ 601199 h 1096771"/>
                <a:gd name="connsiteX60" fmla="*/ 1204941 w 5077968"/>
                <a:gd name="connsiteY60" fmla="*/ 601199 h 1096771"/>
                <a:gd name="connsiteX61" fmla="*/ 1204941 w 5077968"/>
                <a:gd name="connsiteY61" fmla="*/ 764521 h 1096771"/>
                <a:gd name="connsiteX62" fmla="*/ 1212053 w 5077968"/>
                <a:gd name="connsiteY62" fmla="*/ 783063 h 1096771"/>
                <a:gd name="connsiteX63" fmla="*/ 1230595 w 5077968"/>
                <a:gd name="connsiteY63" fmla="*/ 790175 h 1096771"/>
                <a:gd name="connsiteX64" fmla="*/ 1502375 w 5077968"/>
                <a:gd name="connsiteY64" fmla="*/ 790175 h 1096771"/>
                <a:gd name="connsiteX65" fmla="*/ 1426175 w 5077968"/>
                <a:gd name="connsiteY65" fmla="*/ 855707 h 1096771"/>
                <a:gd name="connsiteX66" fmla="*/ 1310859 w 5077968"/>
                <a:gd name="connsiteY66" fmla="*/ 878059 h 1096771"/>
                <a:gd name="connsiteX67" fmla="*/ 1202655 w 5077968"/>
                <a:gd name="connsiteY67" fmla="*/ 856723 h 1096771"/>
                <a:gd name="connsiteX68" fmla="*/ 1753581 w 5077968"/>
                <a:gd name="connsiteY68" fmla="*/ 263379 h 1096771"/>
                <a:gd name="connsiteX69" fmla="*/ 1858483 w 5077968"/>
                <a:gd name="connsiteY69" fmla="*/ 263379 h 1096771"/>
                <a:gd name="connsiteX70" fmla="*/ 1858483 w 5077968"/>
                <a:gd name="connsiteY70" fmla="*/ 865613 h 1096771"/>
                <a:gd name="connsiteX71" fmla="*/ 1753581 w 5077968"/>
                <a:gd name="connsiteY71" fmla="*/ 865613 h 1096771"/>
                <a:gd name="connsiteX72" fmla="*/ 1753581 w 5077968"/>
                <a:gd name="connsiteY72" fmla="*/ 263379 h 1096771"/>
                <a:gd name="connsiteX73" fmla="*/ 2156679 w 5077968"/>
                <a:gd name="connsiteY73" fmla="*/ 353041 h 1096771"/>
                <a:gd name="connsiteX74" fmla="*/ 2137883 w 5077968"/>
                <a:gd name="connsiteY74" fmla="*/ 346437 h 1096771"/>
                <a:gd name="connsiteX75" fmla="*/ 1858483 w 5077968"/>
                <a:gd name="connsiteY75" fmla="*/ 346437 h 1096771"/>
                <a:gd name="connsiteX76" fmla="*/ 1937731 w 5077968"/>
                <a:gd name="connsiteY76" fmla="*/ 275825 h 1096771"/>
                <a:gd name="connsiteX77" fmla="*/ 2058381 w 5077968"/>
                <a:gd name="connsiteY77" fmla="*/ 251441 h 1096771"/>
                <a:gd name="connsiteX78" fmla="*/ 2171665 w 5077968"/>
                <a:gd name="connsiteY78" fmla="*/ 273031 h 1096771"/>
                <a:gd name="connsiteX79" fmla="*/ 2243293 w 5077968"/>
                <a:gd name="connsiteY79" fmla="*/ 335007 h 1096771"/>
                <a:gd name="connsiteX80" fmla="*/ 2267931 w 5077968"/>
                <a:gd name="connsiteY80" fmla="*/ 429495 h 1096771"/>
                <a:gd name="connsiteX81" fmla="*/ 2267931 w 5077968"/>
                <a:gd name="connsiteY81" fmla="*/ 865867 h 1096771"/>
                <a:gd name="connsiteX82" fmla="*/ 2163029 w 5077968"/>
                <a:gd name="connsiteY82" fmla="*/ 865867 h 1096771"/>
                <a:gd name="connsiteX83" fmla="*/ 2163029 w 5077968"/>
                <a:gd name="connsiteY83" fmla="*/ 372091 h 1096771"/>
                <a:gd name="connsiteX84" fmla="*/ 2156679 w 5077968"/>
                <a:gd name="connsiteY84" fmla="*/ 353041 h 1096771"/>
                <a:gd name="connsiteX85" fmla="*/ 2414489 w 5077968"/>
                <a:gd name="connsiteY85" fmla="*/ 865867 h 1096771"/>
                <a:gd name="connsiteX86" fmla="*/ 2414489 w 5077968"/>
                <a:gd name="connsiteY86" fmla="*/ 235 h 1096771"/>
                <a:gd name="connsiteX87" fmla="*/ 2519391 w 5077968"/>
                <a:gd name="connsiteY87" fmla="*/ 235 h 1096771"/>
                <a:gd name="connsiteX88" fmla="*/ 2519391 w 5077968"/>
                <a:gd name="connsiteY88" fmla="*/ 865867 h 1096771"/>
                <a:gd name="connsiteX89" fmla="*/ 2414489 w 5077968"/>
                <a:gd name="connsiteY89" fmla="*/ 865867 h 1096771"/>
                <a:gd name="connsiteX90" fmla="*/ 2800823 w 5077968"/>
                <a:gd name="connsiteY90" fmla="*/ 263379 h 1096771"/>
                <a:gd name="connsiteX91" fmla="*/ 2924013 w 5077968"/>
                <a:gd name="connsiteY91" fmla="*/ 263379 h 1096771"/>
                <a:gd name="connsiteX92" fmla="*/ 2654519 w 5077968"/>
                <a:gd name="connsiteY92" fmla="*/ 524237 h 1096771"/>
                <a:gd name="connsiteX93" fmla="*/ 2647915 w 5077968"/>
                <a:gd name="connsiteY93" fmla="*/ 536937 h 1096771"/>
                <a:gd name="connsiteX94" fmla="*/ 2653503 w 5077968"/>
                <a:gd name="connsiteY94" fmla="*/ 548621 h 1096771"/>
                <a:gd name="connsiteX95" fmla="*/ 2929093 w 5077968"/>
                <a:gd name="connsiteY95" fmla="*/ 865613 h 1096771"/>
                <a:gd name="connsiteX96" fmla="*/ 2801077 w 5077968"/>
                <a:gd name="connsiteY96" fmla="*/ 865613 h 1096771"/>
                <a:gd name="connsiteX97" fmla="*/ 2519391 w 5077968"/>
                <a:gd name="connsiteY97" fmla="*/ 538969 h 1096771"/>
                <a:gd name="connsiteX98" fmla="*/ 2800823 w 5077968"/>
                <a:gd name="connsiteY98" fmla="*/ 263379 h 1096771"/>
                <a:gd name="connsiteX99" fmla="*/ 3466049 w 5077968"/>
                <a:gd name="connsiteY99" fmla="*/ 853167 h 1096771"/>
                <a:gd name="connsiteX100" fmla="*/ 3438871 w 5077968"/>
                <a:gd name="connsiteY100" fmla="*/ 830815 h 1096771"/>
                <a:gd name="connsiteX101" fmla="*/ 3420329 w 5077968"/>
                <a:gd name="connsiteY101" fmla="*/ 789921 h 1096771"/>
                <a:gd name="connsiteX102" fmla="*/ 3244815 w 5077968"/>
                <a:gd name="connsiteY102" fmla="*/ 263125 h 1096771"/>
                <a:gd name="connsiteX103" fmla="*/ 3354543 w 5077968"/>
                <a:gd name="connsiteY103" fmla="*/ 263125 h 1096771"/>
                <a:gd name="connsiteX104" fmla="*/ 3536153 w 5077968"/>
                <a:gd name="connsiteY104" fmla="*/ 860533 h 1096771"/>
                <a:gd name="connsiteX105" fmla="*/ 3720303 w 5077968"/>
                <a:gd name="connsiteY105" fmla="*/ 263125 h 1096771"/>
                <a:gd name="connsiteX106" fmla="*/ 3825205 w 5077968"/>
                <a:gd name="connsiteY106" fmla="*/ 263125 h 1096771"/>
                <a:gd name="connsiteX107" fmla="*/ 3591017 w 5077968"/>
                <a:gd name="connsiteY107" fmla="*/ 999471 h 1096771"/>
                <a:gd name="connsiteX108" fmla="*/ 3563585 w 5077968"/>
                <a:gd name="connsiteY108" fmla="*/ 1061701 h 1096771"/>
                <a:gd name="connsiteX109" fmla="*/ 3527263 w 5077968"/>
                <a:gd name="connsiteY109" fmla="*/ 1089387 h 1096771"/>
                <a:gd name="connsiteX110" fmla="*/ 3464271 w 5077968"/>
                <a:gd name="connsiteY110" fmla="*/ 1097007 h 1096771"/>
                <a:gd name="connsiteX111" fmla="*/ 3343621 w 5077968"/>
                <a:gd name="connsiteY111" fmla="*/ 1097007 h 1096771"/>
                <a:gd name="connsiteX112" fmla="*/ 3343621 w 5077968"/>
                <a:gd name="connsiteY112" fmla="*/ 1014457 h 1096771"/>
                <a:gd name="connsiteX113" fmla="*/ 3466811 w 5077968"/>
                <a:gd name="connsiteY113" fmla="*/ 1014457 h 1096771"/>
                <a:gd name="connsiteX114" fmla="*/ 3485099 w 5077968"/>
                <a:gd name="connsiteY114" fmla="*/ 1010139 h 1096771"/>
                <a:gd name="connsiteX115" fmla="*/ 3494751 w 5077968"/>
                <a:gd name="connsiteY115" fmla="*/ 994899 h 1096771"/>
                <a:gd name="connsiteX116" fmla="*/ 3536153 w 5077968"/>
                <a:gd name="connsiteY116" fmla="*/ 860787 h 1096771"/>
                <a:gd name="connsiteX117" fmla="*/ 3511769 w 5077968"/>
                <a:gd name="connsiteY117" fmla="*/ 860787 h 1096771"/>
                <a:gd name="connsiteX118" fmla="*/ 3466049 w 5077968"/>
                <a:gd name="connsiteY118" fmla="*/ 853167 h 1096771"/>
                <a:gd name="connsiteX119" fmla="*/ 4035009 w 5077968"/>
                <a:gd name="connsiteY119" fmla="*/ 855453 h 1096771"/>
                <a:gd name="connsiteX120" fmla="*/ 3939505 w 5077968"/>
                <a:gd name="connsiteY120" fmla="*/ 790175 h 1096771"/>
                <a:gd name="connsiteX121" fmla="*/ 3886419 w 5077968"/>
                <a:gd name="connsiteY121" fmla="*/ 693147 h 1096771"/>
                <a:gd name="connsiteX122" fmla="*/ 3868639 w 5077968"/>
                <a:gd name="connsiteY122" fmla="*/ 565639 h 1096771"/>
                <a:gd name="connsiteX123" fmla="*/ 3868639 w 5077968"/>
                <a:gd name="connsiteY123" fmla="*/ 563099 h 1096771"/>
                <a:gd name="connsiteX124" fmla="*/ 3886419 w 5077968"/>
                <a:gd name="connsiteY124" fmla="*/ 435591 h 1096771"/>
                <a:gd name="connsiteX125" fmla="*/ 3939505 w 5077968"/>
                <a:gd name="connsiteY125" fmla="*/ 338563 h 1096771"/>
                <a:gd name="connsiteX126" fmla="*/ 4035009 w 5077968"/>
                <a:gd name="connsiteY126" fmla="*/ 273285 h 1096771"/>
                <a:gd name="connsiteX127" fmla="*/ 4165057 w 5077968"/>
                <a:gd name="connsiteY127" fmla="*/ 250679 h 1096771"/>
                <a:gd name="connsiteX128" fmla="*/ 4295105 w 5077968"/>
                <a:gd name="connsiteY128" fmla="*/ 273285 h 1096771"/>
                <a:gd name="connsiteX129" fmla="*/ 4390609 w 5077968"/>
                <a:gd name="connsiteY129" fmla="*/ 338563 h 1096771"/>
                <a:gd name="connsiteX130" fmla="*/ 4443695 w 5077968"/>
                <a:gd name="connsiteY130" fmla="*/ 435591 h 1096771"/>
                <a:gd name="connsiteX131" fmla="*/ 4461475 w 5077968"/>
                <a:gd name="connsiteY131" fmla="*/ 563099 h 1096771"/>
                <a:gd name="connsiteX132" fmla="*/ 4461475 w 5077968"/>
                <a:gd name="connsiteY132" fmla="*/ 565639 h 1096771"/>
                <a:gd name="connsiteX133" fmla="*/ 4443695 w 5077968"/>
                <a:gd name="connsiteY133" fmla="*/ 693147 h 1096771"/>
                <a:gd name="connsiteX134" fmla="*/ 4390609 w 5077968"/>
                <a:gd name="connsiteY134" fmla="*/ 790175 h 1096771"/>
                <a:gd name="connsiteX135" fmla="*/ 4295105 w 5077968"/>
                <a:gd name="connsiteY135" fmla="*/ 855453 h 1096771"/>
                <a:gd name="connsiteX136" fmla="*/ 4165057 w 5077968"/>
                <a:gd name="connsiteY136" fmla="*/ 878059 h 1096771"/>
                <a:gd name="connsiteX137" fmla="*/ 4035009 w 5077968"/>
                <a:gd name="connsiteY137" fmla="*/ 855453 h 1096771"/>
                <a:gd name="connsiteX138" fmla="*/ 3993099 w 5077968"/>
                <a:gd name="connsiteY138" fmla="*/ 776967 h 1096771"/>
                <a:gd name="connsiteX139" fmla="*/ 4011641 w 5077968"/>
                <a:gd name="connsiteY139" fmla="*/ 784079 h 1096771"/>
                <a:gd name="connsiteX140" fmla="*/ 4318981 w 5077968"/>
                <a:gd name="connsiteY140" fmla="*/ 784079 h 1096771"/>
                <a:gd name="connsiteX141" fmla="*/ 4337777 w 5077968"/>
                <a:gd name="connsiteY141" fmla="*/ 776967 h 1096771"/>
                <a:gd name="connsiteX142" fmla="*/ 4344381 w 5077968"/>
                <a:gd name="connsiteY142" fmla="*/ 758425 h 1096771"/>
                <a:gd name="connsiteX143" fmla="*/ 4344381 w 5077968"/>
                <a:gd name="connsiteY143" fmla="*/ 370821 h 1096771"/>
                <a:gd name="connsiteX144" fmla="*/ 4337777 w 5077968"/>
                <a:gd name="connsiteY144" fmla="*/ 352025 h 1096771"/>
                <a:gd name="connsiteX145" fmla="*/ 4318981 w 5077968"/>
                <a:gd name="connsiteY145" fmla="*/ 345421 h 1096771"/>
                <a:gd name="connsiteX146" fmla="*/ 4011641 w 5077968"/>
                <a:gd name="connsiteY146" fmla="*/ 345421 h 1096771"/>
                <a:gd name="connsiteX147" fmla="*/ 3993099 w 5077968"/>
                <a:gd name="connsiteY147" fmla="*/ 352025 h 1096771"/>
                <a:gd name="connsiteX148" fmla="*/ 3985987 w 5077968"/>
                <a:gd name="connsiteY148" fmla="*/ 370821 h 1096771"/>
                <a:gd name="connsiteX149" fmla="*/ 3985987 w 5077968"/>
                <a:gd name="connsiteY149" fmla="*/ 758425 h 1096771"/>
                <a:gd name="connsiteX150" fmla="*/ 3993099 w 5077968"/>
                <a:gd name="connsiteY150" fmla="*/ 776967 h 1096771"/>
                <a:gd name="connsiteX151" fmla="*/ 4668485 w 5077968"/>
                <a:gd name="connsiteY151" fmla="*/ 855961 h 1096771"/>
                <a:gd name="connsiteX152" fmla="*/ 4598127 w 5077968"/>
                <a:gd name="connsiteY152" fmla="*/ 793731 h 1096771"/>
                <a:gd name="connsiteX153" fmla="*/ 4573743 w 5077968"/>
                <a:gd name="connsiteY153" fmla="*/ 698735 h 1096771"/>
                <a:gd name="connsiteX154" fmla="*/ 4573743 w 5077968"/>
                <a:gd name="connsiteY154" fmla="*/ 263379 h 1096771"/>
                <a:gd name="connsiteX155" fmla="*/ 4678645 w 5077968"/>
                <a:gd name="connsiteY155" fmla="*/ 263379 h 1096771"/>
                <a:gd name="connsiteX156" fmla="*/ 4678645 w 5077968"/>
                <a:gd name="connsiteY156" fmla="*/ 755885 h 1096771"/>
                <a:gd name="connsiteX157" fmla="*/ 4685757 w 5077968"/>
                <a:gd name="connsiteY157" fmla="*/ 775697 h 1096771"/>
                <a:gd name="connsiteX158" fmla="*/ 4705569 w 5077968"/>
                <a:gd name="connsiteY158" fmla="*/ 782809 h 1096771"/>
                <a:gd name="connsiteX159" fmla="*/ 4973793 w 5077968"/>
                <a:gd name="connsiteY159" fmla="*/ 782809 h 1096771"/>
                <a:gd name="connsiteX160" fmla="*/ 4778721 w 5077968"/>
                <a:gd name="connsiteY160" fmla="*/ 877805 h 1096771"/>
                <a:gd name="connsiteX161" fmla="*/ 4668485 w 5077968"/>
                <a:gd name="connsiteY161" fmla="*/ 855961 h 1096771"/>
                <a:gd name="connsiteX162" fmla="*/ 4973539 w 5077968"/>
                <a:gd name="connsiteY162" fmla="*/ 263379 h 1096771"/>
                <a:gd name="connsiteX163" fmla="*/ 5078441 w 5077968"/>
                <a:gd name="connsiteY163" fmla="*/ 263379 h 1096771"/>
                <a:gd name="connsiteX164" fmla="*/ 5078441 w 5077968"/>
                <a:gd name="connsiteY164" fmla="*/ 865613 h 1096771"/>
                <a:gd name="connsiteX165" fmla="*/ 4973539 w 5077968"/>
                <a:gd name="connsiteY165" fmla="*/ 865613 h 1096771"/>
                <a:gd name="connsiteX166" fmla="*/ 4973539 w 5077968"/>
                <a:gd name="connsiteY166" fmla="*/ 263379 h 1096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</a:cxnLst>
              <a:rect l="l" t="t" r="r" b="b"/>
              <a:pathLst>
                <a:path w="5077968" h="1096771">
                  <a:moveTo>
                    <a:pt x="218659" y="263379"/>
                  </a:moveTo>
                  <a:lnTo>
                    <a:pt x="369789" y="263379"/>
                  </a:lnTo>
                  <a:lnTo>
                    <a:pt x="369789" y="342627"/>
                  </a:lnTo>
                  <a:lnTo>
                    <a:pt x="218659" y="342627"/>
                  </a:lnTo>
                  <a:lnTo>
                    <a:pt x="218659" y="759695"/>
                  </a:lnTo>
                  <a:cubicBezTo>
                    <a:pt x="218659" y="768331"/>
                    <a:pt x="220945" y="774935"/>
                    <a:pt x="225771" y="779507"/>
                  </a:cubicBezTo>
                  <a:cubicBezTo>
                    <a:pt x="230343" y="784079"/>
                    <a:pt x="236947" y="786619"/>
                    <a:pt x="245583" y="786619"/>
                  </a:cubicBezTo>
                  <a:lnTo>
                    <a:pt x="369789" y="786619"/>
                  </a:lnTo>
                  <a:lnTo>
                    <a:pt x="369789" y="865867"/>
                  </a:lnTo>
                  <a:lnTo>
                    <a:pt x="280889" y="865867"/>
                  </a:lnTo>
                  <a:cubicBezTo>
                    <a:pt x="227549" y="865867"/>
                    <a:pt x="186401" y="852151"/>
                    <a:pt x="157445" y="824465"/>
                  </a:cubicBezTo>
                  <a:cubicBezTo>
                    <a:pt x="128489" y="796779"/>
                    <a:pt x="113757" y="755885"/>
                    <a:pt x="113757" y="701275"/>
                  </a:cubicBezTo>
                  <a:lnTo>
                    <a:pt x="113757" y="342627"/>
                  </a:lnTo>
                  <a:lnTo>
                    <a:pt x="473" y="342627"/>
                  </a:lnTo>
                  <a:lnTo>
                    <a:pt x="473" y="263379"/>
                  </a:lnTo>
                  <a:lnTo>
                    <a:pt x="89373" y="263379"/>
                  </a:lnTo>
                  <a:cubicBezTo>
                    <a:pt x="98009" y="263379"/>
                    <a:pt x="104613" y="261093"/>
                    <a:pt x="109185" y="256267"/>
                  </a:cubicBezTo>
                  <a:cubicBezTo>
                    <a:pt x="113757" y="251441"/>
                    <a:pt x="116297" y="245091"/>
                    <a:pt x="116297" y="236455"/>
                  </a:cubicBezTo>
                  <a:lnTo>
                    <a:pt x="116297" y="90151"/>
                  </a:lnTo>
                  <a:lnTo>
                    <a:pt x="218659" y="90151"/>
                  </a:lnTo>
                  <a:lnTo>
                    <a:pt x="218659" y="263379"/>
                  </a:lnTo>
                  <a:close/>
                  <a:moveTo>
                    <a:pt x="469865" y="235"/>
                  </a:moveTo>
                  <a:lnTo>
                    <a:pt x="574767" y="235"/>
                  </a:lnTo>
                  <a:lnTo>
                    <a:pt x="574767" y="865867"/>
                  </a:lnTo>
                  <a:lnTo>
                    <a:pt x="469865" y="865867"/>
                  </a:lnTo>
                  <a:lnTo>
                    <a:pt x="469865" y="235"/>
                  </a:lnTo>
                  <a:close/>
                  <a:moveTo>
                    <a:pt x="872709" y="353041"/>
                  </a:moveTo>
                  <a:cubicBezTo>
                    <a:pt x="868137" y="348469"/>
                    <a:pt x="862041" y="346437"/>
                    <a:pt x="853913" y="346437"/>
                  </a:cubicBezTo>
                  <a:lnTo>
                    <a:pt x="574767" y="346437"/>
                  </a:lnTo>
                  <a:cubicBezTo>
                    <a:pt x="596611" y="314433"/>
                    <a:pt x="624043" y="290557"/>
                    <a:pt x="656809" y="274809"/>
                  </a:cubicBezTo>
                  <a:cubicBezTo>
                    <a:pt x="689575" y="259061"/>
                    <a:pt x="728945" y="251441"/>
                    <a:pt x="774665" y="251441"/>
                  </a:cubicBezTo>
                  <a:cubicBezTo>
                    <a:pt x="817845" y="251441"/>
                    <a:pt x="854929" y="258553"/>
                    <a:pt x="886425" y="272777"/>
                  </a:cubicBezTo>
                  <a:cubicBezTo>
                    <a:pt x="917921" y="287001"/>
                    <a:pt x="942051" y="307575"/>
                    <a:pt x="959069" y="334245"/>
                  </a:cubicBezTo>
                  <a:cubicBezTo>
                    <a:pt x="975833" y="361169"/>
                    <a:pt x="984469" y="392665"/>
                    <a:pt x="984469" y="429241"/>
                  </a:cubicBezTo>
                  <a:lnTo>
                    <a:pt x="984469" y="865613"/>
                  </a:lnTo>
                  <a:lnTo>
                    <a:pt x="879567" y="865613"/>
                  </a:lnTo>
                  <a:lnTo>
                    <a:pt x="879567" y="372091"/>
                  </a:lnTo>
                  <a:cubicBezTo>
                    <a:pt x="879567" y="363963"/>
                    <a:pt x="877281" y="357613"/>
                    <a:pt x="872709" y="353041"/>
                  </a:cubicBezTo>
                  <a:close/>
                  <a:moveTo>
                    <a:pt x="1202655" y="856723"/>
                  </a:moveTo>
                  <a:cubicBezTo>
                    <a:pt x="1169381" y="842499"/>
                    <a:pt x="1142711" y="821671"/>
                    <a:pt x="1122899" y="793985"/>
                  </a:cubicBezTo>
                  <a:cubicBezTo>
                    <a:pt x="1103087" y="766299"/>
                    <a:pt x="1092927" y="733533"/>
                    <a:pt x="1092927" y="695179"/>
                  </a:cubicBezTo>
                  <a:cubicBezTo>
                    <a:pt x="1092927" y="643617"/>
                    <a:pt x="1108675" y="602977"/>
                    <a:pt x="1140425" y="573513"/>
                  </a:cubicBezTo>
                  <a:cubicBezTo>
                    <a:pt x="1172175" y="544049"/>
                    <a:pt x="1216371" y="529317"/>
                    <a:pt x="1273267" y="529317"/>
                  </a:cubicBezTo>
                  <a:lnTo>
                    <a:pt x="1502375" y="529317"/>
                  </a:lnTo>
                  <a:lnTo>
                    <a:pt x="1502375" y="365995"/>
                  </a:lnTo>
                  <a:cubicBezTo>
                    <a:pt x="1502375" y="357867"/>
                    <a:pt x="1500089" y="351517"/>
                    <a:pt x="1495771" y="347199"/>
                  </a:cubicBezTo>
                  <a:cubicBezTo>
                    <a:pt x="1491199" y="342627"/>
                    <a:pt x="1485103" y="340595"/>
                    <a:pt x="1476975" y="340595"/>
                  </a:cubicBezTo>
                  <a:lnTo>
                    <a:pt x="1254979" y="340595"/>
                  </a:lnTo>
                  <a:cubicBezTo>
                    <a:pt x="1247359" y="340595"/>
                    <a:pt x="1241009" y="342881"/>
                    <a:pt x="1236437" y="347199"/>
                  </a:cubicBezTo>
                  <a:cubicBezTo>
                    <a:pt x="1231865" y="351771"/>
                    <a:pt x="1229325" y="357867"/>
                    <a:pt x="1229325" y="365995"/>
                  </a:cubicBezTo>
                  <a:lnTo>
                    <a:pt x="1229325" y="442703"/>
                  </a:lnTo>
                  <a:lnTo>
                    <a:pt x="1118327" y="442703"/>
                  </a:lnTo>
                  <a:cubicBezTo>
                    <a:pt x="1119851" y="403333"/>
                    <a:pt x="1131535" y="369297"/>
                    <a:pt x="1152871" y="340595"/>
                  </a:cubicBezTo>
                  <a:cubicBezTo>
                    <a:pt x="1174207" y="311893"/>
                    <a:pt x="1203671" y="289795"/>
                    <a:pt x="1241009" y="274555"/>
                  </a:cubicBezTo>
                  <a:cubicBezTo>
                    <a:pt x="1278347" y="259315"/>
                    <a:pt x="1321273" y="251441"/>
                    <a:pt x="1369533" y="251441"/>
                  </a:cubicBezTo>
                  <a:cubicBezTo>
                    <a:pt x="1443955" y="251441"/>
                    <a:pt x="1502121" y="266935"/>
                    <a:pt x="1544285" y="298177"/>
                  </a:cubicBezTo>
                  <a:cubicBezTo>
                    <a:pt x="1586449" y="329165"/>
                    <a:pt x="1607277" y="376663"/>
                    <a:pt x="1607277" y="440417"/>
                  </a:cubicBezTo>
                  <a:lnTo>
                    <a:pt x="1607277" y="865867"/>
                  </a:lnTo>
                  <a:lnTo>
                    <a:pt x="1502629" y="865867"/>
                  </a:lnTo>
                  <a:lnTo>
                    <a:pt x="1502629" y="601199"/>
                  </a:lnTo>
                  <a:lnTo>
                    <a:pt x="1204941" y="601199"/>
                  </a:lnTo>
                  <a:lnTo>
                    <a:pt x="1204941" y="764521"/>
                  </a:lnTo>
                  <a:cubicBezTo>
                    <a:pt x="1204941" y="772141"/>
                    <a:pt x="1207227" y="778491"/>
                    <a:pt x="1212053" y="783063"/>
                  </a:cubicBezTo>
                  <a:cubicBezTo>
                    <a:pt x="1216625" y="787635"/>
                    <a:pt x="1222975" y="790175"/>
                    <a:pt x="1230595" y="790175"/>
                  </a:cubicBezTo>
                  <a:lnTo>
                    <a:pt x="1502375" y="790175"/>
                  </a:lnTo>
                  <a:cubicBezTo>
                    <a:pt x="1485357" y="819131"/>
                    <a:pt x="1459957" y="840975"/>
                    <a:pt x="1426175" y="855707"/>
                  </a:cubicBezTo>
                  <a:cubicBezTo>
                    <a:pt x="1392393" y="870439"/>
                    <a:pt x="1354039" y="878059"/>
                    <a:pt x="1310859" y="878059"/>
                  </a:cubicBezTo>
                  <a:cubicBezTo>
                    <a:pt x="1271997" y="878059"/>
                    <a:pt x="1235929" y="870947"/>
                    <a:pt x="1202655" y="856723"/>
                  </a:cubicBezTo>
                  <a:close/>
                  <a:moveTo>
                    <a:pt x="1753581" y="263379"/>
                  </a:moveTo>
                  <a:lnTo>
                    <a:pt x="1858483" y="263379"/>
                  </a:lnTo>
                  <a:lnTo>
                    <a:pt x="1858483" y="865613"/>
                  </a:lnTo>
                  <a:lnTo>
                    <a:pt x="1753581" y="865613"/>
                  </a:lnTo>
                  <a:lnTo>
                    <a:pt x="1753581" y="263379"/>
                  </a:lnTo>
                  <a:close/>
                  <a:moveTo>
                    <a:pt x="2156679" y="353041"/>
                  </a:moveTo>
                  <a:cubicBezTo>
                    <a:pt x="2152107" y="348469"/>
                    <a:pt x="2146011" y="346437"/>
                    <a:pt x="2137883" y="346437"/>
                  </a:cubicBezTo>
                  <a:lnTo>
                    <a:pt x="1858483" y="346437"/>
                  </a:lnTo>
                  <a:cubicBezTo>
                    <a:pt x="1878803" y="315449"/>
                    <a:pt x="1905219" y="292081"/>
                    <a:pt x="1937731" y="275825"/>
                  </a:cubicBezTo>
                  <a:cubicBezTo>
                    <a:pt x="1970243" y="259569"/>
                    <a:pt x="2010375" y="251441"/>
                    <a:pt x="2058381" y="251441"/>
                  </a:cubicBezTo>
                  <a:cubicBezTo>
                    <a:pt x="2102577" y="251441"/>
                    <a:pt x="2140423" y="258553"/>
                    <a:pt x="2171665" y="273031"/>
                  </a:cubicBezTo>
                  <a:cubicBezTo>
                    <a:pt x="2202907" y="287509"/>
                    <a:pt x="2226783" y="308083"/>
                    <a:pt x="2243293" y="335007"/>
                  </a:cubicBezTo>
                  <a:cubicBezTo>
                    <a:pt x="2259803" y="361931"/>
                    <a:pt x="2267931" y="393427"/>
                    <a:pt x="2267931" y="429495"/>
                  </a:cubicBezTo>
                  <a:lnTo>
                    <a:pt x="2267931" y="865867"/>
                  </a:lnTo>
                  <a:lnTo>
                    <a:pt x="2163029" y="865867"/>
                  </a:lnTo>
                  <a:lnTo>
                    <a:pt x="2163029" y="372091"/>
                  </a:lnTo>
                  <a:cubicBezTo>
                    <a:pt x="2163283" y="363963"/>
                    <a:pt x="2160997" y="357613"/>
                    <a:pt x="2156679" y="353041"/>
                  </a:cubicBezTo>
                  <a:close/>
                  <a:moveTo>
                    <a:pt x="2414489" y="865867"/>
                  </a:moveTo>
                  <a:lnTo>
                    <a:pt x="2414489" y="235"/>
                  </a:lnTo>
                  <a:lnTo>
                    <a:pt x="2519391" y="235"/>
                  </a:lnTo>
                  <a:lnTo>
                    <a:pt x="2519391" y="865867"/>
                  </a:lnTo>
                  <a:lnTo>
                    <a:pt x="2414489" y="865867"/>
                  </a:lnTo>
                  <a:close/>
                  <a:moveTo>
                    <a:pt x="2800823" y="263379"/>
                  </a:moveTo>
                  <a:lnTo>
                    <a:pt x="2924013" y="263379"/>
                  </a:lnTo>
                  <a:lnTo>
                    <a:pt x="2654519" y="524237"/>
                  </a:lnTo>
                  <a:cubicBezTo>
                    <a:pt x="2649947" y="528809"/>
                    <a:pt x="2647915" y="532873"/>
                    <a:pt x="2647915" y="536937"/>
                  </a:cubicBezTo>
                  <a:cubicBezTo>
                    <a:pt x="2647915" y="540239"/>
                    <a:pt x="2649693" y="544049"/>
                    <a:pt x="2653503" y="548621"/>
                  </a:cubicBezTo>
                  <a:lnTo>
                    <a:pt x="2929093" y="865613"/>
                  </a:lnTo>
                  <a:lnTo>
                    <a:pt x="2801077" y="865613"/>
                  </a:lnTo>
                  <a:lnTo>
                    <a:pt x="2519391" y="538969"/>
                  </a:lnTo>
                  <a:lnTo>
                    <a:pt x="2800823" y="263379"/>
                  </a:lnTo>
                  <a:close/>
                  <a:moveTo>
                    <a:pt x="3466049" y="853167"/>
                  </a:moveTo>
                  <a:cubicBezTo>
                    <a:pt x="3454619" y="848087"/>
                    <a:pt x="3445729" y="840721"/>
                    <a:pt x="3438871" y="830815"/>
                  </a:cubicBezTo>
                  <a:cubicBezTo>
                    <a:pt x="3432267" y="821163"/>
                    <a:pt x="3425917" y="807447"/>
                    <a:pt x="3420329" y="789921"/>
                  </a:cubicBezTo>
                  <a:lnTo>
                    <a:pt x="3244815" y="263125"/>
                  </a:lnTo>
                  <a:lnTo>
                    <a:pt x="3354543" y="263125"/>
                  </a:lnTo>
                  <a:lnTo>
                    <a:pt x="3536153" y="860533"/>
                  </a:lnTo>
                  <a:lnTo>
                    <a:pt x="3720303" y="263125"/>
                  </a:lnTo>
                  <a:lnTo>
                    <a:pt x="3825205" y="263125"/>
                  </a:lnTo>
                  <a:lnTo>
                    <a:pt x="3591017" y="999471"/>
                  </a:lnTo>
                  <a:cubicBezTo>
                    <a:pt x="3582127" y="1027411"/>
                    <a:pt x="3572983" y="1048239"/>
                    <a:pt x="3563585" y="1061701"/>
                  </a:cubicBezTo>
                  <a:cubicBezTo>
                    <a:pt x="3554187" y="1075163"/>
                    <a:pt x="3542249" y="1084307"/>
                    <a:pt x="3527263" y="1089387"/>
                  </a:cubicBezTo>
                  <a:cubicBezTo>
                    <a:pt x="3512531" y="1094467"/>
                    <a:pt x="3491449" y="1097007"/>
                    <a:pt x="3464271" y="1097007"/>
                  </a:cubicBezTo>
                  <a:lnTo>
                    <a:pt x="3343621" y="1097007"/>
                  </a:lnTo>
                  <a:lnTo>
                    <a:pt x="3343621" y="1014457"/>
                  </a:lnTo>
                  <a:lnTo>
                    <a:pt x="3466811" y="1014457"/>
                  </a:lnTo>
                  <a:cubicBezTo>
                    <a:pt x="3474939" y="1014457"/>
                    <a:pt x="3481035" y="1012933"/>
                    <a:pt x="3485099" y="1010139"/>
                  </a:cubicBezTo>
                  <a:cubicBezTo>
                    <a:pt x="3489163" y="1007345"/>
                    <a:pt x="3492465" y="1002265"/>
                    <a:pt x="3494751" y="994899"/>
                  </a:cubicBezTo>
                  <a:lnTo>
                    <a:pt x="3536153" y="860787"/>
                  </a:lnTo>
                  <a:lnTo>
                    <a:pt x="3511769" y="860787"/>
                  </a:lnTo>
                  <a:cubicBezTo>
                    <a:pt x="3492719" y="860787"/>
                    <a:pt x="3477479" y="858247"/>
                    <a:pt x="3466049" y="853167"/>
                  </a:cubicBezTo>
                  <a:close/>
                  <a:moveTo>
                    <a:pt x="4035009" y="855453"/>
                  </a:moveTo>
                  <a:cubicBezTo>
                    <a:pt x="3996147" y="840467"/>
                    <a:pt x="3964397" y="818623"/>
                    <a:pt x="3939505" y="790175"/>
                  </a:cubicBezTo>
                  <a:cubicBezTo>
                    <a:pt x="3915883" y="764267"/>
                    <a:pt x="3898357" y="731755"/>
                    <a:pt x="3886419" y="693147"/>
                  </a:cubicBezTo>
                  <a:cubicBezTo>
                    <a:pt x="3874735" y="654539"/>
                    <a:pt x="3868639" y="612121"/>
                    <a:pt x="3868639" y="565639"/>
                  </a:cubicBezTo>
                  <a:lnTo>
                    <a:pt x="3868639" y="563099"/>
                  </a:lnTo>
                  <a:cubicBezTo>
                    <a:pt x="3868639" y="516871"/>
                    <a:pt x="3874481" y="474199"/>
                    <a:pt x="3886419" y="435591"/>
                  </a:cubicBezTo>
                  <a:cubicBezTo>
                    <a:pt x="3898103" y="396983"/>
                    <a:pt x="3915883" y="364725"/>
                    <a:pt x="3939505" y="338563"/>
                  </a:cubicBezTo>
                  <a:cubicBezTo>
                    <a:pt x="3964397" y="310115"/>
                    <a:pt x="3996147" y="288271"/>
                    <a:pt x="4035009" y="273285"/>
                  </a:cubicBezTo>
                  <a:cubicBezTo>
                    <a:pt x="4073871" y="258299"/>
                    <a:pt x="4117305" y="250679"/>
                    <a:pt x="4165057" y="250679"/>
                  </a:cubicBezTo>
                  <a:cubicBezTo>
                    <a:pt x="4213063" y="250679"/>
                    <a:pt x="4256497" y="258299"/>
                    <a:pt x="4295105" y="273285"/>
                  </a:cubicBezTo>
                  <a:cubicBezTo>
                    <a:pt x="4333967" y="288271"/>
                    <a:pt x="4365717" y="310115"/>
                    <a:pt x="4390609" y="338563"/>
                  </a:cubicBezTo>
                  <a:cubicBezTo>
                    <a:pt x="4414231" y="364471"/>
                    <a:pt x="4431757" y="396983"/>
                    <a:pt x="4443695" y="435591"/>
                  </a:cubicBezTo>
                  <a:cubicBezTo>
                    <a:pt x="4455379" y="474199"/>
                    <a:pt x="4461475" y="516617"/>
                    <a:pt x="4461475" y="563099"/>
                  </a:cubicBezTo>
                  <a:lnTo>
                    <a:pt x="4461475" y="565639"/>
                  </a:lnTo>
                  <a:cubicBezTo>
                    <a:pt x="4461475" y="611867"/>
                    <a:pt x="4455633" y="654539"/>
                    <a:pt x="4443695" y="693147"/>
                  </a:cubicBezTo>
                  <a:cubicBezTo>
                    <a:pt x="4432011" y="731755"/>
                    <a:pt x="4414231" y="764013"/>
                    <a:pt x="4390609" y="790175"/>
                  </a:cubicBezTo>
                  <a:cubicBezTo>
                    <a:pt x="4365717" y="818623"/>
                    <a:pt x="4333967" y="840467"/>
                    <a:pt x="4295105" y="855453"/>
                  </a:cubicBezTo>
                  <a:cubicBezTo>
                    <a:pt x="4256243" y="870439"/>
                    <a:pt x="4212809" y="878059"/>
                    <a:pt x="4165057" y="878059"/>
                  </a:cubicBezTo>
                  <a:cubicBezTo>
                    <a:pt x="4117305" y="878059"/>
                    <a:pt x="4073871" y="870439"/>
                    <a:pt x="4035009" y="855453"/>
                  </a:cubicBezTo>
                  <a:close/>
                  <a:moveTo>
                    <a:pt x="3993099" y="776967"/>
                  </a:moveTo>
                  <a:cubicBezTo>
                    <a:pt x="3997671" y="781539"/>
                    <a:pt x="4004021" y="784079"/>
                    <a:pt x="4011641" y="784079"/>
                  </a:cubicBezTo>
                  <a:lnTo>
                    <a:pt x="4318981" y="784079"/>
                  </a:lnTo>
                  <a:cubicBezTo>
                    <a:pt x="4327109" y="784079"/>
                    <a:pt x="4333459" y="781793"/>
                    <a:pt x="4337777" y="776967"/>
                  </a:cubicBezTo>
                  <a:cubicBezTo>
                    <a:pt x="4342349" y="772395"/>
                    <a:pt x="4344381" y="766045"/>
                    <a:pt x="4344381" y="758425"/>
                  </a:cubicBezTo>
                  <a:lnTo>
                    <a:pt x="4344381" y="370821"/>
                  </a:lnTo>
                  <a:cubicBezTo>
                    <a:pt x="4344381" y="362693"/>
                    <a:pt x="4342095" y="356343"/>
                    <a:pt x="4337777" y="352025"/>
                  </a:cubicBezTo>
                  <a:cubicBezTo>
                    <a:pt x="4333205" y="347453"/>
                    <a:pt x="4327109" y="345421"/>
                    <a:pt x="4318981" y="345421"/>
                  </a:cubicBezTo>
                  <a:lnTo>
                    <a:pt x="4011641" y="345421"/>
                  </a:lnTo>
                  <a:cubicBezTo>
                    <a:pt x="4004021" y="345421"/>
                    <a:pt x="3997671" y="347707"/>
                    <a:pt x="3993099" y="352025"/>
                  </a:cubicBezTo>
                  <a:cubicBezTo>
                    <a:pt x="3988527" y="356597"/>
                    <a:pt x="3985987" y="362693"/>
                    <a:pt x="3985987" y="370821"/>
                  </a:cubicBezTo>
                  <a:lnTo>
                    <a:pt x="3985987" y="758425"/>
                  </a:lnTo>
                  <a:cubicBezTo>
                    <a:pt x="3985987" y="766299"/>
                    <a:pt x="3988273" y="772395"/>
                    <a:pt x="3993099" y="776967"/>
                  </a:cubicBezTo>
                  <a:close/>
                  <a:moveTo>
                    <a:pt x="4668485" y="855961"/>
                  </a:moveTo>
                  <a:cubicBezTo>
                    <a:pt x="4637751" y="841229"/>
                    <a:pt x="4614383" y="820655"/>
                    <a:pt x="4598127" y="793731"/>
                  </a:cubicBezTo>
                  <a:cubicBezTo>
                    <a:pt x="4581871" y="766807"/>
                    <a:pt x="4573743" y="735311"/>
                    <a:pt x="4573743" y="698735"/>
                  </a:cubicBezTo>
                  <a:lnTo>
                    <a:pt x="4573743" y="263379"/>
                  </a:lnTo>
                  <a:lnTo>
                    <a:pt x="4678645" y="263379"/>
                  </a:lnTo>
                  <a:lnTo>
                    <a:pt x="4678645" y="755885"/>
                  </a:lnTo>
                  <a:cubicBezTo>
                    <a:pt x="4678645" y="764521"/>
                    <a:pt x="4680931" y="771125"/>
                    <a:pt x="4685757" y="775697"/>
                  </a:cubicBezTo>
                  <a:cubicBezTo>
                    <a:pt x="4690329" y="780269"/>
                    <a:pt x="4696933" y="782809"/>
                    <a:pt x="4705569" y="782809"/>
                  </a:cubicBezTo>
                  <a:lnTo>
                    <a:pt x="4973793" y="782809"/>
                  </a:lnTo>
                  <a:cubicBezTo>
                    <a:pt x="4931629" y="846309"/>
                    <a:pt x="4866605" y="877805"/>
                    <a:pt x="4778721" y="877805"/>
                  </a:cubicBezTo>
                  <a:cubicBezTo>
                    <a:pt x="4735795" y="878059"/>
                    <a:pt x="4698965" y="870693"/>
                    <a:pt x="4668485" y="855961"/>
                  </a:cubicBezTo>
                  <a:close/>
                  <a:moveTo>
                    <a:pt x="4973539" y="263379"/>
                  </a:moveTo>
                  <a:lnTo>
                    <a:pt x="5078441" y="263379"/>
                  </a:lnTo>
                  <a:lnTo>
                    <a:pt x="5078441" y="865613"/>
                  </a:lnTo>
                  <a:lnTo>
                    <a:pt x="4973539" y="865613"/>
                  </a:lnTo>
                  <a:lnTo>
                    <a:pt x="4973539" y="263379"/>
                  </a:lnTo>
                  <a:close/>
                </a:path>
              </a:pathLst>
            </a:custGeom>
            <a:noFill/>
            <a:ln w="873125" cap="rnd">
              <a:solidFill>
                <a:srgbClr val="BEDAE5">
                  <a:alpha val="17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A93D956-7A22-3D11-3E1A-6267CB4E3967}"/>
                </a:ext>
              </a:extLst>
            </p:cNvPr>
            <p:cNvSpPr/>
            <p:nvPr/>
          </p:nvSpPr>
          <p:spPr>
            <a:xfrm>
              <a:off x="1506859" y="2565796"/>
              <a:ext cx="5077968" cy="1096771"/>
            </a:xfrm>
            <a:custGeom>
              <a:avLst/>
              <a:gdLst>
                <a:gd name="connsiteX0" fmla="*/ 218659 w 5077968"/>
                <a:gd name="connsiteY0" fmla="*/ 263379 h 1096771"/>
                <a:gd name="connsiteX1" fmla="*/ 369789 w 5077968"/>
                <a:gd name="connsiteY1" fmla="*/ 263379 h 1096771"/>
                <a:gd name="connsiteX2" fmla="*/ 369789 w 5077968"/>
                <a:gd name="connsiteY2" fmla="*/ 342627 h 1096771"/>
                <a:gd name="connsiteX3" fmla="*/ 218659 w 5077968"/>
                <a:gd name="connsiteY3" fmla="*/ 342627 h 1096771"/>
                <a:gd name="connsiteX4" fmla="*/ 218659 w 5077968"/>
                <a:gd name="connsiteY4" fmla="*/ 759695 h 1096771"/>
                <a:gd name="connsiteX5" fmla="*/ 225771 w 5077968"/>
                <a:gd name="connsiteY5" fmla="*/ 779507 h 1096771"/>
                <a:gd name="connsiteX6" fmla="*/ 245583 w 5077968"/>
                <a:gd name="connsiteY6" fmla="*/ 786619 h 1096771"/>
                <a:gd name="connsiteX7" fmla="*/ 369789 w 5077968"/>
                <a:gd name="connsiteY7" fmla="*/ 786619 h 1096771"/>
                <a:gd name="connsiteX8" fmla="*/ 369789 w 5077968"/>
                <a:gd name="connsiteY8" fmla="*/ 865867 h 1096771"/>
                <a:gd name="connsiteX9" fmla="*/ 280889 w 5077968"/>
                <a:gd name="connsiteY9" fmla="*/ 865867 h 1096771"/>
                <a:gd name="connsiteX10" fmla="*/ 157445 w 5077968"/>
                <a:gd name="connsiteY10" fmla="*/ 824465 h 1096771"/>
                <a:gd name="connsiteX11" fmla="*/ 113757 w 5077968"/>
                <a:gd name="connsiteY11" fmla="*/ 701275 h 1096771"/>
                <a:gd name="connsiteX12" fmla="*/ 113757 w 5077968"/>
                <a:gd name="connsiteY12" fmla="*/ 342627 h 1096771"/>
                <a:gd name="connsiteX13" fmla="*/ 473 w 5077968"/>
                <a:gd name="connsiteY13" fmla="*/ 342627 h 1096771"/>
                <a:gd name="connsiteX14" fmla="*/ 473 w 5077968"/>
                <a:gd name="connsiteY14" fmla="*/ 263379 h 1096771"/>
                <a:gd name="connsiteX15" fmla="*/ 89373 w 5077968"/>
                <a:gd name="connsiteY15" fmla="*/ 263379 h 1096771"/>
                <a:gd name="connsiteX16" fmla="*/ 109185 w 5077968"/>
                <a:gd name="connsiteY16" fmla="*/ 256267 h 1096771"/>
                <a:gd name="connsiteX17" fmla="*/ 116297 w 5077968"/>
                <a:gd name="connsiteY17" fmla="*/ 236455 h 1096771"/>
                <a:gd name="connsiteX18" fmla="*/ 116297 w 5077968"/>
                <a:gd name="connsiteY18" fmla="*/ 90151 h 1096771"/>
                <a:gd name="connsiteX19" fmla="*/ 218659 w 5077968"/>
                <a:gd name="connsiteY19" fmla="*/ 90151 h 1096771"/>
                <a:gd name="connsiteX20" fmla="*/ 218659 w 5077968"/>
                <a:gd name="connsiteY20" fmla="*/ 263379 h 1096771"/>
                <a:gd name="connsiteX21" fmla="*/ 469865 w 5077968"/>
                <a:gd name="connsiteY21" fmla="*/ 235 h 1096771"/>
                <a:gd name="connsiteX22" fmla="*/ 574767 w 5077968"/>
                <a:gd name="connsiteY22" fmla="*/ 235 h 1096771"/>
                <a:gd name="connsiteX23" fmla="*/ 574767 w 5077968"/>
                <a:gd name="connsiteY23" fmla="*/ 865867 h 1096771"/>
                <a:gd name="connsiteX24" fmla="*/ 469865 w 5077968"/>
                <a:gd name="connsiteY24" fmla="*/ 865867 h 1096771"/>
                <a:gd name="connsiteX25" fmla="*/ 469865 w 5077968"/>
                <a:gd name="connsiteY25" fmla="*/ 235 h 1096771"/>
                <a:gd name="connsiteX26" fmla="*/ 872709 w 5077968"/>
                <a:gd name="connsiteY26" fmla="*/ 353041 h 1096771"/>
                <a:gd name="connsiteX27" fmla="*/ 853913 w 5077968"/>
                <a:gd name="connsiteY27" fmla="*/ 346437 h 1096771"/>
                <a:gd name="connsiteX28" fmla="*/ 574767 w 5077968"/>
                <a:gd name="connsiteY28" fmla="*/ 346437 h 1096771"/>
                <a:gd name="connsiteX29" fmla="*/ 656809 w 5077968"/>
                <a:gd name="connsiteY29" fmla="*/ 274809 h 1096771"/>
                <a:gd name="connsiteX30" fmla="*/ 774665 w 5077968"/>
                <a:gd name="connsiteY30" fmla="*/ 251441 h 1096771"/>
                <a:gd name="connsiteX31" fmla="*/ 886425 w 5077968"/>
                <a:gd name="connsiteY31" fmla="*/ 272777 h 1096771"/>
                <a:gd name="connsiteX32" fmla="*/ 959069 w 5077968"/>
                <a:gd name="connsiteY32" fmla="*/ 334245 h 1096771"/>
                <a:gd name="connsiteX33" fmla="*/ 984469 w 5077968"/>
                <a:gd name="connsiteY33" fmla="*/ 429241 h 1096771"/>
                <a:gd name="connsiteX34" fmla="*/ 984469 w 5077968"/>
                <a:gd name="connsiteY34" fmla="*/ 865613 h 1096771"/>
                <a:gd name="connsiteX35" fmla="*/ 879567 w 5077968"/>
                <a:gd name="connsiteY35" fmla="*/ 865613 h 1096771"/>
                <a:gd name="connsiteX36" fmla="*/ 879567 w 5077968"/>
                <a:gd name="connsiteY36" fmla="*/ 372091 h 1096771"/>
                <a:gd name="connsiteX37" fmla="*/ 872709 w 5077968"/>
                <a:gd name="connsiteY37" fmla="*/ 353041 h 1096771"/>
                <a:gd name="connsiteX38" fmla="*/ 1202655 w 5077968"/>
                <a:gd name="connsiteY38" fmla="*/ 856723 h 1096771"/>
                <a:gd name="connsiteX39" fmla="*/ 1122899 w 5077968"/>
                <a:gd name="connsiteY39" fmla="*/ 793985 h 1096771"/>
                <a:gd name="connsiteX40" fmla="*/ 1092927 w 5077968"/>
                <a:gd name="connsiteY40" fmla="*/ 695179 h 1096771"/>
                <a:gd name="connsiteX41" fmla="*/ 1140425 w 5077968"/>
                <a:gd name="connsiteY41" fmla="*/ 573513 h 1096771"/>
                <a:gd name="connsiteX42" fmla="*/ 1273267 w 5077968"/>
                <a:gd name="connsiteY42" fmla="*/ 529317 h 1096771"/>
                <a:gd name="connsiteX43" fmla="*/ 1502375 w 5077968"/>
                <a:gd name="connsiteY43" fmla="*/ 529317 h 1096771"/>
                <a:gd name="connsiteX44" fmla="*/ 1502375 w 5077968"/>
                <a:gd name="connsiteY44" fmla="*/ 365995 h 1096771"/>
                <a:gd name="connsiteX45" fmla="*/ 1495771 w 5077968"/>
                <a:gd name="connsiteY45" fmla="*/ 347199 h 1096771"/>
                <a:gd name="connsiteX46" fmla="*/ 1476975 w 5077968"/>
                <a:gd name="connsiteY46" fmla="*/ 340595 h 1096771"/>
                <a:gd name="connsiteX47" fmla="*/ 1254979 w 5077968"/>
                <a:gd name="connsiteY47" fmla="*/ 340595 h 1096771"/>
                <a:gd name="connsiteX48" fmla="*/ 1236437 w 5077968"/>
                <a:gd name="connsiteY48" fmla="*/ 347199 h 1096771"/>
                <a:gd name="connsiteX49" fmla="*/ 1229325 w 5077968"/>
                <a:gd name="connsiteY49" fmla="*/ 365995 h 1096771"/>
                <a:gd name="connsiteX50" fmla="*/ 1229325 w 5077968"/>
                <a:gd name="connsiteY50" fmla="*/ 442703 h 1096771"/>
                <a:gd name="connsiteX51" fmla="*/ 1118327 w 5077968"/>
                <a:gd name="connsiteY51" fmla="*/ 442703 h 1096771"/>
                <a:gd name="connsiteX52" fmla="*/ 1152871 w 5077968"/>
                <a:gd name="connsiteY52" fmla="*/ 340595 h 1096771"/>
                <a:gd name="connsiteX53" fmla="*/ 1241009 w 5077968"/>
                <a:gd name="connsiteY53" fmla="*/ 274555 h 1096771"/>
                <a:gd name="connsiteX54" fmla="*/ 1369533 w 5077968"/>
                <a:gd name="connsiteY54" fmla="*/ 251441 h 1096771"/>
                <a:gd name="connsiteX55" fmla="*/ 1544285 w 5077968"/>
                <a:gd name="connsiteY55" fmla="*/ 298177 h 1096771"/>
                <a:gd name="connsiteX56" fmla="*/ 1607277 w 5077968"/>
                <a:gd name="connsiteY56" fmla="*/ 440417 h 1096771"/>
                <a:gd name="connsiteX57" fmla="*/ 1607277 w 5077968"/>
                <a:gd name="connsiteY57" fmla="*/ 865867 h 1096771"/>
                <a:gd name="connsiteX58" fmla="*/ 1502629 w 5077968"/>
                <a:gd name="connsiteY58" fmla="*/ 865867 h 1096771"/>
                <a:gd name="connsiteX59" fmla="*/ 1502629 w 5077968"/>
                <a:gd name="connsiteY59" fmla="*/ 601199 h 1096771"/>
                <a:gd name="connsiteX60" fmla="*/ 1204941 w 5077968"/>
                <a:gd name="connsiteY60" fmla="*/ 601199 h 1096771"/>
                <a:gd name="connsiteX61" fmla="*/ 1204941 w 5077968"/>
                <a:gd name="connsiteY61" fmla="*/ 764521 h 1096771"/>
                <a:gd name="connsiteX62" fmla="*/ 1212053 w 5077968"/>
                <a:gd name="connsiteY62" fmla="*/ 783063 h 1096771"/>
                <a:gd name="connsiteX63" fmla="*/ 1230595 w 5077968"/>
                <a:gd name="connsiteY63" fmla="*/ 790175 h 1096771"/>
                <a:gd name="connsiteX64" fmla="*/ 1502375 w 5077968"/>
                <a:gd name="connsiteY64" fmla="*/ 790175 h 1096771"/>
                <a:gd name="connsiteX65" fmla="*/ 1426175 w 5077968"/>
                <a:gd name="connsiteY65" fmla="*/ 855707 h 1096771"/>
                <a:gd name="connsiteX66" fmla="*/ 1310859 w 5077968"/>
                <a:gd name="connsiteY66" fmla="*/ 878059 h 1096771"/>
                <a:gd name="connsiteX67" fmla="*/ 1202655 w 5077968"/>
                <a:gd name="connsiteY67" fmla="*/ 856723 h 1096771"/>
                <a:gd name="connsiteX68" fmla="*/ 1753581 w 5077968"/>
                <a:gd name="connsiteY68" fmla="*/ 263379 h 1096771"/>
                <a:gd name="connsiteX69" fmla="*/ 1858483 w 5077968"/>
                <a:gd name="connsiteY69" fmla="*/ 263379 h 1096771"/>
                <a:gd name="connsiteX70" fmla="*/ 1858483 w 5077968"/>
                <a:gd name="connsiteY70" fmla="*/ 865613 h 1096771"/>
                <a:gd name="connsiteX71" fmla="*/ 1753581 w 5077968"/>
                <a:gd name="connsiteY71" fmla="*/ 865613 h 1096771"/>
                <a:gd name="connsiteX72" fmla="*/ 1753581 w 5077968"/>
                <a:gd name="connsiteY72" fmla="*/ 263379 h 1096771"/>
                <a:gd name="connsiteX73" fmla="*/ 2156679 w 5077968"/>
                <a:gd name="connsiteY73" fmla="*/ 353041 h 1096771"/>
                <a:gd name="connsiteX74" fmla="*/ 2137883 w 5077968"/>
                <a:gd name="connsiteY74" fmla="*/ 346437 h 1096771"/>
                <a:gd name="connsiteX75" fmla="*/ 1858483 w 5077968"/>
                <a:gd name="connsiteY75" fmla="*/ 346437 h 1096771"/>
                <a:gd name="connsiteX76" fmla="*/ 1937731 w 5077968"/>
                <a:gd name="connsiteY76" fmla="*/ 275825 h 1096771"/>
                <a:gd name="connsiteX77" fmla="*/ 2058381 w 5077968"/>
                <a:gd name="connsiteY77" fmla="*/ 251441 h 1096771"/>
                <a:gd name="connsiteX78" fmla="*/ 2171665 w 5077968"/>
                <a:gd name="connsiteY78" fmla="*/ 273031 h 1096771"/>
                <a:gd name="connsiteX79" fmla="*/ 2243293 w 5077968"/>
                <a:gd name="connsiteY79" fmla="*/ 335007 h 1096771"/>
                <a:gd name="connsiteX80" fmla="*/ 2267931 w 5077968"/>
                <a:gd name="connsiteY80" fmla="*/ 429495 h 1096771"/>
                <a:gd name="connsiteX81" fmla="*/ 2267931 w 5077968"/>
                <a:gd name="connsiteY81" fmla="*/ 865867 h 1096771"/>
                <a:gd name="connsiteX82" fmla="*/ 2163029 w 5077968"/>
                <a:gd name="connsiteY82" fmla="*/ 865867 h 1096771"/>
                <a:gd name="connsiteX83" fmla="*/ 2163029 w 5077968"/>
                <a:gd name="connsiteY83" fmla="*/ 372091 h 1096771"/>
                <a:gd name="connsiteX84" fmla="*/ 2156679 w 5077968"/>
                <a:gd name="connsiteY84" fmla="*/ 353041 h 1096771"/>
                <a:gd name="connsiteX85" fmla="*/ 2414489 w 5077968"/>
                <a:gd name="connsiteY85" fmla="*/ 865867 h 1096771"/>
                <a:gd name="connsiteX86" fmla="*/ 2414489 w 5077968"/>
                <a:gd name="connsiteY86" fmla="*/ 235 h 1096771"/>
                <a:gd name="connsiteX87" fmla="*/ 2519391 w 5077968"/>
                <a:gd name="connsiteY87" fmla="*/ 235 h 1096771"/>
                <a:gd name="connsiteX88" fmla="*/ 2519391 w 5077968"/>
                <a:gd name="connsiteY88" fmla="*/ 865867 h 1096771"/>
                <a:gd name="connsiteX89" fmla="*/ 2414489 w 5077968"/>
                <a:gd name="connsiteY89" fmla="*/ 865867 h 1096771"/>
                <a:gd name="connsiteX90" fmla="*/ 2800823 w 5077968"/>
                <a:gd name="connsiteY90" fmla="*/ 263379 h 1096771"/>
                <a:gd name="connsiteX91" fmla="*/ 2924013 w 5077968"/>
                <a:gd name="connsiteY91" fmla="*/ 263379 h 1096771"/>
                <a:gd name="connsiteX92" fmla="*/ 2654519 w 5077968"/>
                <a:gd name="connsiteY92" fmla="*/ 524237 h 1096771"/>
                <a:gd name="connsiteX93" fmla="*/ 2647915 w 5077968"/>
                <a:gd name="connsiteY93" fmla="*/ 536937 h 1096771"/>
                <a:gd name="connsiteX94" fmla="*/ 2653503 w 5077968"/>
                <a:gd name="connsiteY94" fmla="*/ 548621 h 1096771"/>
                <a:gd name="connsiteX95" fmla="*/ 2929093 w 5077968"/>
                <a:gd name="connsiteY95" fmla="*/ 865613 h 1096771"/>
                <a:gd name="connsiteX96" fmla="*/ 2801077 w 5077968"/>
                <a:gd name="connsiteY96" fmla="*/ 865613 h 1096771"/>
                <a:gd name="connsiteX97" fmla="*/ 2519391 w 5077968"/>
                <a:gd name="connsiteY97" fmla="*/ 538969 h 1096771"/>
                <a:gd name="connsiteX98" fmla="*/ 2800823 w 5077968"/>
                <a:gd name="connsiteY98" fmla="*/ 263379 h 1096771"/>
                <a:gd name="connsiteX99" fmla="*/ 3466049 w 5077968"/>
                <a:gd name="connsiteY99" fmla="*/ 853167 h 1096771"/>
                <a:gd name="connsiteX100" fmla="*/ 3438871 w 5077968"/>
                <a:gd name="connsiteY100" fmla="*/ 830815 h 1096771"/>
                <a:gd name="connsiteX101" fmla="*/ 3420329 w 5077968"/>
                <a:gd name="connsiteY101" fmla="*/ 789921 h 1096771"/>
                <a:gd name="connsiteX102" fmla="*/ 3244815 w 5077968"/>
                <a:gd name="connsiteY102" fmla="*/ 263125 h 1096771"/>
                <a:gd name="connsiteX103" fmla="*/ 3354543 w 5077968"/>
                <a:gd name="connsiteY103" fmla="*/ 263125 h 1096771"/>
                <a:gd name="connsiteX104" fmla="*/ 3536153 w 5077968"/>
                <a:gd name="connsiteY104" fmla="*/ 860533 h 1096771"/>
                <a:gd name="connsiteX105" fmla="*/ 3720303 w 5077968"/>
                <a:gd name="connsiteY105" fmla="*/ 263125 h 1096771"/>
                <a:gd name="connsiteX106" fmla="*/ 3825205 w 5077968"/>
                <a:gd name="connsiteY106" fmla="*/ 263125 h 1096771"/>
                <a:gd name="connsiteX107" fmla="*/ 3591017 w 5077968"/>
                <a:gd name="connsiteY107" fmla="*/ 999471 h 1096771"/>
                <a:gd name="connsiteX108" fmla="*/ 3563585 w 5077968"/>
                <a:gd name="connsiteY108" fmla="*/ 1061701 h 1096771"/>
                <a:gd name="connsiteX109" fmla="*/ 3527263 w 5077968"/>
                <a:gd name="connsiteY109" fmla="*/ 1089387 h 1096771"/>
                <a:gd name="connsiteX110" fmla="*/ 3464271 w 5077968"/>
                <a:gd name="connsiteY110" fmla="*/ 1097007 h 1096771"/>
                <a:gd name="connsiteX111" fmla="*/ 3343621 w 5077968"/>
                <a:gd name="connsiteY111" fmla="*/ 1097007 h 1096771"/>
                <a:gd name="connsiteX112" fmla="*/ 3343621 w 5077968"/>
                <a:gd name="connsiteY112" fmla="*/ 1014457 h 1096771"/>
                <a:gd name="connsiteX113" fmla="*/ 3466811 w 5077968"/>
                <a:gd name="connsiteY113" fmla="*/ 1014457 h 1096771"/>
                <a:gd name="connsiteX114" fmla="*/ 3485099 w 5077968"/>
                <a:gd name="connsiteY114" fmla="*/ 1010139 h 1096771"/>
                <a:gd name="connsiteX115" fmla="*/ 3494751 w 5077968"/>
                <a:gd name="connsiteY115" fmla="*/ 994899 h 1096771"/>
                <a:gd name="connsiteX116" fmla="*/ 3536153 w 5077968"/>
                <a:gd name="connsiteY116" fmla="*/ 860787 h 1096771"/>
                <a:gd name="connsiteX117" fmla="*/ 3511769 w 5077968"/>
                <a:gd name="connsiteY117" fmla="*/ 860787 h 1096771"/>
                <a:gd name="connsiteX118" fmla="*/ 3466049 w 5077968"/>
                <a:gd name="connsiteY118" fmla="*/ 853167 h 1096771"/>
                <a:gd name="connsiteX119" fmla="*/ 4035009 w 5077968"/>
                <a:gd name="connsiteY119" fmla="*/ 855453 h 1096771"/>
                <a:gd name="connsiteX120" fmla="*/ 3939505 w 5077968"/>
                <a:gd name="connsiteY120" fmla="*/ 790175 h 1096771"/>
                <a:gd name="connsiteX121" fmla="*/ 3886419 w 5077968"/>
                <a:gd name="connsiteY121" fmla="*/ 693147 h 1096771"/>
                <a:gd name="connsiteX122" fmla="*/ 3868639 w 5077968"/>
                <a:gd name="connsiteY122" fmla="*/ 565639 h 1096771"/>
                <a:gd name="connsiteX123" fmla="*/ 3868639 w 5077968"/>
                <a:gd name="connsiteY123" fmla="*/ 563099 h 1096771"/>
                <a:gd name="connsiteX124" fmla="*/ 3886419 w 5077968"/>
                <a:gd name="connsiteY124" fmla="*/ 435591 h 1096771"/>
                <a:gd name="connsiteX125" fmla="*/ 3939505 w 5077968"/>
                <a:gd name="connsiteY125" fmla="*/ 338563 h 1096771"/>
                <a:gd name="connsiteX126" fmla="*/ 4035009 w 5077968"/>
                <a:gd name="connsiteY126" fmla="*/ 273285 h 1096771"/>
                <a:gd name="connsiteX127" fmla="*/ 4165057 w 5077968"/>
                <a:gd name="connsiteY127" fmla="*/ 250679 h 1096771"/>
                <a:gd name="connsiteX128" fmla="*/ 4295105 w 5077968"/>
                <a:gd name="connsiteY128" fmla="*/ 273285 h 1096771"/>
                <a:gd name="connsiteX129" fmla="*/ 4390609 w 5077968"/>
                <a:gd name="connsiteY129" fmla="*/ 338563 h 1096771"/>
                <a:gd name="connsiteX130" fmla="*/ 4443695 w 5077968"/>
                <a:gd name="connsiteY130" fmla="*/ 435591 h 1096771"/>
                <a:gd name="connsiteX131" fmla="*/ 4461475 w 5077968"/>
                <a:gd name="connsiteY131" fmla="*/ 563099 h 1096771"/>
                <a:gd name="connsiteX132" fmla="*/ 4461475 w 5077968"/>
                <a:gd name="connsiteY132" fmla="*/ 565639 h 1096771"/>
                <a:gd name="connsiteX133" fmla="*/ 4443695 w 5077968"/>
                <a:gd name="connsiteY133" fmla="*/ 693147 h 1096771"/>
                <a:gd name="connsiteX134" fmla="*/ 4390609 w 5077968"/>
                <a:gd name="connsiteY134" fmla="*/ 790175 h 1096771"/>
                <a:gd name="connsiteX135" fmla="*/ 4295105 w 5077968"/>
                <a:gd name="connsiteY135" fmla="*/ 855453 h 1096771"/>
                <a:gd name="connsiteX136" fmla="*/ 4165057 w 5077968"/>
                <a:gd name="connsiteY136" fmla="*/ 878059 h 1096771"/>
                <a:gd name="connsiteX137" fmla="*/ 4035009 w 5077968"/>
                <a:gd name="connsiteY137" fmla="*/ 855453 h 1096771"/>
                <a:gd name="connsiteX138" fmla="*/ 3993099 w 5077968"/>
                <a:gd name="connsiteY138" fmla="*/ 776967 h 1096771"/>
                <a:gd name="connsiteX139" fmla="*/ 4011641 w 5077968"/>
                <a:gd name="connsiteY139" fmla="*/ 784079 h 1096771"/>
                <a:gd name="connsiteX140" fmla="*/ 4318981 w 5077968"/>
                <a:gd name="connsiteY140" fmla="*/ 784079 h 1096771"/>
                <a:gd name="connsiteX141" fmla="*/ 4337777 w 5077968"/>
                <a:gd name="connsiteY141" fmla="*/ 776967 h 1096771"/>
                <a:gd name="connsiteX142" fmla="*/ 4344381 w 5077968"/>
                <a:gd name="connsiteY142" fmla="*/ 758425 h 1096771"/>
                <a:gd name="connsiteX143" fmla="*/ 4344381 w 5077968"/>
                <a:gd name="connsiteY143" fmla="*/ 370821 h 1096771"/>
                <a:gd name="connsiteX144" fmla="*/ 4337777 w 5077968"/>
                <a:gd name="connsiteY144" fmla="*/ 352025 h 1096771"/>
                <a:gd name="connsiteX145" fmla="*/ 4318981 w 5077968"/>
                <a:gd name="connsiteY145" fmla="*/ 345421 h 1096771"/>
                <a:gd name="connsiteX146" fmla="*/ 4011641 w 5077968"/>
                <a:gd name="connsiteY146" fmla="*/ 345421 h 1096771"/>
                <a:gd name="connsiteX147" fmla="*/ 3993099 w 5077968"/>
                <a:gd name="connsiteY147" fmla="*/ 352025 h 1096771"/>
                <a:gd name="connsiteX148" fmla="*/ 3985987 w 5077968"/>
                <a:gd name="connsiteY148" fmla="*/ 370821 h 1096771"/>
                <a:gd name="connsiteX149" fmla="*/ 3985987 w 5077968"/>
                <a:gd name="connsiteY149" fmla="*/ 758425 h 1096771"/>
                <a:gd name="connsiteX150" fmla="*/ 3993099 w 5077968"/>
                <a:gd name="connsiteY150" fmla="*/ 776967 h 1096771"/>
                <a:gd name="connsiteX151" fmla="*/ 4668485 w 5077968"/>
                <a:gd name="connsiteY151" fmla="*/ 855961 h 1096771"/>
                <a:gd name="connsiteX152" fmla="*/ 4598127 w 5077968"/>
                <a:gd name="connsiteY152" fmla="*/ 793731 h 1096771"/>
                <a:gd name="connsiteX153" fmla="*/ 4573743 w 5077968"/>
                <a:gd name="connsiteY153" fmla="*/ 698735 h 1096771"/>
                <a:gd name="connsiteX154" fmla="*/ 4573743 w 5077968"/>
                <a:gd name="connsiteY154" fmla="*/ 263379 h 1096771"/>
                <a:gd name="connsiteX155" fmla="*/ 4678645 w 5077968"/>
                <a:gd name="connsiteY155" fmla="*/ 263379 h 1096771"/>
                <a:gd name="connsiteX156" fmla="*/ 4678645 w 5077968"/>
                <a:gd name="connsiteY156" fmla="*/ 755885 h 1096771"/>
                <a:gd name="connsiteX157" fmla="*/ 4685757 w 5077968"/>
                <a:gd name="connsiteY157" fmla="*/ 775697 h 1096771"/>
                <a:gd name="connsiteX158" fmla="*/ 4705569 w 5077968"/>
                <a:gd name="connsiteY158" fmla="*/ 782809 h 1096771"/>
                <a:gd name="connsiteX159" fmla="*/ 4973793 w 5077968"/>
                <a:gd name="connsiteY159" fmla="*/ 782809 h 1096771"/>
                <a:gd name="connsiteX160" fmla="*/ 4778721 w 5077968"/>
                <a:gd name="connsiteY160" fmla="*/ 877805 h 1096771"/>
                <a:gd name="connsiteX161" fmla="*/ 4668485 w 5077968"/>
                <a:gd name="connsiteY161" fmla="*/ 855961 h 1096771"/>
                <a:gd name="connsiteX162" fmla="*/ 4973539 w 5077968"/>
                <a:gd name="connsiteY162" fmla="*/ 263379 h 1096771"/>
                <a:gd name="connsiteX163" fmla="*/ 5078441 w 5077968"/>
                <a:gd name="connsiteY163" fmla="*/ 263379 h 1096771"/>
                <a:gd name="connsiteX164" fmla="*/ 5078441 w 5077968"/>
                <a:gd name="connsiteY164" fmla="*/ 865613 h 1096771"/>
                <a:gd name="connsiteX165" fmla="*/ 4973539 w 5077968"/>
                <a:gd name="connsiteY165" fmla="*/ 865613 h 1096771"/>
                <a:gd name="connsiteX166" fmla="*/ 4973539 w 5077968"/>
                <a:gd name="connsiteY166" fmla="*/ 263379 h 1096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</a:cxnLst>
              <a:rect l="l" t="t" r="r" b="b"/>
              <a:pathLst>
                <a:path w="5077968" h="1096771">
                  <a:moveTo>
                    <a:pt x="218659" y="263379"/>
                  </a:moveTo>
                  <a:lnTo>
                    <a:pt x="369789" y="263379"/>
                  </a:lnTo>
                  <a:lnTo>
                    <a:pt x="369789" y="342627"/>
                  </a:lnTo>
                  <a:lnTo>
                    <a:pt x="218659" y="342627"/>
                  </a:lnTo>
                  <a:lnTo>
                    <a:pt x="218659" y="759695"/>
                  </a:lnTo>
                  <a:cubicBezTo>
                    <a:pt x="218659" y="768331"/>
                    <a:pt x="220945" y="774935"/>
                    <a:pt x="225771" y="779507"/>
                  </a:cubicBezTo>
                  <a:cubicBezTo>
                    <a:pt x="230343" y="784079"/>
                    <a:pt x="236947" y="786619"/>
                    <a:pt x="245583" y="786619"/>
                  </a:cubicBezTo>
                  <a:lnTo>
                    <a:pt x="369789" y="786619"/>
                  </a:lnTo>
                  <a:lnTo>
                    <a:pt x="369789" y="865867"/>
                  </a:lnTo>
                  <a:lnTo>
                    <a:pt x="280889" y="865867"/>
                  </a:lnTo>
                  <a:cubicBezTo>
                    <a:pt x="227549" y="865867"/>
                    <a:pt x="186401" y="852151"/>
                    <a:pt x="157445" y="824465"/>
                  </a:cubicBezTo>
                  <a:cubicBezTo>
                    <a:pt x="128489" y="796779"/>
                    <a:pt x="113757" y="755885"/>
                    <a:pt x="113757" y="701275"/>
                  </a:cubicBezTo>
                  <a:lnTo>
                    <a:pt x="113757" y="342627"/>
                  </a:lnTo>
                  <a:lnTo>
                    <a:pt x="473" y="342627"/>
                  </a:lnTo>
                  <a:lnTo>
                    <a:pt x="473" y="263379"/>
                  </a:lnTo>
                  <a:lnTo>
                    <a:pt x="89373" y="263379"/>
                  </a:lnTo>
                  <a:cubicBezTo>
                    <a:pt x="98009" y="263379"/>
                    <a:pt x="104613" y="261093"/>
                    <a:pt x="109185" y="256267"/>
                  </a:cubicBezTo>
                  <a:cubicBezTo>
                    <a:pt x="113757" y="251441"/>
                    <a:pt x="116297" y="245091"/>
                    <a:pt x="116297" y="236455"/>
                  </a:cubicBezTo>
                  <a:lnTo>
                    <a:pt x="116297" y="90151"/>
                  </a:lnTo>
                  <a:lnTo>
                    <a:pt x="218659" y="90151"/>
                  </a:lnTo>
                  <a:lnTo>
                    <a:pt x="218659" y="263379"/>
                  </a:lnTo>
                  <a:close/>
                  <a:moveTo>
                    <a:pt x="469865" y="235"/>
                  </a:moveTo>
                  <a:lnTo>
                    <a:pt x="574767" y="235"/>
                  </a:lnTo>
                  <a:lnTo>
                    <a:pt x="574767" y="865867"/>
                  </a:lnTo>
                  <a:lnTo>
                    <a:pt x="469865" y="865867"/>
                  </a:lnTo>
                  <a:lnTo>
                    <a:pt x="469865" y="235"/>
                  </a:lnTo>
                  <a:close/>
                  <a:moveTo>
                    <a:pt x="872709" y="353041"/>
                  </a:moveTo>
                  <a:cubicBezTo>
                    <a:pt x="868137" y="348469"/>
                    <a:pt x="862041" y="346437"/>
                    <a:pt x="853913" y="346437"/>
                  </a:cubicBezTo>
                  <a:lnTo>
                    <a:pt x="574767" y="346437"/>
                  </a:lnTo>
                  <a:cubicBezTo>
                    <a:pt x="596611" y="314433"/>
                    <a:pt x="624043" y="290557"/>
                    <a:pt x="656809" y="274809"/>
                  </a:cubicBezTo>
                  <a:cubicBezTo>
                    <a:pt x="689575" y="259061"/>
                    <a:pt x="728945" y="251441"/>
                    <a:pt x="774665" y="251441"/>
                  </a:cubicBezTo>
                  <a:cubicBezTo>
                    <a:pt x="817845" y="251441"/>
                    <a:pt x="854929" y="258553"/>
                    <a:pt x="886425" y="272777"/>
                  </a:cubicBezTo>
                  <a:cubicBezTo>
                    <a:pt x="917921" y="287001"/>
                    <a:pt x="942051" y="307575"/>
                    <a:pt x="959069" y="334245"/>
                  </a:cubicBezTo>
                  <a:cubicBezTo>
                    <a:pt x="975833" y="361169"/>
                    <a:pt x="984469" y="392665"/>
                    <a:pt x="984469" y="429241"/>
                  </a:cubicBezTo>
                  <a:lnTo>
                    <a:pt x="984469" y="865613"/>
                  </a:lnTo>
                  <a:lnTo>
                    <a:pt x="879567" y="865613"/>
                  </a:lnTo>
                  <a:lnTo>
                    <a:pt x="879567" y="372091"/>
                  </a:lnTo>
                  <a:cubicBezTo>
                    <a:pt x="879567" y="363963"/>
                    <a:pt x="877281" y="357613"/>
                    <a:pt x="872709" y="353041"/>
                  </a:cubicBezTo>
                  <a:close/>
                  <a:moveTo>
                    <a:pt x="1202655" y="856723"/>
                  </a:moveTo>
                  <a:cubicBezTo>
                    <a:pt x="1169381" y="842499"/>
                    <a:pt x="1142711" y="821671"/>
                    <a:pt x="1122899" y="793985"/>
                  </a:cubicBezTo>
                  <a:cubicBezTo>
                    <a:pt x="1103087" y="766299"/>
                    <a:pt x="1092927" y="733533"/>
                    <a:pt x="1092927" y="695179"/>
                  </a:cubicBezTo>
                  <a:cubicBezTo>
                    <a:pt x="1092927" y="643617"/>
                    <a:pt x="1108675" y="602977"/>
                    <a:pt x="1140425" y="573513"/>
                  </a:cubicBezTo>
                  <a:cubicBezTo>
                    <a:pt x="1172175" y="544049"/>
                    <a:pt x="1216371" y="529317"/>
                    <a:pt x="1273267" y="529317"/>
                  </a:cubicBezTo>
                  <a:lnTo>
                    <a:pt x="1502375" y="529317"/>
                  </a:lnTo>
                  <a:lnTo>
                    <a:pt x="1502375" y="365995"/>
                  </a:lnTo>
                  <a:cubicBezTo>
                    <a:pt x="1502375" y="357867"/>
                    <a:pt x="1500089" y="351517"/>
                    <a:pt x="1495771" y="347199"/>
                  </a:cubicBezTo>
                  <a:cubicBezTo>
                    <a:pt x="1491199" y="342627"/>
                    <a:pt x="1485103" y="340595"/>
                    <a:pt x="1476975" y="340595"/>
                  </a:cubicBezTo>
                  <a:lnTo>
                    <a:pt x="1254979" y="340595"/>
                  </a:lnTo>
                  <a:cubicBezTo>
                    <a:pt x="1247359" y="340595"/>
                    <a:pt x="1241009" y="342881"/>
                    <a:pt x="1236437" y="347199"/>
                  </a:cubicBezTo>
                  <a:cubicBezTo>
                    <a:pt x="1231865" y="351771"/>
                    <a:pt x="1229325" y="357867"/>
                    <a:pt x="1229325" y="365995"/>
                  </a:cubicBezTo>
                  <a:lnTo>
                    <a:pt x="1229325" y="442703"/>
                  </a:lnTo>
                  <a:lnTo>
                    <a:pt x="1118327" y="442703"/>
                  </a:lnTo>
                  <a:cubicBezTo>
                    <a:pt x="1119851" y="403333"/>
                    <a:pt x="1131535" y="369297"/>
                    <a:pt x="1152871" y="340595"/>
                  </a:cubicBezTo>
                  <a:cubicBezTo>
                    <a:pt x="1174207" y="311893"/>
                    <a:pt x="1203671" y="289795"/>
                    <a:pt x="1241009" y="274555"/>
                  </a:cubicBezTo>
                  <a:cubicBezTo>
                    <a:pt x="1278347" y="259315"/>
                    <a:pt x="1321273" y="251441"/>
                    <a:pt x="1369533" y="251441"/>
                  </a:cubicBezTo>
                  <a:cubicBezTo>
                    <a:pt x="1443955" y="251441"/>
                    <a:pt x="1502121" y="266935"/>
                    <a:pt x="1544285" y="298177"/>
                  </a:cubicBezTo>
                  <a:cubicBezTo>
                    <a:pt x="1586449" y="329165"/>
                    <a:pt x="1607277" y="376663"/>
                    <a:pt x="1607277" y="440417"/>
                  </a:cubicBezTo>
                  <a:lnTo>
                    <a:pt x="1607277" y="865867"/>
                  </a:lnTo>
                  <a:lnTo>
                    <a:pt x="1502629" y="865867"/>
                  </a:lnTo>
                  <a:lnTo>
                    <a:pt x="1502629" y="601199"/>
                  </a:lnTo>
                  <a:lnTo>
                    <a:pt x="1204941" y="601199"/>
                  </a:lnTo>
                  <a:lnTo>
                    <a:pt x="1204941" y="764521"/>
                  </a:lnTo>
                  <a:cubicBezTo>
                    <a:pt x="1204941" y="772141"/>
                    <a:pt x="1207227" y="778491"/>
                    <a:pt x="1212053" y="783063"/>
                  </a:cubicBezTo>
                  <a:cubicBezTo>
                    <a:pt x="1216625" y="787635"/>
                    <a:pt x="1222975" y="790175"/>
                    <a:pt x="1230595" y="790175"/>
                  </a:cubicBezTo>
                  <a:lnTo>
                    <a:pt x="1502375" y="790175"/>
                  </a:lnTo>
                  <a:cubicBezTo>
                    <a:pt x="1485357" y="819131"/>
                    <a:pt x="1459957" y="840975"/>
                    <a:pt x="1426175" y="855707"/>
                  </a:cubicBezTo>
                  <a:cubicBezTo>
                    <a:pt x="1392393" y="870439"/>
                    <a:pt x="1354039" y="878059"/>
                    <a:pt x="1310859" y="878059"/>
                  </a:cubicBezTo>
                  <a:cubicBezTo>
                    <a:pt x="1271997" y="878059"/>
                    <a:pt x="1235929" y="870947"/>
                    <a:pt x="1202655" y="856723"/>
                  </a:cubicBezTo>
                  <a:close/>
                  <a:moveTo>
                    <a:pt x="1753581" y="263379"/>
                  </a:moveTo>
                  <a:lnTo>
                    <a:pt x="1858483" y="263379"/>
                  </a:lnTo>
                  <a:lnTo>
                    <a:pt x="1858483" y="865613"/>
                  </a:lnTo>
                  <a:lnTo>
                    <a:pt x="1753581" y="865613"/>
                  </a:lnTo>
                  <a:lnTo>
                    <a:pt x="1753581" y="263379"/>
                  </a:lnTo>
                  <a:close/>
                  <a:moveTo>
                    <a:pt x="2156679" y="353041"/>
                  </a:moveTo>
                  <a:cubicBezTo>
                    <a:pt x="2152107" y="348469"/>
                    <a:pt x="2146011" y="346437"/>
                    <a:pt x="2137883" y="346437"/>
                  </a:cubicBezTo>
                  <a:lnTo>
                    <a:pt x="1858483" y="346437"/>
                  </a:lnTo>
                  <a:cubicBezTo>
                    <a:pt x="1878803" y="315449"/>
                    <a:pt x="1905219" y="292081"/>
                    <a:pt x="1937731" y="275825"/>
                  </a:cubicBezTo>
                  <a:cubicBezTo>
                    <a:pt x="1970243" y="259569"/>
                    <a:pt x="2010375" y="251441"/>
                    <a:pt x="2058381" y="251441"/>
                  </a:cubicBezTo>
                  <a:cubicBezTo>
                    <a:pt x="2102577" y="251441"/>
                    <a:pt x="2140423" y="258553"/>
                    <a:pt x="2171665" y="273031"/>
                  </a:cubicBezTo>
                  <a:cubicBezTo>
                    <a:pt x="2202907" y="287509"/>
                    <a:pt x="2226783" y="308083"/>
                    <a:pt x="2243293" y="335007"/>
                  </a:cubicBezTo>
                  <a:cubicBezTo>
                    <a:pt x="2259803" y="361931"/>
                    <a:pt x="2267931" y="393427"/>
                    <a:pt x="2267931" y="429495"/>
                  </a:cubicBezTo>
                  <a:lnTo>
                    <a:pt x="2267931" y="865867"/>
                  </a:lnTo>
                  <a:lnTo>
                    <a:pt x="2163029" y="865867"/>
                  </a:lnTo>
                  <a:lnTo>
                    <a:pt x="2163029" y="372091"/>
                  </a:lnTo>
                  <a:cubicBezTo>
                    <a:pt x="2163283" y="363963"/>
                    <a:pt x="2160997" y="357613"/>
                    <a:pt x="2156679" y="353041"/>
                  </a:cubicBezTo>
                  <a:close/>
                  <a:moveTo>
                    <a:pt x="2414489" y="865867"/>
                  </a:moveTo>
                  <a:lnTo>
                    <a:pt x="2414489" y="235"/>
                  </a:lnTo>
                  <a:lnTo>
                    <a:pt x="2519391" y="235"/>
                  </a:lnTo>
                  <a:lnTo>
                    <a:pt x="2519391" y="865867"/>
                  </a:lnTo>
                  <a:lnTo>
                    <a:pt x="2414489" y="865867"/>
                  </a:lnTo>
                  <a:close/>
                  <a:moveTo>
                    <a:pt x="2800823" y="263379"/>
                  </a:moveTo>
                  <a:lnTo>
                    <a:pt x="2924013" y="263379"/>
                  </a:lnTo>
                  <a:lnTo>
                    <a:pt x="2654519" y="524237"/>
                  </a:lnTo>
                  <a:cubicBezTo>
                    <a:pt x="2649947" y="528809"/>
                    <a:pt x="2647915" y="532873"/>
                    <a:pt x="2647915" y="536937"/>
                  </a:cubicBezTo>
                  <a:cubicBezTo>
                    <a:pt x="2647915" y="540239"/>
                    <a:pt x="2649693" y="544049"/>
                    <a:pt x="2653503" y="548621"/>
                  </a:cubicBezTo>
                  <a:lnTo>
                    <a:pt x="2929093" y="865613"/>
                  </a:lnTo>
                  <a:lnTo>
                    <a:pt x="2801077" y="865613"/>
                  </a:lnTo>
                  <a:lnTo>
                    <a:pt x="2519391" y="538969"/>
                  </a:lnTo>
                  <a:lnTo>
                    <a:pt x="2800823" y="263379"/>
                  </a:lnTo>
                  <a:close/>
                  <a:moveTo>
                    <a:pt x="3466049" y="853167"/>
                  </a:moveTo>
                  <a:cubicBezTo>
                    <a:pt x="3454619" y="848087"/>
                    <a:pt x="3445729" y="840721"/>
                    <a:pt x="3438871" y="830815"/>
                  </a:cubicBezTo>
                  <a:cubicBezTo>
                    <a:pt x="3432267" y="821163"/>
                    <a:pt x="3425917" y="807447"/>
                    <a:pt x="3420329" y="789921"/>
                  </a:cubicBezTo>
                  <a:lnTo>
                    <a:pt x="3244815" y="263125"/>
                  </a:lnTo>
                  <a:lnTo>
                    <a:pt x="3354543" y="263125"/>
                  </a:lnTo>
                  <a:lnTo>
                    <a:pt x="3536153" y="860533"/>
                  </a:lnTo>
                  <a:lnTo>
                    <a:pt x="3720303" y="263125"/>
                  </a:lnTo>
                  <a:lnTo>
                    <a:pt x="3825205" y="263125"/>
                  </a:lnTo>
                  <a:lnTo>
                    <a:pt x="3591017" y="999471"/>
                  </a:lnTo>
                  <a:cubicBezTo>
                    <a:pt x="3582127" y="1027411"/>
                    <a:pt x="3572983" y="1048239"/>
                    <a:pt x="3563585" y="1061701"/>
                  </a:cubicBezTo>
                  <a:cubicBezTo>
                    <a:pt x="3554187" y="1075163"/>
                    <a:pt x="3542249" y="1084307"/>
                    <a:pt x="3527263" y="1089387"/>
                  </a:cubicBezTo>
                  <a:cubicBezTo>
                    <a:pt x="3512531" y="1094467"/>
                    <a:pt x="3491449" y="1097007"/>
                    <a:pt x="3464271" y="1097007"/>
                  </a:cubicBezTo>
                  <a:lnTo>
                    <a:pt x="3343621" y="1097007"/>
                  </a:lnTo>
                  <a:lnTo>
                    <a:pt x="3343621" y="1014457"/>
                  </a:lnTo>
                  <a:lnTo>
                    <a:pt x="3466811" y="1014457"/>
                  </a:lnTo>
                  <a:cubicBezTo>
                    <a:pt x="3474939" y="1014457"/>
                    <a:pt x="3481035" y="1012933"/>
                    <a:pt x="3485099" y="1010139"/>
                  </a:cubicBezTo>
                  <a:cubicBezTo>
                    <a:pt x="3489163" y="1007345"/>
                    <a:pt x="3492465" y="1002265"/>
                    <a:pt x="3494751" y="994899"/>
                  </a:cubicBezTo>
                  <a:lnTo>
                    <a:pt x="3536153" y="860787"/>
                  </a:lnTo>
                  <a:lnTo>
                    <a:pt x="3511769" y="860787"/>
                  </a:lnTo>
                  <a:cubicBezTo>
                    <a:pt x="3492719" y="860787"/>
                    <a:pt x="3477479" y="858247"/>
                    <a:pt x="3466049" y="853167"/>
                  </a:cubicBezTo>
                  <a:close/>
                  <a:moveTo>
                    <a:pt x="4035009" y="855453"/>
                  </a:moveTo>
                  <a:cubicBezTo>
                    <a:pt x="3996147" y="840467"/>
                    <a:pt x="3964397" y="818623"/>
                    <a:pt x="3939505" y="790175"/>
                  </a:cubicBezTo>
                  <a:cubicBezTo>
                    <a:pt x="3915883" y="764267"/>
                    <a:pt x="3898357" y="731755"/>
                    <a:pt x="3886419" y="693147"/>
                  </a:cubicBezTo>
                  <a:cubicBezTo>
                    <a:pt x="3874735" y="654539"/>
                    <a:pt x="3868639" y="612121"/>
                    <a:pt x="3868639" y="565639"/>
                  </a:cubicBezTo>
                  <a:lnTo>
                    <a:pt x="3868639" y="563099"/>
                  </a:lnTo>
                  <a:cubicBezTo>
                    <a:pt x="3868639" y="516871"/>
                    <a:pt x="3874481" y="474199"/>
                    <a:pt x="3886419" y="435591"/>
                  </a:cubicBezTo>
                  <a:cubicBezTo>
                    <a:pt x="3898103" y="396983"/>
                    <a:pt x="3915883" y="364725"/>
                    <a:pt x="3939505" y="338563"/>
                  </a:cubicBezTo>
                  <a:cubicBezTo>
                    <a:pt x="3964397" y="310115"/>
                    <a:pt x="3996147" y="288271"/>
                    <a:pt x="4035009" y="273285"/>
                  </a:cubicBezTo>
                  <a:cubicBezTo>
                    <a:pt x="4073871" y="258299"/>
                    <a:pt x="4117305" y="250679"/>
                    <a:pt x="4165057" y="250679"/>
                  </a:cubicBezTo>
                  <a:cubicBezTo>
                    <a:pt x="4213063" y="250679"/>
                    <a:pt x="4256497" y="258299"/>
                    <a:pt x="4295105" y="273285"/>
                  </a:cubicBezTo>
                  <a:cubicBezTo>
                    <a:pt x="4333967" y="288271"/>
                    <a:pt x="4365717" y="310115"/>
                    <a:pt x="4390609" y="338563"/>
                  </a:cubicBezTo>
                  <a:cubicBezTo>
                    <a:pt x="4414231" y="364471"/>
                    <a:pt x="4431757" y="396983"/>
                    <a:pt x="4443695" y="435591"/>
                  </a:cubicBezTo>
                  <a:cubicBezTo>
                    <a:pt x="4455379" y="474199"/>
                    <a:pt x="4461475" y="516617"/>
                    <a:pt x="4461475" y="563099"/>
                  </a:cubicBezTo>
                  <a:lnTo>
                    <a:pt x="4461475" y="565639"/>
                  </a:lnTo>
                  <a:cubicBezTo>
                    <a:pt x="4461475" y="611867"/>
                    <a:pt x="4455633" y="654539"/>
                    <a:pt x="4443695" y="693147"/>
                  </a:cubicBezTo>
                  <a:cubicBezTo>
                    <a:pt x="4432011" y="731755"/>
                    <a:pt x="4414231" y="764013"/>
                    <a:pt x="4390609" y="790175"/>
                  </a:cubicBezTo>
                  <a:cubicBezTo>
                    <a:pt x="4365717" y="818623"/>
                    <a:pt x="4333967" y="840467"/>
                    <a:pt x="4295105" y="855453"/>
                  </a:cubicBezTo>
                  <a:cubicBezTo>
                    <a:pt x="4256243" y="870439"/>
                    <a:pt x="4212809" y="878059"/>
                    <a:pt x="4165057" y="878059"/>
                  </a:cubicBezTo>
                  <a:cubicBezTo>
                    <a:pt x="4117305" y="878059"/>
                    <a:pt x="4073871" y="870439"/>
                    <a:pt x="4035009" y="855453"/>
                  </a:cubicBezTo>
                  <a:close/>
                  <a:moveTo>
                    <a:pt x="3993099" y="776967"/>
                  </a:moveTo>
                  <a:cubicBezTo>
                    <a:pt x="3997671" y="781539"/>
                    <a:pt x="4004021" y="784079"/>
                    <a:pt x="4011641" y="784079"/>
                  </a:cubicBezTo>
                  <a:lnTo>
                    <a:pt x="4318981" y="784079"/>
                  </a:lnTo>
                  <a:cubicBezTo>
                    <a:pt x="4327109" y="784079"/>
                    <a:pt x="4333459" y="781793"/>
                    <a:pt x="4337777" y="776967"/>
                  </a:cubicBezTo>
                  <a:cubicBezTo>
                    <a:pt x="4342349" y="772395"/>
                    <a:pt x="4344381" y="766045"/>
                    <a:pt x="4344381" y="758425"/>
                  </a:cubicBezTo>
                  <a:lnTo>
                    <a:pt x="4344381" y="370821"/>
                  </a:lnTo>
                  <a:cubicBezTo>
                    <a:pt x="4344381" y="362693"/>
                    <a:pt x="4342095" y="356343"/>
                    <a:pt x="4337777" y="352025"/>
                  </a:cubicBezTo>
                  <a:cubicBezTo>
                    <a:pt x="4333205" y="347453"/>
                    <a:pt x="4327109" y="345421"/>
                    <a:pt x="4318981" y="345421"/>
                  </a:cubicBezTo>
                  <a:lnTo>
                    <a:pt x="4011641" y="345421"/>
                  </a:lnTo>
                  <a:cubicBezTo>
                    <a:pt x="4004021" y="345421"/>
                    <a:pt x="3997671" y="347707"/>
                    <a:pt x="3993099" y="352025"/>
                  </a:cubicBezTo>
                  <a:cubicBezTo>
                    <a:pt x="3988527" y="356597"/>
                    <a:pt x="3985987" y="362693"/>
                    <a:pt x="3985987" y="370821"/>
                  </a:cubicBezTo>
                  <a:lnTo>
                    <a:pt x="3985987" y="758425"/>
                  </a:lnTo>
                  <a:cubicBezTo>
                    <a:pt x="3985987" y="766299"/>
                    <a:pt x="3988273" y="772395"/>
                    <a:pt x="3993099" y="776967"/>
                  </a:cubicBezTo>
                  <a:close/>
                  <a:moveTo>
                    <a:pt x="4668485" y="855961"/>
                  </a:moveTo>
                  <a:cubicBezTo>
                    <a:pt x="4637751" y="841229"/>
                    <a:pt x="4614383" y="820655"/>
                    <a:pt x="4598127" y="793731"/>
                  </a:cubicBezTo>
                  <a:cubicBezTo>
                    <a:pt x="4581871" y="766807"/>
                    <a:pt x="4573743" y="735311"/>
                    <a:pt x="4573743" y="698735"/>
                  </a:cubicBezTo>
                  <a:lnTo>
                    <a:pt x="4573743" y="263379"/>
                  </a:lnTo>
                  <a:lnTo>
                    <a:pt x="4678645" y="263379"/>
                  </a:lnTo>
                  <a:lnTo>
                    <a:pt x="4678645" y="755885"/>
                  </a:lnTo>
                  <a:cubicBezTo>
                    <a:pt x="4678645" y="764521"/>
                    <a:pt x="4680931" y="771125"/>
                    <a:pt x="4685757" y="775697"/>
                  </a:cubicBezTo>
                  <a:cubicBezTo>
                    <a:pt x="4690329" y="780269"/>
                    <a:pt x="4696933" y="782809"/>
                    <a:pt x="4705569" y="782809"/>
                  </a:cubicBezTo>
                  <a:lnTo>
                    <a:pt x="4973793" y="782809"/>
                  </a:lnTo>
                  <a:cubicBezTo>
                    <a:pt x="4931629" y="846309"/>
                    <a:pt x="4866605" y="877805"/>
                    <a:pt x="4778721" y="877805"/>
                  </a:cubicBezTo>
                  <a:cubicBezTo>
                    <a:pt x="4735795" y="878059"/>
                    <a:pt x="4698965" y="870693"/>
                    <a:pt x="4668485" y="855961"/>
                  </a:cubicBezTo>
                  <a:close/>
                  <a:moveTo>
                    <a:pt x="4973539" y="263379"/>
                  </a:moveTo>
                  <a:lnTo>
                    <a:pt x="5078441" y="263379"/>
                  </a:lnTo>
                  <a:lnTo>
                    <a:pt x="5078441" y="865613"/>
                  </a:lnTo>
                  <a:lnTo>
                    <a:pt x="4973539" y="865613"/>
                  </a:lnTo>
                  <a:lnTo>
                    <a:pt x="4973539" y="263379"/>
                  </a:lnTo>
                  <a:close/>
                </a:path>
              </a:pathLst>
            </a:custGeom>
            <a:noFill/>
            <a:ln w="698500" cap="rnd">
              <a:solidFill>
                <a:srgbClr val="BEDAE5">
                  <a:alpha val="33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69B8149-4E65-D09A-5BF8-EE0D56DBB752}"/>
                </a:ext>
              </a:extLst>
            </p:cNvPr>
            <p:cNvSpPr/>
            <p:nvPr/>
          </p:nvSpPr>
          <p:spPr>
            <a:xfrm>
              <a:off x="1506859" y="2565796"/>
              <a:ext cx="5077968" cy="1096771"/>
            </a:xfrm>
            <a:custGeom>
              <a:avLst/>
              <a:gdLst>
                <a:gd name="connsiteX0" fmla="*/ 218659 w 5077968"/>
                <a:gd name="connsiteY0" fmla="*/ 263379 h 1096771"/>
                <a:gd name="connsiteX1" fmla="*/ 369789 w 5077968"/>
                <a:gd name="connsiteY1" fmla="*/ 263379 h 1096771"/>
                <a:gd name="connsiteX2" fmla="*/ 369789 w 5077968"/>
                <a:gd name="connsiteY2" fmla="*/ 342627 h 1096771"/>
                <a:gd name="connsiteX3" fmla="*/ 218659 w 5077968"/>
                <a:gd name="connsiteY3" fmla="*/ 342627 h 1096771"/>
                <a:gd name="connsiteX4" fmla="*/ 218659 w 5077968"/>
                <a:gd name="connsiteY4" fmla="*/ 759695 h 1096771"/>
                <a:gd name="connsiteX5" fmla="*/ 225771 w 5077968"/>
                <a:gd name="connsiteY5" fmla="*/ 779507 h 1096771"/>
                <a:gd name="connsiteX6" fmla="*/ 245583 w 5077968"/>
                <a:gd name="connsiteY6" fmla="*/ 786619 h 1096771"/>
                <a:gd name="connsiteX7" fmla="*/ 369789 w 5077968"/>
                <a:gd name="connsiteY7" fmla="*/ 786619 h 1096771"/>
                <a:gd name="connsiteX8" fmla="*/ 369789 w 5077968"/>
                <a:gd name="connsiteY8" fmla="*/ 865867 h 1096771"/>
                <a:gd name="connsiteX9" fmla="*/ 280889 w 5077968"/>
                <a:gd name="connsiteY9" fmla="*/ 865867 h 1096771"/>
                <a:gd name="connsiteX10" fmla="*/ 157445 w 5077968"/>
                <a:gd name="connsiteY10" fmla="*/ 824465 h 1096771"/>
                <a:gd name="connsiteX11" fmla="*/ 113757 w 5077968"/>
                <a:gd name="connsiteY11" fmla="*/ 701275 h 1096771"/>
                <a:gd name="connsiteX12" fmla="*/ 113757 w 5077968"/>
                <a:gd name="connsiteY12" fmla="*/ 342627 h 1096771"/>
                <a:gd name="connsiteX13" fmla="*/ 473 w 5077968"/>
                <a:gd name="connsiteY13" fmla="*/ 342627 h 1096771"/>
                <a:gd name="connsiteX14" fmla="*/ 473 w 5077968"/>
                <a:gd name="connsiteY14" fmla="*/ 263379 h 1096771"/>
                <a:gd name="connsiteX15" fmla="*/ 89373 w 5077968"/>
                <a:gd name="connsiteY15" fmla="*/ 263379 h 1096771"/>
                <a:gd name="connsiteX16" fmla="*/ 109185 w 5077968"/>
                <a:gd name="connsiteY16" fmla="*/ 256267 h 1096771"/>
                <a:gd name="connsiteX17" fmla="*/ 116297 w 5077968"/>
                <a:gd name="connsiteY17" fmla="*/ 236455 h 1096771"/>
                <a:gd name="connsiteX18" fmla="*/ 116297 w 5077968"/>
                <a:gd name="connsiteY18" fmla="*/ 90151 h 1096771"/>
                <a:gd name="connsiteX19" fmla="*/ 218659 w 5077968"/>
                <a:gd name="connsiteY19" fmla="*/ 90151 h 1096771"/>
                <a:gd name="connsiteX20" fmla="*/ 218659 w 5077968"/>
                <a:gd name="connsiteY20" fmla="*/ 263379 h 1096771"/>
                <a:gd name="connsiteX21" fmla="*/ 469865 w 5077968"/>
                <a:gd name="connsiteY21" fmla="*/ 235 h 1096771"/>
                <a:gd name="connsiteX22" fmla="*/ 574767 w 5077968"/>
                <a:gd name="connsiteY22" fmla="*/ 235 h 1096771"/>
                <a:gd name="connsiteX23" fmla="*/ 574767 w 5077968"/>
                <a:gd name="connsiteY23" fmla="*/ 865867 h 1096771"/>
                <a:gd name="connsiteX24" fmla="*/ 469865 w 5077968"/>
                <a:gd name="connsiteY24" fmla="*/ 865867 h 1096771"/>
                <a:gd name="connsiteX25" fmla="*/ 469865 w 5077968"/>
                <a:gd name="connsiteY25" fmla="*/ 235 h 1096771"/>
                <a:gd name="connsiteX26" fmla="*/ 872709 w 5077968"/>
                <a:gd name="connsiteY26" fmla="*/ 353041 h 1096771"/>
                <a:gd name="connsiteX27" fmla="*/ 853913 w 5077968"/>
                <a:gd name="connsiteY27" fmla="*/ 346437 h 1096771"/>
                <a:gd name="connsiteX28" fmla="*/ 574767 w 5077968"/>
                <a:gd name="connsiteY28" fmla="*/ 346437 h 1096771"/>
                <a:gd name="connsiteX29" fmla="*/ 656809 w 5077968"/>
                <a:gd name="connsiteY29" fmla="*/ 274809 h 1096771"/>
                <a:gd name="connsiteX30" fmla="*/ 774665 w 5077968"/>
                <a:gd name="connsiteY30" fmla="*/ 251441 h 1096771"/>
                <a:gd name="connsiteX31" fmla="*/ 886425 w 5077968"/>
                <a:gd name="connsiteY31" fmla="*/ 272777 h 1096771"/>
                <a:gd name="connsiteX32" fmla="*/ 959069 w 5077968"/>
                <a:gd name="connsiteY32" fmla="*/ 334245 h 1096771"/>
                <a:gd name="connsiteX33" fmla="*/ 984469 w 5077968"/>
                <a:gd name="connsiteY33" fmla="*/ 429241 h 1096771"/>
                <a:gd name="connsiteX34" fmla="*/ 984469 w 5077968"/>
                <a:gd name="connsiteY34" fmla="*/ 865613 h 1096771"/>
                <a:gd name="connsiteX35" fmla="*/ 879567 w 5077968"/>
                <a:gd name="connsiteY35" fmla="*/ 865613 h 1096771"/>
                <a:gd name="connsiteX36" fmla="*/ 879567 w 5077968"/>
                <a:gd name="connsiteY36" fmla="*/ 372091 h 1096771"/>
                <a:gd name="connsiteX37" fmla="*/ 872709 w 5077968"/>
                <a:gd name="connsiteY37" fmla="*/ 353041 h 1096771"/>
                <a:gd name="connsiteX38" fmla="*/ 1202655 w 5077968"/>
                <a:gd name="connsiteY38" fmla="*/ 856723 h 1096771"/>
                <a:gd name="connsiteX39" fmla="*/ 1122899 w 5077968"/>
                <a:gd name="connsiteY39" fmla="*/ 793985 h 1096771"/>
                <a:gd name="connsiteX40" fmla="*/ 1092927 w 5077968"/>
                <a:gd name="connsiteY40" fmla="*/ 695179 h 1096771"/>
                <a:gd name="connsiteX41" fmla="*/ 1140425 w 5077968"/>
                <a:gd name="connsiteY41" fmla="*/ 573513 h 1096771"/>
                <a:gd name="connsiteX42" fmla="*/ 1273267 w 5077968"/>
                <a:gd name="connsiteY42" fmla="*/ 529317 h 1096771"/>
                <a:gd name="connsiteX43" fmla="*/ 1502375 w 5077968"/>
                <a:gd name="connsiteY43" fmla="*/ 529317 h 1096771"/>
                <a:gd name="connsiteX44" fmla="*/ 1502375 w 5077968"/>
                <a:gd name="connsiteY44" fmla="*/ 365995 h 1096771"/>
                <a:gd name="connsiteX45" fmla="*/ 1495771 w 5077968"/>
                <a:gd name="connsiteY45" fmla="*/ 347199 h 1096771"/>
                <a:gd name="connsiteX46" fmla="*/ 1476975 w 5077968"/>
                <a:gd name="connsiteY46" fmla="*/ 340595 h 1096771"/>
                <a:gd name="connsiteX47" fmla="*/ 1254979 w 5077968"/>
                <a:gd name="connsiteY47" fmla="*/ 340595 h 1096771"/>
                <a:gd name="connsiteX48" fmla="*/ 1236437 w 5077968"/>
                <a:gd name="connsiteY48" fmla="*/ 347199 h 1096771"/>
                <a:gd name="connsiteX49" fmla="*/ 1229325 w 5077968"/>
                <a:gd name="connsiteY49" fmla="*/ 365995 h 1096771"/>
                <a:gd name="connsiteX50" fmla="*/ 1229325 w 5077968"/>
                <a:gd name="connsiteY50" fmla="*/ 442703 h 1096771"/>
                <a:gd name="connsiteX51" fmla="*/ 1118327 w 5077968"/>
                <a:gd name="connsiteY51" fmla="*/ 442703 h 1096771"/>
                <a:gd name="connsiteX52" fmla="*/ 1152871 w 5077968"/>
                <a:gd name="connsiteY52" fmla="*/ 340595 h 1096771"/>
                <a:gd name="connsiteX53" fmla="*/ 1241009 w 5077968"/>
                <a:gd name="connsiteY53" fmla="*/ 274555 h 1096771"/>
                <a:gd name="connsiteX54" fmla="*/ 1369533 w 5077968"/>
                <a:gd name="connsiteY54" fmla="*/ 251441 h 1096771"/>
                <a:gd name="connsiteX55" fmla="*/ 1544285 w 5077968"/>
                <a:gd name="connsiteY55" fmla="*/ 298177 h 1096771"/>
                <a:gd name="connsiteX56" fmla="*/ 1607277 w 5077968"/>
                <a:gd name="connsiteY56" fmla="*/ 440417 h 1096771"/>
                <a:gd name="connsiteX57" fmla="*/ 1607277 w 5077968"/>
                <a:gd name="connsiteY57" fmla="*/ 865867 h 1096771"/>
                <a:gd name="connsiteX58" fmla="*/ 1502629 w 5077968"/>
                <a:gd name="connsiteY58" fmla="*/ 865867 h 1096771"/>
                <a:gd name="connsiteX59" fmla="*/ 1502629 w 5077968"/>
                <a:gd name="connsiteY59" fmla="*/ 601199 h 1096771"/>
                <a:gd name="connsiteX60" fmla="*/ 1204941 w 5077968"/>
                <a:gd name="connsiteY60" fmla="*/ 601199 h 1096771"/>
                <a:gd name="connsiteX61" fmla="*/ 1204941 w 5077968"/>
                <a:gd name="connsiteY61" fmla="*/ 764521 h 1096771"/>
                <a:gd name="connsiteX62" fmla="*/ 1212053 w 5077968"/>
                <a:gd name="connsiteY62" fmla="*/ 783063 h 1096771"/>
                <a:gd name="connsiteX63" fmla="*/ 1230595 w 5077968"/>
                <a:gd name="connsiteY63" fmla="*/ 790175 h 1096771"/>
                <a:gd name="connsiteX64" fmla="*/ 1502375 w 5077968"/>
                <a:gd name="connsiteY64" fmla="*/ 790175 h 1096771"/>
                <a:gd name="connsiteX65" fmla="*/ 1426175 w 5077968"/>
                <a:gd name="connsiteY65" fmla="*/ 855707 h 1096771"/>
                <a:gd name="connsiteX66" fmla="*/ 1310859 w 5077968"/>
                <a:gd name="connsiteY66" fmla="*/ 878059 h 1096771"/>
                <a:gd name="connsiteX67" fmla="*/ 1202655 w 5077968"/>
                <a:gd name="connsiteY67" fmla="*/ 856723 h 1096771"/>
                <a:gd name="connsiteX68" fmla="*/ 1753581 w 5077968"/>
                <a:gd name="connsiteY68" fmla="*/ 263379 h 1096771"/>
                <a:gd name="connsiteX69" fmla="*/ 1858483 w 5077968"/>
                <a:gd name="connsiteY69" fmla="*/ 263379 h 1096771"/>
                <a:gd name="connsiteX70" fmla="*/ 1858483 w 5077968"/>
                <a:gd name="connsiteY70" fmla="*/ 865613 h 1096771"/>
                <a:gd name="connsiteX71" fmla="*/ 1753581 w 5077968"/>
                <a:gd name="connsiteY71" fmla="*/ 865613 h 1096771"/>
                <a:gd name="connsiteX72" fmla="*/ 1753581 w 5077968"/>
                <a:gd name="connsiteY72" fmla="*/ 263379 h 1096771"/>
                <a:gd name="connsiteX73" fmla="*/ 2156679 w 5077968"/>
                <a:gd name="connsiteY73" fmla="*/ 353041 h 1096771"/>
                <a:gd name="connsiteX74" fmla="*/ 2137883 w 5077968"/>
                <a:gd name="connsiteY74" fmla="*/ 346437 h 1096771"/>
                <a:gd name="connsiteX75" fmla="*/ 1858483 w 5077968"/>
                <a:gd name="connsiteY75" fmla="*/ 346437 h 1096771"/>
                <a:gd name="connsiteX76" fmla="*/ 1937731 w 5077968"/>
                <a:gd name="connsiteY76" fmla="*/ 275825 h 1096771"/>
                <a:gd name="connsiteX77" fmla="*/ 2058381 w 5077968"/>
                <a:gd name="connsiteY77" fmla="*/ 251441 h 1096771"/>
                <a:gd name="connsiteX78" fmla="*/ 2171665 w 5077968"/>
                <a:gd name="connsiteY78" fmla="*/ 273031 h 1096771"/>
                <a:gd name="connsiteX79" fmla="*/ 2243293 w 5077968"/>
                <a:gd name="connsiteY79" fmla="*/ 335007 h 1096771"/>
                <a:gd name="connsiteX80" fmla="*/ 2267931 w 5077968"/>
                <a:gd name="connsiteY80" fmla="*/ 429495 h 1096771"/>
                <a:gd name="connsiteX81" fmla="*/ 2267931 w 5077968"/>
                <a:gd name="connsiteY81" fmla="*/ 865867 h 1096771"/>
                <a:gd name="connsiteX82" fmla="*/ 2163029 w 5077968"/>
                <a:gd name="connsiteY82" fmla="*/ 865867 h 1096771"/>
                <a:gd name="connsiteX83" fmla="*/ 2163029 w 5077968"/>
                <a:gd name="connsiteY83" fmla="*/ 372091 h 1096771"/>
                <a:gd name="connsiteX84" fmla="*/ 2156679 w 5077968"/>
                <a:gd name="connsiteY84" fmla="*/ 353041 h 1096771"/>
                <a:gd name="connsiteX85" fmla="*/ 2414489 w 5077968"/>
                <a:gd name="connsiteY85" fmla="*/ 865867 h 1096771"/>
                <a:gd name="connsiteX86" fmla="*/ 2414489 w 5077968"/>
                <a:gd name="connsiteY86" fmla="*/ 235 h 1096771"/>
                <a:gd name="connsiteX87" fmla="*/ 2519391 w 5077968"/>
                <a:gd name="connsiteY87" fmla="*/ 235 h 1096771"/>
                <a:gd name="connsiteX88" fmla="*/ 2519391 w 5077968"/>
                <a:gd name="connsiteY88" fmla="*/ 865867 h 1096771"/>
                <a:gd name="connsiteX89" fmla="*/ 2414489 w 5077968"/>
                <a:gd name="connsiteY89" fmla="*/ 865867 h 1096771"/>
                <a:gd name="connsiteX90" fmla="*/ 2800823 w 5077968"/>
                <a:gd name="connsiteY90" fmla="*/ 263379 h 1096771"/>
                <a:gd name="connsiteX91" fmla="*/ 2924013 w 5077968"/>
                <a:gd name="connsiteY91" fmla="*/ 263379 h 1096771"/>
                <a:gd name="connsiteX92" fmla="*/ 2654519 w 5077968"/>
                <a:gd name="connsiteY92" fmla="*/ 524237 h 1096771"/>
                <a:gd name="connsiteX93" fmla="*/ 2647915 w 5077968"/>
                <a:gd name="connsiteY93" fmla="*/ 536937 h 1096771"/>
                <a:gd name="connsiteX94" fmla="*/ 2653503 w 5077968"/>
                <a:gd name="connsiteY94" fmla="*/ 548621 h 1096771"/>
                <a:gd name="connsiteX95" fmla="*/ 2929093 w 5077968"/>
                <a:gd name="connsiteY95" fmla="*/ 865613 h 1096771"/>
                <a:gd name="connsiteX96" fmla="*/ 2801077 w 5077968"/>
                <a:gd name="connsiteY96" fmla="*/ 865613 h 1096771"/>
                <a:gd name="connsiteX97" fmla="*/ 2519391 w 5077968"/>
                <a:gd name="connsiteY97" fmla="*/ 538969 h 1096771"/>
                <a:gd name="connsiteX98" fmla="*/ 2800823 w 5077968"/>
                <a:gd name="connsiteY98" fmla="*/ 263379 h 1096771"/>
                <a:gd name="connsiteX99" fmla="*/ 3466049 w 5077968"/>
                <a:gd name="connsiteY99" fmla="*/ 853167 h 1096771"/>
                <a:gd name="connsiteX100" fmla="*/ 3438871 w 5077968"/>
                <a:gd name="connsiteY100" fmla="*/ 830815 h 1096771"/>
                <a:gd name="connsiteX101" fmla="*/ 3420329 w 5077968"/>
                <a:gd name="connsiteY101" fmla="*/ 789921 h 1096771"/>
                <a:gd name="connsiteX102" fmla="*/ 3244815 w 5077968"/>
                <a:gd name="connsiteY102" fmla="*/ 263125 h 1096771"/>
                <a:gd name="connsiteX103" fmla="*/ 3354543 w 5077968"/>
                <a:gd name="connsiteY103" fmla="*/ 263125 h 1096771"/>
                <a:gd name="connsiteX104" fmla="*/ 3536153 w 5077968"/>
                <a:gd name="connsiteY104" fmla="*/ 860533 h 1096771"/>
                <a:gd name="connsiteX105" fmla="*/ 3720303 w 5077968"/>
                <a:gd name="connsiteY105" fmla="*/ 263125 h 1096771"/>
                <a:gd name="connsiteX106" fmla="*/ 3825205 w 5077968"/>
                <a:gd name="connsiteY106" fmla="*/ 263125 h 1096771"/>
                <a:gd name="connsiteX107" fmla="*/ 3591017 w 5077968"/>
                <a:gd name="connsiteY107" fmla="*/ 999471 h 1096771"/>
                <a:gd name="connsiteX108" fmla="*/ 3563585 w 5077968"/>
                <a:gd name="connsiteY108" fmla="*/ 1061701 h 1096771"/>
                <a:gd name="connsiteX109" fmla="*/ 3527263 w 5077968"/>
                <a:gd name="connsiteY109" fmla="*/ 1089387 h 1096771"/>
                <a:gd name="connsiteX110" fmla="*/ 3464271 w 5077968"/>
                <a:gd name="connsiteY110" fmla="*/ 1097007 h 1096771"/>
                <a:gd name="connsiteX111" fmla="*/ 3343621 w 5077968"/>
                <a:gd name="connsiteY111" fmla="*/ 1097007 h 1096771"/>
                <a:gd name="connsiteX112" fmla="*/ 3343621 w 5077968"/>
                <a:gd name="connsiteY112" fmla="*/ 1014457 h 1096771"/>
                <a:gd name="connsiteX113" fmla="*/ 3466811 w 5077968"/>
                <a:gd name="connsiteY113" fmla="*/ 1014457 h 1096771"/>
                <a:gd name="connsiteX114" fmla="*/ 3485099 w 5077968"/>
                <a:gd name="connsiteY114" fmla="*/ 1010139 h 1096771"/>
                <a:gd name="connsiteX115" fmla="*/ 3494751 w 5077968"/>
                <a:gd name="connsiteY115" fmla="*/ 994899 h 1096771"/>
                <a:gd name="connsiteX116" fmla="*/ 3536153 w 5077968"/>
                <a:gd name="connsiteY116" fmla="*/ 860787 h 1096771"/>
                <a:gd name="connsiteX117" fmla="*/ 3511769 w 5077968"/>
                <a:gd name="connsiteY117" fmla="*/ 860787 h 1096771"/>
                <a:gd name="connsiteX118" fmla="*/ 3466049 w 5077968"/>
                <a:gd name="connsiteY118" fmla="*/ 853167 h 1096771"/>
                <a:gd name="connsiteX119" fmla="*/ 4035009 w 5077968"/>
                <a:gd name="connsiteY119" fmla="*/ 855453 h 1096771"/>
                <a:gd name="connsiteX120" fmla="*/ 3939505 w 5077968"/>
                <a:gd name="connsiteY120" fmla="*/ 790175 h 1096771"/>
                <a:gd name="connsiteX121" fmla="*/ 3886419 w 5077968"/>
                <a:gd name="connsiteY121" fmla="*/ 693147 h 1096771"/>
                <a:gd name="connsiteX122" fmla="*/ 3868639 w 5077968"/>
                <a:gd name="connsiteY122" fmla="*/ 565639 h 1096771"/>
                <a:gd name="connsiteX123" fmla="*/ 3868639 w 5077968"/>
                <a:gd name="connsiteY123" fmla="*/ 563099 h 1096771"/>
                <a:gd name="connsiteX124" fmla="*/ 3886419 w 5077968"/>
                <a:gd name="connsiteY124" fmla="*/ 435591 h 1096771"/>
                <a:gd name="connsiteX125" fmla="*/ 3939505 w 5077968"/>
                <a:gd name="connsiteY125" fmla="*/ 338563 h 1096771"/>
                <a:gd name="connsiteX126" fmla="*/ 4035009 w 5077968"/>
                <a:gd name="connsiteY126" fmla="*/ 273285 h 1096771"/>
                <a:gd name="connsiteX127" fmla="*/ 4165057 w 5077968"/>
                <a:gd name="connsiteY127" fmla="*/ 250679 h 1096771"/>
                <a:gd name="connsiteX128" fmla="*/ 4295105 w 5077968"/>
                <a:gd name="connsiteY128" fmla="*/ 273285 h 1096771"/>
                <a:gd name="connsiteX129" fmla="*/ 4390609 w 5077968"/>
                <a:gd name="connsiteY129" fmla="*/ 338563 h 1096771"/>
                <a:gd name="connsiteX130" fmla="*/ 4443695 w 5077968"/>
                <a:gd name="connsiteY130" fmla="*/ 435591 h 1096771"/>
                <a:gd name="connsiteX131" fmla="*/ 4461475 w 5077968"/>
                <a:gd name="connsiteY131" fmla="*/ 563099 h 1096771"/>
                <a:gd name="connsiteX132" fmla="*/ 4461475 w 5077968"/>
                <a:gd name="connsiteY132" fmla="*/ 565639 h 1096771"/>
                <a:gd name="connsiteX133" fmla="*/ 4443695 w 5077968"/>
                <a:gd name="connsiteY133" fmla="*/ 693147 h 1096771"/>
                <a:gd name="connsiteX134" fmla="*/ 4390609 w 5077968"/>
                <a:gd name="connsiteY134" fmla="*/ 790175 h 1096771"/>
                <a:gd name="connsiteX135" fmla="*/ 4295105 w 5077968"/>
                <a:gd name="connsiteY135" fmla="*/ 855453 h 1096771"/>
                <a:gd name="connsiteX136" fmla="*/ 4165057 w 5077968"/>
                <a:gd name="connsiteY136" fmla="*/ 878059 h 1096771"/>
                <a:gd name="connsiteX137" fmla="*/ 4035009 w 5077968"/>
                <a:gd name="connsiteY137" fmla="*/ 855453 h 1096771"/>
                <a:gd name="connsiteX138" fmla="*/ 3993099 w 5077968"/>
                <a:gd name="connsiteY138" fmla="*/ 776967 h 1096771"/>
                <a:gd name="connsiteX139" fmla="*/ 4011641 w 5077968"/>
                <a:gd name="connsiteY139" fmla="*/ 784079 h 1096771"/>
                <a:gd name="connsiteX140" fmla="*/ 4318981 w 5077968"/>
                <a:gd name="connsiteY140" fmla="*/ 784079 h 1096771"/>
                <a:gd name="connsiteX141" fmla="*/ 4337777 w 5077968"/>
                <a:gd name="connsiteY141" fmla="*/ 776967 h 1096771"/>
                <a:gd name="connsiteX142" fmla="*/ 4344381 w 5077968"/>
                <a:gd name="connsiteY142" fmla="*/ 758425 h 1096771"/>
                <a:gd name="connsiteX143" fmla="*/ 4344381 w 5077968"/>
                <a:gd name="connsiteY143" fmla="*/ 370821 h 1096771"/>
                <a:gd name="connsiteX144" fmla="*/ 4337777 w 5077968"/>
                <a:gd name="connsiteY144" fmla="*/ 352025 h 1096771"/>
                <a:gd name="connsiteX145" fmla="*/ 4318981 w 5077968"/>
                <a:gd name="connsiteY145" fmla="*/ 345421 h 1096771"/>
                <a:gd name="connsiteX146" fmla="*/ 4011641 w 5077968"/>
                <a:gd name="connsiteY146" fmla="*/ 345421 h 1096771"/>
                <a:gd name="connsiteX147" fmla="*/ 3993099 w 5077968"/>
                <a:gd name="connsiteY147" fmla="*/ 352025 h 1096771"/>
                <a:gd name="connsiteX148" fmla="*/ 3985987 w 5077968"/>
                <a:gd name="connsiteY148" fmla="*/ 370821 h 1096771"/>
                <a:gd name="connsiteX149" fmla="*/ 3985987 w 5077968"/>
                <a:gd name="connsiteY149" fmla="*/ 758425 h 1096771"/>
                <a:gd name="connsiteX150" fmla="*/ 3993099 w 5077968"/>
                <a:gd name="connsiteY150" fmla="*/ 776967 h 1096771"/>
                <a:gd name="connsiteX151" fmla="*/ 4668485 w 5077968"/>
                <a:gd name="connsiteY151" fmla="*/ 855961 h 1096771"/>
                <a:gd name="connsiteX152" fmla="*/ 4598127 w 5077968"/>
                <a:gd name="connsiteY152" fmla="*/ 793731 h 1096771"/>
                <a:gd name="connsiteX153" fmla="*/ 4573743 w 5077968"/>
                <a:gd name="connsiteY153" fmla="*/ 698735 h 1096771"/>
                <a:gd name="connsiteX154" fmla="*/ 4573743 w 5077968"/>
                <a:gd name="connsiteY154" fmla="*/ 263379 h 1096771"/>
                <a:gd name="connsiteX155" fmla="*/ 4678645 w 5077968"/>
                <a:gd name="connsiteY155" fmla="*/ 263379 h 1096771"/>
                <a:gd name="connsiteX156" fmla="*/ 4678645 w 5077968"/>
                <a:gd name="connsiteY156" fmla="*/ 755885 h 1096771"/>
                <a:gd name="connsiteX157" fmla="*/ 4685757 w 5077968"/>
                <a:gd name="connsiteY157" fmla="*/ 775697 h 1096771"/>
                <a:gd name="connsiteX158" fmla="*/ 4705569 w 5077968"/>
                <a:gd name="connsiteY158" fmla="*/ 782809 h 1096771"/>
                <a:gd name="connsiteX159" fmla="*/ 4973793 w 5077968"/>
                <a:gd name="connsiteY159" fmla="*/ 782809 h 1096771"/>
                <a:gd name="connsiteX160" fmla="*/ 4778721 w 5077968"/>
                <a:gd name="connsiteY160" fmla="*/ 877805 h 1096771"/>
                <a:gd name="connsiteX161" fmla="*/ 4668485 w 5077968"/>
                <a:gd name="connsiteY161" fmla="*/ 855961 h 1096771"/>
                <a:gd name="connsiteX162" fmla="*/ 4973539 w 5077968"/>
                <a:gd name="connsiteY162" fmla="*/ 263379 h 1096771"/>
                <a:gd name="connsiteX163" fmla="*/ 5078441 w 5077968"/>
                <a:gd name="connsiteY163" fmla="*/ 263379 h 1096771"/>
                <a:gd name="connsiteX164" fmla="*/ 5078441 w 5077968"/>
                <a:gd name="connsiteY164" fmla="*/ 865613 h 1096771"/>
                <a:gd name="connsiteX165" fmla="*/ 4973539 w 5077968"/>
                <a:gd name="connsiteY165" fmla="*/ 865613 h 1096771"/>
                <a:gd name="connsiteX166" fmla="*/ 4973539 w 5077968"/>
                <a:gd name="connsiteY166" fmla="*/ 263379 h 1096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</a:cxnLst>
              <a:rect l="l" t="t" r="r" b="b"/>
              <a:pathLst>
                <a:path w="5077968" h="1096771">
                  <a:moveTo>
                    <a:pt x="218659" y="263379"/>
                  </a:moveTo>
                  <a:lnTo>
                    <a:pt x="369789" y="263379"/>
                  </a:lnTo>
                  <a:lnTo>
                    <a:pt x="369789" y="342627"/>
                  </a:lnTo>
                  <a:lnTo>
                    <a:pt x="218659" y="342627"/>
                  </a:lnTo>
                  <a:lnTo>
                    <a:pt x="218659" y="759695"/>
                  </a:lnTo>
                  <a:cubicBezTo>
                    <a:pt x="218659" y="768331"/>
                    <a:pt x="220945" y="774935"/>
                    <a:pt x="225771" y="779507"/>
                  </a:cubicBezTo>
                  <a:cubicBezTo>
                    <a:pt x="230343" y="784079"/>
                    <a:pt x="236947" y="786619"/>
                    <a:pt x="245583" y="786619"/>
                  </a:cubicBezTo>
                  <a:lnTo>
                    <a:pt x="369789" y="786619"/>
                  </a:lnTo>
                  <a:lnTo>
                    <a:pt x="369789" y="865867"/>
                  </a:lnTo>
                  <a:lnTo>
                    <a:pt x="280889" y="865867"/>
                  </a:lnTo>
                  <a:cubicBezTo>
                    <a:pt x="227549" y="865867"/>
                    <a:pt x="186401" y="852151"/>
                    <a:pt x="157445" y="824465"/>
                  </a:cubicBezTo>
                  <a:cubicBezTo>
                    <a:pt x="128489" y="796779"/>
                    <a:pt x="113757" y="755885"/>
                    <a:pt x="113757" y="701275"/>
                  </a:cubicBezTo>
                  <a:lnTo>
                    <a:pt x="113757" y="342627"/>
                  </a:lnTo>
                  <a:lnTo>
                    <a:pt x="473" y="342627"/>
                  </a:lnTo>
                  <a:lnTo>
                    <a:pt x="473" y="263379"/>
                  </a:lnTo>
                  <a:lnTo>
                    <a:pt x="89373" y="263379"/>
                  </a:lnTo>
                  <a:cubicBezTo>
                    <a:pt x="98009" y="263379"/>
                    <a:pt x="104613" y="261093"/>
                    <a:pt x="109185" y="256267"/>
                  </a:cubicBezTo>
                  <a:cubicBezTo>
                    <a:pt x="113757" y="251441"/>
                    <a:pt x="116297" y="245091"/>
                    <a:pt x="116297" y="236455"/>
                  </a:cubicBezTo>
                  <a:lnTo>
                    <a:pt x="116297" y="90151"/>
                  </a:lnTo>
                  <a:lnTo>
                    <a:pt x="218659" y="90151"/>
                  </a:lnTo>
                  <a:lnTo>
                    <a:pt x="218659" y="263379"/>
                  </a:lnTo>
                  <a:close/>
                  <a:moveTo>
                    <a:pt x="469865" y="235"/>
                  </a:moveTo>
                  <a:lnTo>
                    <a:pt x="574767" y="235"/>
                  </a:lnTo>
                  <a:lnTo>
                    <a:pt x="574767" y="865867"/>
                  </a:lnTo>
                  <a:lnTo>
                    <a:pt x="469865" y="865867"/>
                  </a:lnTo>
                  <a:lnTo>
                    <a:pt x="469865" y="235"/>
                  </a:lnTo>
                  <a:close/>
                  <a:moveTo>
                    <a:pt x="872709" y="353041"/>
                  </a:moveTo>
                  <a:cubicBezTo>
                    <a:pt x="868137" y="348469"/>
                    <a:pt x="862041" y="346437"/>
                    <a:pt x="853913" y="346437"/>
                  </a:cubicBezTo>
                  <a:lnTo>
                    <a:pt x="574767" y="346437"/>
                  </a:lnTo>
                  <a:cubicBezTo>
                    <a:pt x="596611" y="314433"/>
                    <a:pt x="624043" y="290557"/>
                    <a:pt x="656809" y="274809"/>
                  </a:cubicBezTo>
                  <a:cubicBezTo>
                    <a:pt x="689575" y="259061"/>
                    <a:pt x="728945" y="251441"/>
                    <a:pt x="774665" y="251441"/>
                  </a:cubicBezTo>
                  <a:cubicBezTo>
                    <a:pt x="817845" y="251441"/>
                    <a:pt x="854929" y="258553"/>
                    <a:pt x="886425" y="272777"/>
                  </a:cubicBezTo>
                  <a:cubicBezTo>
                    <a:pt x="917921" y="287001"/>
                    <a:pt x="942051" y="307575"/>
                    <a:pt x="959069" y="334245"/>
                  </a:cubicBezTo>
                  <a:cubicBezTo>
                    <a:pt x="975833" y="361169"/>
                    <a:pt x="984469" y="392665"/>
                    <a:pt x="984469" y="429241"/>
                  </a:cubicBezTo>
                  <a:lnTo>
                    <a:pt x="984469" y="865613"/>
                  </a:lnTo>
                  <a:lnTo>
                    <a:pt x="879567" y="865613"/>
                  </a:lnTo>
                  <a:lnTo>
                    <a:pt x="879567" y="372091"/>
                  </a:lnTo>
                  <a:cubicBezTo>
                    <a:pt x="879567" y="363963"/>
                    <a:pt x="877281" y="357613"/>
                    <a:pt x="872709" y="353041"/>
                  </a:cubicBezTo>
                  <a:close/>
                  <a:moveTo>
                    <a:pt x="1202655" y="856723"/>
                  </a:moveTo>
                  <a:cubicBezTo>
                    <a:pt x="1169381" y="842499"/>
                    <a:pt x="1142711" y="821671"/>
                    <a:pt x="1122899" y="793985"/>
                  </a:cubicBezTo>
                  <a:cubicBezTo>
                    <a:pt x="1103087" y="766299"/>
                    <a:pt x="1092927" y="733533"/>
                    <a:pt x="1092927" y="695179"/>
                  </a:cubicBezTo>
                  <a:cubicBezTo>
                    <a:pt x="1092927" y="643617"/>
                    <a:pt x="1108675" y="602977"/>
                    <a:pt x="1140425" y="573513"/>
                  </a:cubicBezTo>
                  <a:cubicBezTo>
                    <a:pt x="1172175" y="544049"/>
                    <a:pt x="1216371" y="529317"/>
                    <a:pt x="1273267" y="529317"/>
                  </a:cubicBezTo>
                  <a:lnTo>
                    <a:pt x="1502375" y="529317"/>
                  </a:lnTo>
                  <a:lnTo>
                    <a:pt x="1502375" y="365995"/>
                  </a:lnTo>
                  <a:cubicBezTo>
                    <a:pt x="1502375" y="357867"/>
                    <a:pt x="1500089" y="351517"/>
                    <a:pt x="1495771" y="347199"/>
                  </a:cubicBezTo>
                  <a:cubicBezTo>
                    <a:pt x="1491199" y="342627"/>
                    <a:pt x="1485103" y="340595"/>
                    <a:pt x="1476975" y="340595"/>
                  </a:cubicBezTo>
                  <a:lnTo>
                    <a:pt x="1254979" y="340595"/>
                  </a:lnTo>
                  <a:cubicBezTo>
                    <a:pt x="1247359" y="340595"/>
                    <a:pt x="1241009" y="342881"/>
                    <a:pt x="1236437" y="347199"/>
                  </a:cubicBezTo>
                  <a:cubicBezTo>
                    <a:pt x="1231865" y="351771"/>
                    <a:pt x="1229325" y="357867"/>
                    <a:pt x="1229325" y="365995"/>
                  </a:cubicBezTo>
                  <a:lnTo>
                    <a:pt x="1229325" y="442703"/>
                  </a:lnTo>
                  <a:lnTo>
                    <a:pt x="1118327" y="442703"/>
                  </a:lnTo>
                  <a:cubicBezTo>
                    <a:pt x="1119851" y="403333"/>
                    <a:pt x="1131535" y="369297"/>
                    <a:pt x="1152871" y="340595"/>
                  </a:cubicBezTo>
                  <a:cubicBezTo>
                    <a:pt x="1174207" y="311893"/>
                    <a:pt x="1203671" y="289795"/>
                    <a:pt x="1241009" y="274555"/>
                  </a:cubicBezTo>
                  <a:cubicBezTo>
                    <a:pt x="1278347" y="259315"/>
                    <a:pt x="1321273" y="251441"/>
                    <a:pt x="1369533" y="251441"/>
                  </a:cubicBezTo>
                  <a:cubicBezTo>
                    <a:pt x="1443955" y="251441"/>
                    <a:pt x="1502121" y="266935"/>
                    <a:pt x="1544285" y="298177"/>
                  </a:cubicBezTo>
                  <a:cubicBezTo>
                    <a:pt x="1586449" y="329165"/>
                    <a:pt x="1607277" y="376663"/>
                    <a:pt x="1607277" y="440417"/>
                  </a:cubicBezTo>
                  <a:lnTo>
                    <a:pt x="1607277" y="865867"/>
                  </a:lnTo>
                  <a:lnTo>
                    <a:pt x="1502629" y="865867"/>
                  </a:lnTo>
                  <a:lnTo>
                    <a:pt x="1502629" y="601199"/>
                  </a:lnTo>
                  <a:lnTo>
                    <a:pt x="1204941" y="601199"/>
                  </a:lnTo>
                  <a:lnTo>
                    <a:pt x="1204941" y="764521"/>
                  </a:lnTo>
                  <a:cubicBezTo>
                    <a:pt x="1204941" y="772141"/>
                    <a:pt x="1207227" y="778491"/>
                    <a:pt x="1212053" y="783063"/>
                  </a:cubicBezTo>
                  <a:cubicBezTo>
                    <a:pt x="1216625" y="787635"/>
                    <a:pt x="1222975" y="790175"/>
                    <a:pt x="1230595" y="790175"/>
                  </a:cubicBezTo>
                  <a:lnTo>
                    <a:pt x="1502375" y="790175"/>
                  </a:lnTo>
                  <a:cubicBezTo>
                    <a:pt x="1485357" y="819131"/>
                    <a:pt x="1459957" y="840975"/>
                    <a:pt x="1426175" y="855707"/>
                  </a:cubicBezTo>
                  <a:cubicBezTo>
                    <a:pt x="1392393" y="870439"/>
                    <a:pt x="1354039" y="878059"/>
                    <a:pt x="1310859" y="878059"/>
                  </a:cubicBezTo>
                  <a:cubicBezTo>
                    <a:pt x="1271997" y="878059"/>
                    <a:pt x="1235929" y="870947"/>
                    <a:pt x="1202655" y="856723"/>
                  </a:cubicBezTo>
                  <a:close/>
                  <a:moveTo>
                    <a:pt x="1753581" y="263379"/>
                  </a:moveTo>
                  <a:lnTo>
                    <a:pt x="1858483" y="263379"/>
                  </a:lnTo>
                  <a:lnTo>
                    <a:pt x="1858483" y="865613"/>
                  </a:lnTo>
                  <a:lnTo>
                    <a:pt x="1753581" y="865613"/>
                  </a:lnTo>
                  <a:lnTo>
                    <a:pt x="1753581" y="263379"/>
                  </a:lnTo>
                  <a:close/>
                  <a:moveTo>
                    <a:pt x="2156679" y="353041"/>
                  </a:moveTo>
                  <a:cubicBezTo>
                    <a:pt x="2152107" y="348469"/>
                    <a:pt x="2146011" y="346437"/>
                    <a:pt x="2137883" y="346437"/>
                  </a:cubicBezTo>
                  <a:lnTo>
                    <a:pt x="1858483" y="346437"/>
                  </a:lnTo>
                  <a:cubicBezTo>
                    <a:pt x="1878803" y="315449"/>
                    <a:pt x="1905219" y="292081"/>
                    <a:pt x="1937731" y="275825"/>
                  </a:cubicBezTo>
                  <a:cubicBezTo>
                    <a:pt x="1970243" y="259569"/>
                    <a:pt x="2010375" y="251441"/>
                    <a:pt x="2058381" y="251441"/>
                  </a:cubicBezTo>
                  <a:cubicBezTo>
                    <a:pt x="2102577" y="251441"/>
                    <a:pt x="2140423" y="258553"/>
                    <a:pt x="2171665" y="273031"/>
                  </a:cubicBezTo>
                  <a:cubicBezTo>
                    <a:pt x="2202907" y="287509"/>
                    <a:pt x="2226783" y="308083"/>
                    <a:pt x="2243293" y="335007"/>
                  </a:cubicBezTo>
                  <a:cubicBezTo>
                    <a:pt x="2259803" y="361931"/>
                    <a:pt x="2267931" y="393427"/>
                    <a:pt x="2267931" y="429495"/>
                  </a:cubicBezTo>
                  <a:lnTo>
                    <a:pt x="2267931" y="865867"/>
                  </a:lnTo>
                  <a:lnTo>
                    <a:pt x="2163029" y="865867"/>
                  </a:lnTo>
                  <a:lnTo>
                    <a:pt x="2163029" y="372091"/>
                  </a:lnTo>
                  <a:cubicBezTo>
                    <a:pt x="2163283" y="363963"/>
                    <a:pt x="2160997" y="357613"/>
                    <a:pt x="2156679" y="353041"/>
                  </a:cubicBezTo>
                  <a:close/>
                  <a:moveTo>
                    <a:pt x="2414489" y="865867"/>
                  </a:moveTo>
                  <a:lnTo>
                    <a:pt x="2414489" y="235"/>
                  </a:lnTo>
                  <a:lnTo>
                    <a:pt x="2519391" y="235"/>
                  </a:lnTo>
                  <a:lnTo>
                    <a:pt x="2519391" y="865867"/>
                  </a:lnTo>
                  <a:lnTo>
                    <a:pt x="2414489" y="865867"/>
                  </a:lnTo>
                  <a:close/>
                  <a:moveTo>
                    <a:pt x="2800823" y="263379"/>
                  </a:moveTo>
                  <a:lnTo>
                    <a:pt x="2924013" y="263379"/>
                  </a:lnTo>
                  <a:lnTo>
                    <a:pt x="2654519" y="524237"/>
                  </a:lnTo>
                  <a:cubicBezTo>
                    <a:pt x="2649947" y="528809"/>
                    <a:pt x="2647915" y="532873"/>
                    <a:pt x="2647915" y="536937"/>
                  </a:cubicBezTo>
                  <a:cubicBezTo>
                    <a:pt x="2647915" y="540239"/>
                    <a:pt x="2649693" y="544049"/>
                    <a:pt x="2653503" y="548621"/>
                  </a:cubicBezTo>
                  <a:lnTo>
                    <a:pt x="2929093" y="865613"/>
                  </a:lnTo>
                  <a:lnTo>
                    <a:pt x="2801077" y="865613"/>
                  </a:lnTo>
                  <a:lnTo>
                    <a:pt x="2519391" y="538969"/>
                  </a:lnTo>
                  <a:lnTo>
                    <a:pt x="2800823" y="263379"/>
                  </a:lnTo>
                  <a:close/>
                  <a:moveTo>
                    <a:pt x="3466049" y="853167"/>
                  </a:moveTo>
                  <a:cubicBezTo>
                    <a:pt x="3454619" y="848087"/>
                    <a:pt x="3445729" y="840721"/>
                    <a:pt x="3438871" y="830815"/>
                  </a:cubicBezTo>
                  <a:cubicBezTo>
                    <a:pt x="3432267" y="821163"/>
                    <a:pt x="3425917" y="807447"/>
                    <a:pt x="3420329" y="789921"/>
                  </a:cubicBezTo>
                  <a:lnTo>
                    <a:pt x="3244815" y="263125"/>
                  </a:lnTo>
                  <a:lnTo>
                    <a:pt x="3354543" y="263125"/>
                  </a:lnTo>
                  <a:lnTo>
                    <a:pt x="3536153" y="860533"/>
                  </a:lnTo>
                  <a:lnTo>
                    <a:pt x="3720303" y="263125"/>
                  </a:lnTo>
                  <a:lnTo>
                    <a:pt x="3825205" y="263125"/>
                  </a:lnTo>
                  <a:lnTo>
                    <a:pt x="3591017" y="999471"/>
                  </a:lnTo>
                  <a:cubicBezTo>
                    <a:pt x="3582127" y="1027411"/>
                    <a:pt x="3572983" y="1048239"/>
                    <a:pt x="3563585" y="1061701"/>
                  </a:cubicBezTo>
                  <a:cubicBezTo>
                    <a:pt x="3554187" y="1075163"/>
                    <a:pt x="3542249" y="1084307"/>
                    <a:pt x="3527263" y="1089387"/>
                  </a:cubicBezTo>
                  <a:cubicBezTo>
                    <a:pt x="3512531" y="1094467"/>
                    <a:pt x="3491449" y="1097007"/>
                    <a:pt x="3464271" y="1097007"/>
                  </a:cubicBezTo>
                  <a:lnTo>
                    <a:pt x="3343621" y="1097007"/>
                  </a:lnTo>
                  <a:lnTo>
                    <a:pt x="3343621" y="1014457"/>
                  </a:lnTo>
                  <a:lnTo>
                    <a:pt x="3466811" y="1014457"/>
                  </a:lnTo>
                  <a:cubicBezTo>
                    <a:pt x="3474939" y="1014457"/>
                    <a:pt x="3481035" y="1012933"/>
                    <a:pt x="3485099" y="1010139"/>
                  </a:cubicBezTo>
                  <a:cubicBezTo>
                    <a:pt x="3489163" y="1007345"/>
                    <a:pt x="3492465" y="1002265"/>
                    <a:pt x="3494751" y="994899"/>
                  </a:cubicBezTo>
                  <a:lnTo>
                    <a:pt x="3536153" y="860787"/>
                  </a:lnTo>
                  <a:lnTo>
                    <a:pt x="3511769" y="860787"/>
                  </a:lnTo>
                  <a:cubicBezTo>
                    <a:pt x="3492719" y="860787"/>
                    <a:pt x="3477479" y="858247"/>
                    <a:pt x="3466049" y="853167"/>
                  </a:cubicBezTo>
                  <a:close/>
                  <a:moveTo>
                    <a:pt x="4035009" y="855453"/>
                  </a:moveTo>
                  <a:cubicBezTo>
                    <a:pt x="3996147" y="840467"/>
                    <a:pt x="3964397" y="818623"/>
                    <a:pt x="3939505" y="790175"/>
                  </a:cubicBezTo>
                  <a:cubicBezTo>
                    <a:pt x="3915883" y="764267"/>
                    <a:pt x="3898357" y="731755"/>
                    <a:pt x="3886419" y="693147"/>
                  </a:cubicBezTo>
                  <a:cubicBezTo>
                    <a:pt x="3874735" y="654539"/>
                    <a:pt x="3868639" y="612121"/>
                    <a:pt x="3868639" y="565639"/>
                  </a:cubicBezTo>
                  <a:lnTo>
                    <a:pt x="3868639" y="563099"/>
                  </a:lnTo>
                  <a:cubicBezTo>
                    <a:pt x="3868639" y="516871"/>
                    <a:pt x="3874481" y="474199"/>
                    <a:pt x="3886419" y="435591"/>
                  </a:cubicBezTo>
                  <a:cubicBezTo>
                    <a:pt x="3898103" y="396983"/>
                    <a:pt x="3915883" y="364725"/>
                    <a:pt x="3939505" y="338563"/>
                  </a:cubicBezTo>
                  <a:cubicBezTo>
                    <a:pt x="3964397" y="310115"/>
                    <a:pt x="3996147" y="288271"/>
                    <a:pt x="4035009" y="273285"/>
                  </a:cubicBezTo>
                  <a:cubicBezTo>
                    <a:pt x="4073871" y="258299"/>
                    <a:pt x="4117305" y="250679"/>
                    <a:pt x="4165057" y="250679"/>
                  </a:cubicBezTo>
                  <a:cubicBezTo>
                    <a:pt x="4213063" y="250679"/>
                    <a:pt x="4256497" y="258299"/>
                    <a:pt x="4295105" y="273285"/>
                  </a:cubicBezTo>
                  <a:cubicBezTo>
                    <a:pt x="4333967" y="288271"/>
                    <a:pt x="4365717" y="310115"/>
                    <a:pt x="4390609" y="338563"/>
                  </a:cubicBezTo>
                  <a:cubicBezTo>
                    <a:pt x="4414231" y="364471"/>
                    <a:pt x="4431757" y="396983"/>
                    <a:pt x="4443695" y="435591"/>
                  </a:cubicBezTo>
                  <a:cubicBezTo>
                    <a:pt x="4455379" y="474199"/>
                    <a:pt x="4461475" y="516617"/>
                    <a:pt x="4461475" y="563099"/>
                  </a:cubicBezTo>
                  <a:lnTo>
                    <a:pt x="4461475" y="565639"/>
                  </a:lnTo>
                  <a:cubicBezTo>
                    <a:pt x="4461475" y="611867"/>
                    <a:pt x="4455633" y="654539"/>
                    <a:pt x="4443695" y="693147"/>
                  </a:cubicBezTo>
                  <a:cubicBezTo>
                    <a:pt x="4432011" y="731755"/>
                    <a:pt x="4414231" y="764013"/>
                    <a:pt x="4390609" y="790175"/>
                  </a:cubicBezTo>
                  <a:cubicBezTo>
                    <a:pt x="4365717" y="818623"/>
                    <a:pt x="4333967" y="840467"/>
                    <a:pt x="4295105" y="855453"/>
                  </a:cubicBezTo>
                  <a:cubicBezTo>
                    <a:pt x="4256243" y="870439"/>
                    <a:pt x="4212809" y="878059"/>
                    <a:pt x="4165057" y="878059"/>
                  </a:cubicBezTo>
                  <a:cubicBezTo>
                    <a:pt x="4117305" y="878059"/>
                    <a:pt x="4073871" y="870439"/>
                    <a:pt x="4035009" y="855453"/>
                  </a:cubicBezTo>
                  <a:close/>
                  <a:moveTo>
                    <a:pt x="3993099" y="776967"/>
                  </a:moveTo>
                  <a:cubicBezTo>
                    <a:pt x="3997671" y="781539"/>
                    <a:pt x="4004021" y="784079"/>
                    <a:pt x="4011641" y="784079"/>
                  </a:cubicBezTo>
                  <a:lnTo>
                    <a:pt x="4318981" y="784079"/>
                  </a:lnTo>
                  <a:cubicBezTo>
                    <a:pt x="4327109" y="784079"/>
                    <a:pt x="4333459" y="781793"/>
                    <a:pt x="4337777" y="776967"/>
                  </a:cubicBezTo>
                  <a:cubicBezTo>
                    <a:pt x="4342349" y="772395"/>
                    <a:pt x="4344381" y="766045"/>
                    <a:pt x="4344381" y="758425"/>
                  </a:cubicBezTo>
                  <a:lnTo>
                    <a:pt x="4344381" y="370821"/>
                  </a:lnTo>
                  <a:cubicBezTo>
                    <a:pt x="4344381" y="362693"/>
                    <a:pt x="4342095" y="356343"/>
                    <a:pt x="4337777" y="352025"/>
                  </a:cubicBezTo>
                  <a:cubicBezTo>
                    <a:pt x="4333205" y="347453"/>
                    <a:pt x="4327109" y="345421"/>
                    <a:pt x="4318981" y="345421"/>
                  </a:cubicBezTo>
                  <a:lnTo>
                    <a:pt x="4011641" y="345421"/>
                  </a:lnTo>
                  <a:cubicBezTo>
                    <a:pt x="4004021" y="345421"/>
                    <a:pt x="3997671" y="347707"/>
                    <a:pt x="3993099" y="352025"/>
                  </a:cubicBezTo>
                  <a:cubicBezTo>
                    <a:pt x="3988527" y="356597"/>
                    <a:pt x="3985987" y="362693"/>
                    <a:pt x="3985987" y="370821"/>
                  </a:cubicBezTo>
                  <a:lnTo>
                    <a:pt x="3985987" y="758425"/>
                  </a:lnTo>
                  <a:cubicBezTo>
                    <a:pt x="3985987" y="766299"/>
                    <a:pt x="3988273" y="772395"/>
                    <a:pt x="3993099" y="776967"/>
                  </a:cubicBezTo>
                  <a:close/>
                  <a:moveTo>
                    <a:pt x="4668485" y="855961"/>
                  </a:moveTo>
                  <a:cubicBezTo>
                    <a:pt x="4637751" y="841229"/>
                    <a:pt x="4614383" y="820655"/>
                    <a:pt x="4598127" y="793731"/>
                  </a:cubicBezTo>
                  <a:cubicBezTo>
                    <a:pt x="4581871" y="766807"/>
                    <a:pt x="4573743" y="735311"/>
                    <a:pt x="4573743" y="698735"/>
                  </a:cubicBezTo>
                  <a:lnTo>
                    <a:pt x="4573743" y="263379"/>
                  </a:lnTo>
                  <a:lnTo>
                    <a:pt x="4678645" y="263379"/>
                  </a:lnTo>
                  <a:lnTo>
                    <a:pt x="4678645" y="755885"/>
                  </a:lnTo>
                  <a:cubicBezTo>
                    <a:pt x="4678645" y="764521"/>
                    <a:pt x="4680931" y="771125"/>
                    <a:pt x="4685757" y="775697"/>
                  </a:cubicBezTo>
                  <a:cubicBezTo>
                    <a:pt x="4690329" y="780269"/>
                    <a:pt x="4696933" y="782809"/>
                    <a:pt x="4705569" y="782809"/>
                  </a:cubicBezTo>
                  <a:lnTo>
                    <a:pt x="4973793" y="782809"/>
                  </a:lnTo>
                  <a:cubicBezTo>
                    <a:pt x="4931629" y="846309"/>
                    <a:pt x="4866605" y="877805"/>
                    <a:pt x="4778721" y="877805"/>
                  </a:cubicBezTo>
                  <a:cubicBezTo>
                    <a:pt x="4735795" y="878059"/>
                    <a:pt x="4698965" y="870693"/>
                    <a:pt x="4668485" y="855961"/>
                  </a:cubicBezTo>
                  <a:close/>
                  <a:moveTo>
                    <a:pt x="4973539" y="263379"/>
                  </a:moveTo>
                  <a:lnTo>
                    <a:pt x="5078441" y="263379"/>
                  </a:lnTo>
                  <a:lnTo>
                    <a:pt x="5078441" y="865613"/>
                  </a:lnTo>
                  <a:lnTo>
                    <a:pt x="4973539" y="865613"/>
                  </a:lnTo>
                  <a:lnTo>
                    <a:pt x="4973539" y="263379"/>
                  </a:lnTo>
                  <a:close/>
                </a:path>
              </a:pathLst>
            </a:custGeom>
            <a:noFill/>
            <a:ln w="523875" cap="rnd">
              <a:solidFill>
                <a:srgbClr val="BEDAE5">
                  <a:alpha val="5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7E8F61D-7BB8-EDC8-15A7-35AD6B5B3B1C}"/>
                </a:ext>
              </a:extLst>
            </p:cNvPr>
            <p:cNvSpPr/>
            <p:nvPr/>
          </p:nvSpPr>
          <p:spPr>
            <a:xfrm>
              <a:off x="1506859" y="2565796"/>
              <a:ext cx="5077968" cy="1096771"/>
            </a:xfrm>
            <a:custGeom>
              <a:avLst/>
              <a:gdLst>
                <a:gd name="connsiteX0" fmla="*/ 218659 w 5077968"/>
                <a:gd name="connsiteY0" fmla="*/ 263379 h 1096771"/>
                <a:gd name="connsiteX1" fmla="*/ 369789 w 5077968"/>
                <a:gd name="connsiteY1" fmla="*/ 263379 h 1096771"/>
                <a:gd name="connsiteX2" fmla="*/ 369789 w 5077968"/>
                <a:gd name="connsiteY2" fmla="*/ 342627 h 1096771"/>
                <a:gd name="connsiteX3" fmla="*/ 218659 w 5077968"/>
                <a:gd name="connsiteY3" fmla="*/ 342627 h 1096771"/>
                <a:gd name="connsiteX4" fmla="*/ 218659 w 5077968"/>
                <a:gd name="connsiteY4" fmla="*/ 759695 h 1096771"/>
                <a:gd name="connsiteX5" fmla="*/ 225771 w 5077968"/>
                <a:gd name="connsiteY5" fmla="*/ 779507 h 1096771"/>
                <a:gd name="connsiteX6" fmla="*/ 245583 w 5077968"/>
                <a:gd name="connsiteY6" fmla="*/ 786619 h 1096771"/>
                <a:gd name="connsiteX7" fmla="*/ 369789 w 5077968"/>
                <a:gd name="connsiteY7" fmla="*/ 786619 h 1096771"/>
                <a:gd name="connsiteX8" fmla="*/ 369789 w 5077968"/>
                <a:gd name="connsiteY8" fmla="*/ 865867 h 1096771"/>
                <a:gd name="connsiteX9" fmla="*/ 280889 w 5077968"/>
                <a:gd name="connsiteY9" fmla="*/ 865867 h 1096771"/>
                <a:gd name="connsiteX10" fmla="*/ 157445 w 5077968"/>
                <a:gd name="connsiteY10" fmla="*/ 824465 h 1096771"/>
                <a:gd name="connsiteX11" fmla="*/ 113757 w 5077968"/>
                <a:gd name="connsiteY11" fmla="*/ 701275 h 1096771"/>
                <a:gd name="connsiteX12" fmla="*/ 113757 w 5077968"/>
                <a:gd name="connsiteY12" fmla="*/ 342627 h 1096771"/>
                <a:gd name="connsiteX13" fmla="*/ 473 w 5077968"/>
                <a:gd name="connsiteY13" fmla="*/ 342627 h 1096771"/>
                <a:gd name="connsiteX14" fmla="*/ 473 w 5077968"/>
                <a:gd name="connsiteY14" fmla="*/ 263379 h 1096771"/>
                <a:gd name="connsiteX15" fmla="*/ 89373 w 5077968"/>
                <a:gd name="connsiteY15" fmla="*/ 263379 h 1096771"/>
                <a:gd name="connsiteX16" fmla="*/ 109185 w 5077968"/>
                <a:gd name="connsiteY16" fmla="*/ 256267 h 1096771"/>
                <a:gd name="connsiteX17" fmla="*/ 116297 w 5077968"/>
                <a:gd name="connsiteY17" fmla="*/ 236455 h 1096771"/>
                <a:gd name="connsiteX18" fmla="*/ 116297 w 5077968"/>
                <a:gd name="connsiteY18" fmla="*/ 90151 h 1096771"/>
                <a:gd name="connsiteX19" fmla="*/ 218659 w 5077968"/>
                <a:gd name="connsiteY19" fmla="*/ 90151 h 1096771"/>
                <a:gd name="connsiteX20" fmla="*/ 218659 w 5077968"/>
                <a:gd name="connsiteY20" fmla="*/ 263379 h 1096771"/>
                <a:gd name="connsiteX21" fmla="*/ 469865 w 5077968"/>
                <a:gd name="connsiteY21" fmla="*/ 235 h 1096771"/>
                <a:gd name="connsiteX22" fmla="*/ 574767 w 5077968"/>
                <a:gd name="connsiteY22" fmla="*/ 235 h 1096771"/>
                <a:gd name="connsiteX23" fmla="*/ 574767 w 5077968"/>
                <a:gd name="connsiteY23" fmla="*/ 865867 h 1096771"/>
                <a:gd name="connsiteX24" fmla="*/ 469865 w 5077968"/>
                <a:gd name="connsiteY24" fmla="*/ 865867 h 1096771"/>
                <a:gd name="connsiteX25" fmla="*/ 469865 w 5077968"/>
                <a:gd name="connsiteY25" fmla="*/ 235 h 1096771"/>
                <a:gd name="connsiteX26" fmla="*/ 872709 w 5077968"/>
                <a:gd name="connsiteY26" fmla="*/ 353041 h 1096771"/>
                <a:gd name="connsiteX27" fmla="*/ 853913 w 5077968"/>
                <a:gd name="connsiteY27" fmla="*/ 346437 h 1096771"/>
                <a:gd name="connsiteX28" fmla="*/ 574767 w 5077968"/>
                <a:gd name="connsiteY28" fmla="*/ 346437 h 1096771"/>
                <a:gd name="connsiteX29" fmla="*/ 656809 w 5077968"/>
                <a:gd name="connsiteY29" fmla="*/ 274809 h 1096771"/>
                <a:gd name="connsiteX30" fmla="*/ 774665 w 5077968"/>
                <a:gd name="connsiteY30" fmla="*/ 251441 h 1096771"/>
                <a:gd name="connsiteX31" fmla="*/ 886425 w 5077968"/>
                <a:gd name="connsiteY31" fmla="*/ 272777 h 1096771"/>
                <a:gd name="connsiteX32" fmla="*/ 959069 w 5077968"/>
                <a:gd name="connsiteY32" fmla="*/ 334245 h 1096771"/>
                <a:gd name="connsiteX33" fmla="*/ 984469 w 5077968"/>
                <a:gd name="connsiteY33" fmla="*/ 429241 h 1096771"/>
                <a:gd name="connsiteX34" fmla="*/ 984469 w 5077968"/>
                <a:gd name="connsiteY34" fmla="*/ 865613 h 1096771"/>
                <a:gd name="connsiteX35" fmla="*/ 879567 w 5077968"/>
                <a:gd name="connsiteY35" fmla="*/ 865613 h 1096771"/>
                <a:gd name="connsiteX36" fmla="*/ 879567 w 5077968"/>
                <a:gd name="connsiteY36" fmla="*/ 372091 h 1096771"/>
                <a:gd name="connsiteX37" fmla="*/ 872709 w 5077968"/>
                <a:gd name="connsiteY37" fmla="*/ 353041 h 1096771"/>
                <a:gd name="connsiteX38" fmla="*/ 1202655 w 5077968"/>
                <a:gd name="connsiteY38" fmla="*/ 856723 h 1096771"/>
                <a:gd name="connsiteX39" fmla="*/ 1122899 w 5077968"/>
                <a:gd name="connsiteY39" fmla="*/ 793985 h 1096771"/>
                <a:gd name="connsiteX40" fmla="*/ 1092927 w 5077968"/>
                <a:gd name="connsiteY40" fmla="*/ 695179 h 1096771"/>
                <a:gd name="connsiteX41" fmla="*/ 1140425 w 5077968"/>
                <a:gd name="connsiteY41" fmla="*/ 573513 h 1096771"/>
                <a:gd name="connsiteX42" fmla="*/ 1273267 w 5077968"/>
                <a:gd name="connsiteY42" fmla="*/ 529317 h 1096771"/>
                <a:gd name="connsiteX43" fmla="*/ 1502375 w 5077968"/>
                <a:gd name="connsiteY43" fmla="*/ 529317 h 1096771"/>
                <a:gd name="connsiteX44" fmla="*/ 1502375 w 5077968"/>
                <a:gd name="connsiteY44" fmla="*/ 365995 h 1096771"/>
                <a:gd name="connsiteX45" fmla="*/ 1495771 w 5077968"/>
                <a:gd name="connsiteY45" fmla="*/ 347199 h 1096771"/>
                <a:gd name="connsiteX46" fmla="*/ 1476975 w 5077968"/>
                <a:gd name="connsiteY46" fmla="*/ 340595 h 1096771"/>
                <a:gd name="connsiteX47" fmla="*/ 1254979 w 5077968"/>
                <a:gd name="connsiteY47" fmla="*/ 340595 h 1096771"/>
                <a:gd name="connsiteX48" fmla="*/ 1236437 w 5077968"/>
                <a:gd name="connsiteY48" fmla="*/ 347199 h 1096771"/>
                <a:gd name="connsiteX49" fmla="*/ 1229325 w 5077968"/>
                <a:gd name="connsiteY49" fmla="*/ 365995 h 1096771"/>
                <a:gd name="connsiteX50" fmla="*/ 1229325 w 5077968"/>
                <a:gd name="connsiteY50" fmla="*/ 442703 h 1096771"/>
                <a:gd name="connsiteX51" fmla="*/ 1118327 w 5077968"/>
                <a:gd name="connsiteY51" fmla="*/ 442703 h 1096771"/>
                <a:gd name="connsiteX52" fmla="*/ 1152871 w 5077968"/>
                <a:gd name="connsiteY52" fmla="*/ 340595 h 1096771"/>
                <a:gd name="connsiteX53" fmla="*/ 1241009 w 5077968"/>
                <a:gd name="connsiteY53" fmla="*/ 274555 h 1096771"/>
                <a:gd name="connsiteX54" fmla="*/ 1369533 w 5077968"/>
                <a:gd name="connsiteY54" fmla="*/ 251441 h 1096771"/>
                <a:gd name="connsiteX55" fmla="*/ 1544285 w 5077968"/>
                <a:gd name="connsiteY55" fmla="*/ 298177 h 1096771"/>
                <a:gd name="connsiteX56" fmla="*/ 1607277 w 5077968"/>
                <a:gd name="connsiteY56" fmla="*/ 440417 h 1096771"/>
                <a:gd name="connsiteX57" fmla="*/ 1607277 w 5077968"/>
                <a:gd name="connsiteY57" fmla="*/ 865867 h 1096771"/>
                <a:gd name="connsiteX58" fmla="*/ 1502629 w 5077968"/>
                <a:gd name="connsiteY58" fmla="*/ 865867 h 1096771"/>
                <a:gd name="connsiteX59" fmla="*/ 1502629 w 5077968"/>
                <a:gd name="connsiteY59" fmla="*/ 601199 h 1096771"/>
                <a:gd name="connsiteX60" fmla="*/ 1204941 w 5077968"/>
                <a:gd name="connsiteY60" fmla="*/ 601199 h 1096771"/>
                <a:gd name="connsiteX61" fmla="*/ 1204941 w 5077968"/>
                <a:gd name="connsiteY61" fmla="*/ 764521 h 1096771"/>
                <a:gd name="connsiteX62" fmla="*/ 1212053 w 5077968"/>
                <a:gd name="connsiteY62" fmla="*/ 783063 h 1096771"/>
                <a:gd name="connsiteX63" fmla="*/ 1230595 w 5077968"/>
                <a:gd name="connsiteY63" fmla="*/ 790175 h 1096771"/>
                <a:gd name="connsiteX64" fmla="*/ 1502375 w 5077968"/>
                <a:gd name="connsiteY64" fmla="*/ 790175 h 1096771"/>
                <a:gd name="connsiteX65" fmla="*/ 1426175 w 5077968"/>
                <a:gd name="connsiteY65" fmla="*/ 855707 h 1096771"/>
                <a:gd name="connsiteX66" fmla="*/ 1310859 w 5077968"/>
                <a:gd name="connsiteY66" fmla="*/ 878059 h 1096771"/>
                <a:gd name="connsiteX67" fmla="*/ 1202655 w 5077968"/>
                <a:gd name="connsiteY67" fmla="*/ 856723 h 1096771"/>
                <a:gd name="connsiteX68" fmla="*/ 1753581 w 5077968"/>
                <a:gd name="connsiteY68" fmla="*/ 263379 h 1096771"/>
                <a:gd name="connsiteX69" fmla="*/ 1858483 w 5077968"/>
                <a:gd name="connsiteY69" fmla="*/ 263379 h 1096771"/>
                <a:gd name="connsiteX70" fmla="*/ 1858483 w 5077968"/>
                <a:gd name="connsiteY70" fmla="*/ 865613 h 1096771"/>
                <a:gd name="connsiteX71" fmla="*/ 1753581 w 5077968"/>
                <a:gd name="connsiteY71" fmla="*/ 865613 h 1096771"/>
                <a:gd name="connsiteX72" fmla="*/ 1753581 w 5077968"/>
                <a:gd name="connsiteY72" fmla="*/ 263379 h 1096771"/>
                <a:gd name="connsiteX73" fmla="*/ 2156679 w 5077968"/>
                <a:gd name="connsiteY73" fmla="*/ 353041 h 1096771"/>
                <a:gd name="connsiteX74" fmla="*/ 2137883 w 5077968"/>
                <a:gd name="connsiteY74" fmla="*/ 346437 h 1096771"/>
                <a:gd name="connsiteX75" fmla="*/ 1858483 w 5077968"/>
                <a:gd name="connsiteY75" fmla="*/ 346437 h 1096771"/>
                <a:gd name="connsiteX76" fmla="*/ 1937731 w 5077968"/>
                <a:gd name="connsiteY76" fmla="*/ 275825 h 1096771"/>
                <a:gd name="connsiteX77" fmla="*/ 2058381 w 5077968"/>
                <a:gd name="connsiteY77" fmla="*/ 251441 h 1096771"/>
                <a:gd name="connsiteX78" fmla="*/ 2171665 w 5077968"/>
                <a:gd name="connsiteY78" fmla="*/ 273031 h 1096771"/>
                <a:gd name="connsiteX79" fmla="*/ 2243293 w 5077968"/>
                <a:gd name="connsiteY79" fmla="*/ 335007 h 1096771"/>
                <a:gd name="connsiteX80" fmla="*/ 2267931 w 5077968"/>
                <a:gd name="connsiteY80" fmla="*/ 429495 h 1096771"/>
                <a:gd name="connsiteX81" fmla="*/ 2267931 w 5077968"/>
                <a:gd name="connsiteY81" fmla="*/ 865867 h 1096771"/>
                <a:gd name="connsiteX82" fmla="*/ 2163029 w 5077968"/>
                <a:gd name="connsiteY82" fmla="*/ 865867 h 1096771"/>
                <a:gd name="connsiteX83" fmla="*/ 2163029 w 5077968"/>
                <a:gd name="connsiteY83" fmla="*/ 372091 h 1096771"/>
                <a:gd name="connsiteX84" fmla="*/ 2156679 w 5077968"/>
                <a:gd name="connsiteY84" fmla="*/ 353041 h 1096771"/>
                <a:gd name="connsiteX85" fmla="*/ 2414489 w 5077968"/>
                <a:gd name="connsiteY85" fmla="*/ 865867 h 1096771"/>
                <a:gd name="connsiteX86" fmla="*/ 2414489 w 5077968"/>
                <a:gd name="connsiteY86" fmla="*/ 235 h 1096771"/>
                <a:gd name="connsiteX87" fmla="*/ 2519391 w 5077968"/>
                <a:gd name="connsiteY87" fmla="*/ 235 h 1096771"/>
                <a:gd name="connsiteX88" fmla="*/ 2519391 w 5077968"/>
                <a:gd name="connsiteY88" fmla="*/ 865867 h 1096771"/>
                <a:gd name="connsiteX89" fmla="*/ 2414489 w 5077968"/>
                <a:gd name="connsiteY89" fmla="*/ 865867 h 1096771"/>
                <a:gd name="connsiteX90" fmla="*/ 2800823 w 5077968"/>
                <a:gd name="connsiteY90" fmla="*/ 263379 h 1096771"/>
                <a:gd name="connsiteX91" fmla="*/ 2924013 w 5077968"/>
                <a:gd name="connsiteY91" fmla="*/ 263379 h 1096771"/>
                <a:gd name="connsiteX92" fmla="*/ 2654519 w 5077968"/>
                <a:gd name="connsiteY92" fmla="*/ 524237 h 1096771"/>
                <a:gd name="connsiteX93" fmla="*/ 2647915 w 5077968"/>
                <a:gd name="connsiteY93" fmla="*/ 536937 h 1096771"/>
                <a:gd name="connsiteX94" fmla="*/ 2653503 w 5077968"/>
                <a:gd name="connsiteY94" fmla="*/ 548621 h 1096771"/>
                <a:gd name="connsiteX95" fmla="*/ 2929093 w 5077968"/>
                <a:gd name="connsiteY95" fmla="*/ 865613 h 1096771"/>
                <a:gd name="connsiteX96" fmla="*/ 2801077 w 5077968"/>
                <a:gd name="connsiteY96" fmla="*/ 865613 h 1096771"/>
                <a:gd name="connsiteX97" fmla="*/ 2519391 w 5077968"/>
                <a:gd name="connsiteY97" fmla="*/ 538969 h 1096771"/>
                <a:gd name="connsiteX98" fmla="*/ 2800823 w 5077968"/>
                <a:gd name="connsiteY98" fmla="*/ 263379 h 1096771"/>
                <a:gd name="connsiteX99" fmla="*/ 3466049 w 5077968"/>
                <a:gd name="connsiteY99" fmla="*/ 853167 h 1096771"/>
                <a:gd name="connsiteX100" fmla="*/ 3438871 w 5077968"/>
                <a:gd name="connsiteY100" fmla="*/ 830815 h 1096771"/>
                <a:gd name="connsiteX101" fmla="*/ 3420329 w 5077968"/>
                <a:gd name="connsiteY101" fmla="*/ 789921 h 1096771"/>
                <a:gd name="connsiteX102" fmla="*/ 3244815 w 5077968"/>
                <a:gd name="connsiteY102" fmla="*/ 263125 h 1096771"/>
                <a:gd name="connsiteX103" fmla="*/ 3354543 w 5077968"/>
                <a:gd name="connsiteY103" fmla="*/ 263125 h 1096771"/>
                <a:gd name="connsiteX104" fmla="*/ 3536153 w 5077968"/>
                <a:gd name="connsiteY104" fmla="*/ 860533 h 1096771"/>
                <a:gd name="connsiteX105" fmla="*/ 3720303 w 5077968"/>
                <a:gd name="connsiteY105" fmla="*/ 263125 h 1096771"/>
                <a:gd name="connsiteX106" fmla="*/ 3825205 w 5077968"/>
                <a:gd name="connsiteY106" fmla="*/ 263125 h 1096771"/>
                <a:gd name="connsiteX107" fmla="*/ 3591017 w 5077968"/>
                <a:gd name="connsiteY107" fmla="*/ 999471 h 1096771"/>
                <a:gd name="connsiteX108" fmla="*/ 3563585 w 5077968"/>
                <a:gd name="connsiteY108" fmla="*/ 1061701 h 1096771"/>
                <a:gd name="connsiteX109" fmla="*/ 3527263 w 5077968"/>
                <a:gd name="connsiteY109" fmla="*/ 1089387 h 1096771"/>
                <a:gd name="connsiteX110" fmla="*/ 3464271 w 5077968"/>
                <a:gd name="connsiteY110" fmla="*/ 1097007 h 1096771"/>
                <a:gd name="connsiteX111" fmla="*/ 3343621 w 5077968"/>
                <a:gd name="connsiteY111" fmla="*/ 1097007 h 1096771"/>
                <a:gd name="connsiteX112" fmla="*/ 3343621 w 5077968"/>
                <a:gd name="connsiteY112" fmla="*/ 1014457 h 1096771"/>
                <a:gd name="connsiteX113" fmla="*/ 3466811 w 5077968"/>
                <a:gd name="connsiteY113" fmla="*/ 1014457 h 1096771"/>
                <a:gd name="connsiteX114" fmla="*/ 3485099 w 5077968"/>
                <a:gd name="connsiteY114" fmla="*/ 1010139 h 1096771"/>
                <a:gd name="connsiteX115" fmla="*/ 3494751 w 5077968"/>
                <a:gd name="connsiteY115" fmla="*/ 994899 h 1096771"/>
                <a:gd name="connsiteX116" fmla="*/ 3536153 w 5077968"/>
                <a:gd name="connsiteY116" fmla="*/ 860787 h 1096771"/>
                <a:gd name="connsiteX117" fmla="*/ 3511769 w 5077968"/>
                <a:gd name="connsiteY117" fmla="*/ 860787 h 1096771"/>
                <a:gd name="connsiteX118" fmla="*/ 3466049 w 5077968"/>
                <a:gd name="connsiteY118" fmla="*/ 853167 h 1096771"/>
                <a:gd name="connsiteX119" fmla="*/ 4035009 w 5077968"/>
                <a:gd name="connsiteY119" fmla="*/ 855453 h 1096771"/>
                <a:gd name="connsiteX120" fmla="*/ 3939505 w 5077968"/>
                <a:gd name="connsiteY120" fmla="*/ 790175 h 1096771"/>
                <a:gd name="connsiteX121" fmla="*/ 3886419 w 5077968"/>
                <a:gd name="connsiteY121" fmla="*/ 693147 h 1096771"/>
                <a:gd name="connsiteX122" fmla="*/ 3868639 w 5077968"/>
                <a:gd name="connsiteY122" fmla="*/ 565639 h 1096771"/>
                <a:gd name="connsiteX123" fmla="*/ 3868639 w 5077968"/>
                <a:gd name="connsiteY123" fmla="*/ 563099 h 1096771"/>
                <a:gd name="connsiteX124" fmla="*/ 3886419 w 5077968"/>
                <a:gd name="connsiteY124" fmla="*/ 435591 h 1096771"/>
                <a:gd name="connsiteX125" fmla="*/ 3939505 w 5077968"/>
                <a:gd name="connsiteY125" fmla="*/ 338563 h 1096771"/>
                <a:gd name="connsiteX126" fmla="*/ 4035009 w 5077968"/>
                <a:gd name="connsiteY126" fmla="*/ 273285 h 1096771"/>
                <a:gd name="connsiteX127" fmla="*/ 4165057 w 5077968"/>
                <a:gd name="connsiteY127" fmla="*/ 250679 h 1096771"/>
                <a:gd name="connsiteX128" fmla="*/ 4295105 w 5077968"/>
                <a:gd name="connsiteY128" fmla="*/ 273285 h 1096771"/>
                <a:gd name="connsiteX129" fmla="*/ 4390609 w 5077968"/>
                <a:gd name="connsiteY129" fmla="*/ 338563 h 1096771"/>
                <a:gd name="connsiteX130" fmla="*/ 4443695 w 5077968"/>
                <a:gd name="connsiteY130" fmla="*/ 435591 h 1096771"/>
                <a:gd name="connsiteX131" fmla="*/ 4461475 w 5077968"/>
                <a:gd name="connsiteY131" fmla="*/ 563099 h 1096771"/>
                <a:gd name="connsiteX132" fmla="*/ 4461475 w 5077968"/>
                <a:gd name="connsiteY132" fmla="*/ 565639 h 1096771"/>
                <a:gd name="connsiteX133" fmla="*/ 4443695 w 5077968"/>
                <a:gd name="connsiteY133" fmla="*/ 693147 h 1096771"/>
                <a:gd name="connsiteX134" fmla="*/ 4390609 w 5077968"/>
                <a:gd name="connsiteY134" fmla="*/ 790175 h 1096771"/>
                <a:gd name="connsiteX135" fmla="*/ 4295105 w 5077968"/>
                <a:gd name="connsiteY135" fmla="*/ 855453 h 1096771"/>
                <a:gd name="connsiteX136" fmla="*/ 4165057 w 5077968"/>
                <a:gd name="connsiteY136" fmla="*/ 878059 h 1096771"/>
                <a:gd name="connsiteX137" fmla="*/ 4035009 w 5077968"/>
                <a:gd name="connsiteY137" fmla="*/ 855453 h 1096771"/>
                <a:gd name="connsiteX138" fmla="*/ 3993099 w 5077968"/>
                <a:gd name="connsiteY138" fmla="*/ 776967 h 1096771"/>
                <a:gd name="connsiteX139" fmla="*/ 4011641 w 5077968"/>
                <a:gd name="connsiteY139" fmla="*/ 784079 h 1096771"/>
                <a:gd name="connsiteX140" fmla="*/ 4318981 w 5077968"/>
                <a:gd name="connsiteY140" fmla="*/ 784079 h 1096771"/>
                <a:gd name="connsiteX141" fmla="*/ 4337777 w 5077968"/>
                <a:gd name="connsiteY141" fmla="*/ 776967 h 1096771"/>
                <a:gd name="connsiteX142" fmla="*/ 4344381 w 5077968"/>
                <a:gd name="connsiteY142" fmla="*/ 758425 h 1096771"/>
                <a:gd name="connsiteX143" fmla="*/ 4344381 w 5077968"/>
                <a:gd name="connsiteY143" fmla="*/ 370821 h 1096771"/>
                <a:gd name="connsiteX144" fmla="*/ 4337777 w 5077968"/>
                <a:gd name="connsiteY144" fmla="*/ 352025 h 1096771"/>
                <a:gd name="connsiteX145" fmla="*/ 4318981 w 5077968"/>
                <a:gd name="connsiteY145" fmla="*/ 345421 h 1096771"/>
                <a:gd name="connsiteX146" fmla="*/ 4011641 w 5077968"/>
                <a:gd name="connsiteY146" fmla="*/ 345421 h 1096771"/>
                <a:gd name="connsiteX147" fmla="*/ 3993099 w 5077968"/>
                <a:gd name="connsiteY147" fmla="*/ 352025 h 1096771"/>
                <a:gd name="connsiteX148" fmla="*/ 3985987 w 5077968"/>
                <a:gd name="connsiteY148" fmla="*/ 370821 h 1096771"/>
                <a:gd name="connsiteX149" fmla="*/ 3985987 w 5077968"/>
                <a:gd name="connsiteY149" fmla="*/ 758425 h 1096771"/>
                <a:gd name="connsiteX150" fmla="*/ 3993099 w 5077968"/>
                <a:gd name="connsiteY150" fmla="*/ 776967 h 1096771"/>
                <a:gd name="connsiteX151" fmla="*/ 4668485 w 5077968"/>
                <a:gd name="connsiteY151" fmla="*/ 855961 h 1096771"/>
                <a:gd name="connsiteX152" fmla="*/ 4598127 w 5077968"/>
                <a:gd name="connsiteY152" fmla="*/ 793731 h 1096771"/>
                <a:gd name="connsiteX153" fmla="*/ 4573743 w 5077968"/>
                <a:gd name="connsiteY153" fmla="*/ 698735 h 1096771"/>
                <a:gd name="connsiteX154" fmla="*/ 4573743 w 5077968"/>
                <a:gd name="connsiteY154" fmla="*/ 263379 h 1096771"/>
                <a:gd name="connsiteX155" fmla="*/ 4678645 w 5077968"/>
                <a:gd name="connsiteY155" fmla="*/ 263379 h 1096771"/>
                <a:gd name="connsiteX156" fmla="*/ 4678645 w 5077968"/>
                <a:gd name="connsiteY156" fmla="*/ 755885 h 1096771"/>
                <a:gd name="connsiteX157" fmla="*/ 4685757 w 5077968"/>
                <a:gd name="connsiteY157" fmla="*/ 775697 h 1096771"/>
                <a:gd name="connsiteX158" fmla="*/ 4705569 w 5077968"/>
                <a:gd name="connsiteY158" fmla="*/ 782809 h 1096771"/>
                <a:gd name="connsiteX159" fmla="*/ 4973793 w 5077968"/>
                <a:gd name="connsiteY159" fmla="*/ 782809 h 1096771"/>
                <a:gd name="connsiteX160" fmla="*/ 4778721 w 5077968"/>
                <a:gd name="connsiteY160" fmla="*/ 877805 h 1096771"/>
                <a:gd name="connsiteX161" fmla="*/ 4668485 w 5077968"/>
                <a:gd name="connsiteY161" fmla="*/ 855961 h 1096771"/>
                <a:gd name="connsiteX162" fmla="*/ 4973539 w 5077968"/>
                <a:gd name="connsiteY162" fmla="*/ 263379 h 1096771"/>
                <a:gd name="connsiteX163" fmla="*/ 5078441 w 5077968"/>
                <a:gd name="connsiteY163" fmla="*/ 263379 h 1096771"/>
                <a:gd name="connsiteX164" fmla="*/ 5078441 w 5077968"/>
                <a:gd name="connsiteY164" fmla="*/ 865613 h 1096771"/>
                <a:gd name="connsiteX165" fmla="*/ 4973539 w 5077968"/>
                <a:gd name="connsiteY165" fmla="*/ 865613 h 1096771"/>
                <a:gd name="connsiteX166" fmla="*/ 4973539 w 5077968"/>
                <a:gd name="connsiteY166" fmla="*/ 263379 h 1096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</a:cxnLst>
              <a:rect l="l" t="t" r="r" b="b"/>
              <a:pathLst>
                <a:path w="5077968" h="1096771">
                  <a:moveTo>
                    <a:pt x="218659" y="263379"/>
                  </a:moveTo>
                  <a:lnTo>
                    <a:pt x="369789" y="263379"/>
                  </a:lnTo>
                  <a:lnTo>
                    <a:pt x="369789" y="342627"/>
                  </a:lnTo>
                  <a:lnTo>
                    <a:pt x="218659" y="342627"/>
                  </a:lnTo>
                  <a:lnTo>
                    <a:pt x="218659" y="759695"/>
                  </a:lnTo>
                  <a:cubicBezTo>
                    <a:pt x="218659" y="768331"/>
                    <a:pt x="220945" y="774935"/>
                    <a:pt x="225771" y="779507"/>
                  </a:cubicBezTo>
                  <a:cubicBezTo>
                    <a:pt x="230343" y="784079"/>
                    <a:pt x="236947" y="786619"/>
                    <a:pt x="245583" y="786619"/>
                  </a:cubicBezTo>
                  <a:lnTo>
                    <a:pt x="369789" y="786619"/>
                  </a:lnTo>
                  <a:lnTo>
                    <a:pt x="369789" y="865867"/>
                  </a:lnTo>
                  <a:lnTo>
                    <a:pt x="280889" y="865867"/>
                  </a:lnTo>
                  <a:cubicBezTo>
                    <a:pt x="227549" y="865867"/>
                    <a:pt x="186401" y="852151"/>
                    <a:pt x="157445" y="824465"/>
                  </a:cubicBezTo>
                  <a:cubicBezTo>
                    <a:pt x="128489" y="796779"/>
                    <a:pt x="113757" y="755885"/>
                    <a:pt x="113757" y="701275"/>
                  </a:cubicBezTo>
                  <a:lnTo>
                    <a:pt x="113757" y="342627"/>
                  </a:lnTo>
                  <a:lnTo>
                    <a:pt x="473" y="342627"/>
                  </a:lnTo>
                  <a:lnTo>
                    <a:pt x="473" y="263379"/>
                  </a:lnTo>
                  <a:lnTo>
                    <a:pt x="89373" y="263379"/>
                  </a:lnTo>
                  <a:cubicBezTo>
                    <a:pt x="98009" y="263379"/>
                    <a:pt x="104613" y="261093"/>
                    <a:pt x="109185" y="256267"/>
                  </a:cubicBezTo>
                  <a:cubicBezTo>
                    <a:pt x="113757" y="251441"/>
                    <a:pt x="116297" y="245091"/>
                    <a:pt x="116297" y="236455"/>
                  </a:cubicBezTo>
                  <a:lnTo>
                    <a:pt x="116297" y="90151"/>
                  </a:lnTo>
                  <a:lnTo>
                    <a:pt x="218659" y="90151"/>
                  </a:lnTo>
                  <a:lnTo>
                    <a:pt x="218659" y="263379"/>
                  </a:lnTo>
                  <a:close/>
                  <a:moveTo>
                    <a:pt x="469865" y="235"/>
                  </a:moveTo>
                  <a:lnTo>
                    <a:pt x="574767" y="235"/>
                  </a:lnTo>
                  <a:lnTo>
                    <a:pt x="574767" y="865867"/>
                  </a:lnTo>
                  <a:lnTo>
                    <a:pt x="469865" y="865867"/>
                  </a:lnTo>
                  <a:lnTo>
                    <a:pt x="469865" y="235"/>
                  </a:lnTo>
                  <a:close/>
                  <a:moveTo>
                    <a:pt x="872709" y="353041"/>
                  </a:moveTo>
                  <a:cubicBezTo>
                    <a:pt x="868137" y="348469"/>
                    <a:pt x="862041" y="346437"/>
                    <a:pt x="853913" y="346437"/>
                  </a:cubicBezTo>
                  <a:lnTo>
                    <a:pt x="574767" y="346437"/>
                  </a:lnTo>
                  <a:cubicBezTo>
                    <a:pt x="596611" y="314433"/>
                    <a:pt x="624043" y="290557"/>
                    <a:pt x="656809" y="274809"/>
                  </a:cubicBezTo>
                  <a:cubicBezTo>
                    <a:pt x="689575" y="259061"/>
                    <a:pt x="728945" y="251441"/>
                    <a:pt x="774665" y="251441"/>
                  </a:cubicBezTo>
                  <a:cubicBezTo>
                    <a:pt x="817845" y="251441"/>
                    <a:pt x="854929" y="258553"/>
                    <a:pt x="886425" y="272777"/>
                  </a:cubicBezTo>
                  <a:cubicBezTo>
                    <a:pt x="917921" y="287001"/>
                    <a:pt x="942051" y="307575"/>
                    <a:pt x="959069" y="334245"/>
                  </a:cubicBezTo>
                  <a:cubicBezTo>
                    <a:pt x="975833" y="361169"/>
                    <a:pt x="984469" y="392665"/>
                    <a:pt x="984469" y="429241"/>
                  </a:cubicBezTo>
                  <a:lnTo>
                    <a:pt x="984469" y="865613"/>
                  </a:lnTo>
                  <a:lnTo>
                    <a:pt x="879567" y="865613"/>
                  </a:lnTo>
                  <a:lnTo>
                    <a:pt x="879567" y="372091"/>
                  </a:lnTo>
                  <a:cubicBezTo>
                    <a:pt x="879567" y="363963"/>
                    <a:pt x="877281" y="357613"/>
                    <a:pt x="872709" y="353041"/>
                  </a:cubicBezTo>
                  <a:close/>
                  <a:moveTo>
                    <a:pt x="1202655" y="856723"/>
                  </a:moveTo>
                  <a:cubicBezTo>
                    <a:pt x="1169381" y="842499"/>
                    <a:pt x="1142711" y="821671"/>
                    <a:pt x="1122899" y="793985"/>
                  </a:cubicBezTo>
                  <a:cubicBezTo>
                    <a:pt x="1103087" y="766299"/>
                    <a:pt x="1092927" y="733533"/>
                    <a:pt x="1092927" y="695179"/>
                  </a:cubicBezTo>
                  <a:cubicBezTo>
                    <a:pt x="1092927" y="643617"/>
                    <a:pt x="1108675" y="602977"/>
                    <a:pt x="1140425" y="573513"/>
                  </a:cubicBezTo>
                  <a:cubicBezTo>
                    <a:pt x="1172175" y="544049"/>
                    <a:pt x="1216371" y="529317"/>
                    <a:pt x="1273267" y="529317"/>
                  </a:cubicBezTo>
                  <a:lnTo>
                    <a:pt x="1502375" y="529317"/>
                  </a:lnTo>
                  <a:lnTo>
                    <a:pt x="1502375" y="365995"/>
                  </a:lnTo>
                  <a:cubicBezTo>
                    <a:pt x="1502375" y="357867"/>
                    <a:pt x="1500089" y="351517"/>
                    <a:pt x="1495771" y="347199"/>
                  </a:cubicBezTo>
                  <a:cubicBezTo>
                    <a:pt x="1491199" y="342627"/>
                    <a:pt x="1485103" y="340595"/>
                    <a:pt x="1476975" y="340595"/>
                  </a:cubicBezTo>
                  <a:lnTo>
                    <a:pt x="1254979" y="340595"/>
                  </a:lnTo>
                  <a:cubicBezTo>
                    <a:pt x="1247359" y="340595"/>
                    <a:pt x="1241009" y="342881"/>
                    <a:pt x="1236437" y="347199"/>
                  </a:cubicBezTo>
                  <a:cubicBezTo>
                    <a:pt x="1231865" y="351771"/>
                    <a:pt x="1229325" y="357867"/>
                    <a:pt x="1229325" y="365995"/>
                  </a:cubicBezTo>
                  <a:lnTo>
                    <a:pt x="1229325" y="442703"/>
                  </a:lnTo>
                  <a:lnTo>
                    <a:pt x="1118327" y="442703"/>
                  </a:lnTo>
                  <a:cubicBezTo>
                    <a:pt x="1119851" y="403333"/>
                    <a:pt x="1131535" y="369297"/>
                    <a:pt x="1152871" y="340595"/>
                  </a:cubicBezTo>
                  <a:cubicBezTo>
                    <a:pt x="1174207" y="311893"/>
                    <a:pt x="1203671" y="289795"/>
                    <a:pt x="1241009" y="274555"/>
                  </a:cubicBezTo>
                  <a:cubicBezTo>
                    <a:pt x="1278347" y="259315"/>
                    <a:pt x="1321273" y="251441"/>
                    <a:pt x="1369533" y="251441"/>
                  </a:cubicBezTo>
                  <a:cubicBezTo>
                    <a:pt x="1443955" y="251441"/>
                    <a:pt x="1502121" y="266935"/>
                    <a:pt x="1544285" y="298177"/>
                  </a:cubicBezTo>
                  <a:cubicBezTo>
                    <a:pt x="1586449" y="329165"/>
                    <a:pt x="1607277" y="376663"/>
                    <a:pt x="1607277" y="440417"/>
                  </a:cubicBezTo>
                  <a:lnTo>
                    <a:pt x="1607277" y="865867"/>
                  </a:lnTo>
                  <a:lnTo>
                    <a:pt x="1502629" y="865867"/>
                  </a:lnTo>
                  <a:lnTo>
                    <a:pt x="1502629" y="601199"/>
                  </a:lnTo>
                  <a:lnTo>
                    <a:pt x="1204941" y="601199"/>
                  </a:lnTo>
                  <a:lnTo>
                    <a:pt x="1204941" y="764521"/>
                  </a:lnTo>
                  <a:cubicBezTo>
                    <a:pt x="1204941" y="772141"/>
                    <a:pt x="1207227" y="778491"/>
                    <a:pt x="1212053" y="783063"/>
                  </a:cubicBezTo>
                  <a:cubicBezTo>
                    <a:pt x="1216625" y="787635"/>
                    <a:pt x="1222975" y="790175"/>
                    <a:pt x="1230595" y="790175"/>
                  </a:cubicBezTo>
                  <a:lnTo>
                    <a:pt x="1502375" y="790175"/>
                  </a:lnTo>
                  <a:cubicBezTo>
                    <a:pt x="1485357" y="819131"/>
                    <a:pt x="1459957" y="840975"/>
                    <a:pt x="1426175" y="855707"/>
                  </a:cubicBezTo>
                  <a:cubicBezTo>
                    <a:pt x="1392393" y="870439"/>
                    <a:pt x="1354039" y="878059"/>
                    <a:pt x="1310859" y="878059"/>
                  </a:cubicBezTo>
                  <a:cubicBezTo>
                    <a:pt x="1271997" y="878059"/>
                    <a:pt x="1235929" y="870947"/>
                    <a:pt x="1202655" y="856723"/>
                  </a:cubicBezTo>
                  <a:close/>
                  <a:moveTo>
                    <a:pt x="1753581" y="263379"/>
                  </a:moveTo>
                  <a:lnTo>
                    <a:pt x="1858483" y="263379"/>
                  </a:lnTo>
                  <a:lnTo>
                    <a:pt x="1858483" y="865613"/>
                  </a:lnTo>
                  <a:lnTo>
                    <a:pt x="1753581" y="865613"/>
                  </a:lnTo>
                  <a:lnTo>
                    <a:pt x="1753581" y="263379"/>
                  </a:lnTo>
                  <a:close/>
                  <a:moveTo>
                    <a:pt x="2156679" y="353041"/>
                  </a:moveTo>
                  <a:cubicBezTo>
                    <a:pt x="2152107" y="348469"/>
                    <a:pt x="2146011" y="346437"/>
                    <a:pt x="2137883" y="346437"/>
                  </a:cubicBezTo>
                  <a:lnTo>
                    <a:pt x="1858483" y="346437"/>
                  </a:lnTo>
                  <a:cubicBezTo>
                    <a:pt x="1878803" y="315449"/>
                    <a:pt x="1905219" y="292081"/>
                    <a:pt x="1937731" y="275825"/>
                  </a:cubicBezTo>
                  <a:cubicBezTo>
                    <a:pt x="1970243" y="259569"/>
                    <a:pt x="2010375" y="251441"/>
                    <a:pt x="2058381" y="251441"/>
                  </a:cubicBezTo>
                  <a:cubicBezTo>
                    <a:pt x="2102577" y="251441"/>
                    <a:pt x="2140423" y="258553"/>
                    <a:pt x="2171665" y="273031"/>
                  </a:cubicBezTo>
                  <a:cubicBezTo>
                    <a:pt x="2202907" y="287509"/>
                    <a:pt x="2226783" y="308083"/>
                    <a:pt x="2243293" y="335007"/>
                  </a:cubicBezTo>
                  <a:cubicBezTo>
                    <a:pt x="2259803" y="361931"/>
                    <a:pt x="2267931" y="393427"/>
                    <a:pt x="2267931" y="429495"/>
                  </a:cubicBezTo>
                  <a:lnTo>
                    <a:pt x="2267931" y="865867"/>
                  </a:lnTo>
                  <a:lnTo>
                    <a:pt x="2163029" y="865867"/>
                  </a:lnTo>
                  <a:lnTo>
                    <a:pt x="2163029" y="372091"/>
                  </a:lnTo>
                  <a:cubicBezTo>
                    <a:pt x="2163283" y="363963"/>
                    <a:pt x="2160997" y="357613"/>
                    <a:pt x="2156679" y="353041"/>
                  </a:cubicBezTo>
                  <a:close/>
                  <a:moveTo>
                    <a:pt x="2414489" y="865867"/>
                  </a:moveTo>
                  <a:lnTo>
                    <a:pt x="2414489" y="235"/>
                  </a:lnTo>
                  <a:lnTo>
                    <a:pt x="2519391" y="235"/>
                  </a:lnTo>
                  <a:lnTo>
                    <a:pt x="2519391" y="865867"/>
                  </a:lnTo>
                  <a:lnTo>
                    <a:pt x="2414489" y="865867"/>
                  </a:lnTo>
                  <a:close/>
                  <a:moveTo>
                    <a:pt x="2800823" y="263379"/>
                  </a:moveTo>
                  <a:lnTo>
                    <a:pt x="2924013" y="263379"/>
                  </a:lnTo>
                  <a:lnTo>
                    <a:pt x="2654519" y="524237"/>
                  </a:lnTo>
                  <a:cubicBezTo>
                    <a:pt x="2649947" y="528809"/>
                    <a:pt x="2647915" y="532873"/>
                    <a:pt x="2647915" y="536937"/>
                  </a:cubicBezTo>
                  <a:cubicBezTo>
                    <a:pt x="2647915" y="540239"/>
                    <a:pt x="2649693" y="544049"/>
                    <a:pt x="2653503" y="548621"/>
                  </a:cubicBezTo>
                  <a:lnTo>
                    <a:pt x="2929093" y="865613"/>
                  </a:lnTo>
                  <a:lnTo>
                    <a:pt x="2801077" y="865613"/>
                  </a:lnTo>
                  <a:lnTo>
                    <a:pt x="2519391" y="538969"/>
                  </a:lnTo>
                  <a:lnTo>
                    <a:pt x="2800823" y="263379"/>
                  </a:lnTo>
                  <a:close/>
                  <a:moveTo>
                    <a:pt x="3466049" y="853167"/>
                  </a:moveTo>
                  <a:cubicBezTo>
                    <a:pt x="3454619" y="848087"/>
                    <a:pt x="3445729" y="840721"/>
                    <a:pt x="3438871" y="830815"/>
                  </a:cubicBezTo>
                  <a:cubicBezTo>
                    <a:pt x="3432267" y="821163"/>
                    <a:pt x="3425917" y="807447"/>
                    <a:pt x="3420329" y="789921"/>
                  </a:cubicBezTo>
                  <a:lnTo>
                    <a:pt x="3244815" y="263125"/>
                  </a:lnTo>
                  <a:lnTo>
                    <a:pt x="3354543" y="263125"/>
                  </a:lnTo>
                  <a:lnTo>
                    <a:pt x="3536153" y="860533"/>
                  </a:lnTo>
                  <a:lnTo>
                    <a:pt x="3720303" y="263125"/>
                  </a:lnTo>
                  <a:lnTo>
                    <a:pt x="3825205" y="263125"/>
                  </a:lnTo>
                  <a:lnTo>
                    <a:pt x="3591017" y="999471"/>
                  </a:lnTo>
                  <a:cubicBezTo>
                    <a:pt x="3582127" y="1027411"/>
                    <a:pt x="3572983" y="1048239"/>
                    <a:pt x="3563585" y="1061701"/>
                  </a:cubicBezTo>
                  <a:cubicBezTo>
                    <a:pt x="3554187" y="1075163"/>
                    <a:pt x="3542249" y="1084307"/>
                    <a:pt x="3527263" y="1089387"/>
                  </a:cubicBezTo>
                  <a:cubicBezTo>
                    <a:pt x="3512531" y="1094467"/>
                    <a:pt x="3491449" y="1097007"/>
                    <a:pt x="3464271" y="1097007"/>
                  </a:cubicBezTo>
                  <a:lnTo>
                    <a:pt x="3343621" y="1097007"/>
                  </a:lnTo>
                  <a:lnTo>
                    <a:pt x="3343621" y="1014457"/>
                  </a:lnTo>
                  <a:lnTo>
                    <a:pt x="3466811" y="1014457"/>
                  </a:lnTo>
                  <a:cubicBezTo>
                    <a:pt x="3474939" y="1014457"/>
                    <a:pt x="3481035" y="1012933"/>
                    <a:pt x="3485099" y="1010139"/>
                  </a:cubicBezTo>
                  <a:cubicBezTo>
                    <a:pt x="3489163" y="1007345"/>
                    <a:pt x="3492465" y="1002265"/>
                    <a:pt x="3494751" y="994899"/>
                  </a:cubicBezTo>
                  <a:lnTo>
                    <a:pt x="3536153" y="860787"/>
                  </a:lnTo>
                  <a:lnTo>
                    <a:pt x="3511769" y="860787"/>
                  </a:lnTo>
                  <a:cubicBezTo>
                    <a:pt x="3492719" y="860787"/>
                    <a:pt x="3477479" y="858247"/>
                    <a:pt x="3466049" y="853167"/>
                  </a:cubicBezTo>
                  <a:close/>
                  <a:moveTo>
                    <a:pt x="4035009" y="855453"/>
                  </a:moveTo>
                  <a:cubicBezTo>
                    <a:pt x="3996147" y="840467"/>
                    <a:pt x="3964397" y="818623"/>
                    <a:pt x="3939505" y="790175"/>
                  </a:cubicBezTo>
                  <a:cubicBezTo>
                    <a:pt x="3915883" y="764267"/>
                    <a:pt x="3898357" y="731755"/>
                    <a:pt x="3886419" y="693147"/>
                  </a:cubicBezTo>
                  <a:cubicBezTo>
                    <a:pt x="3874735" y="654539"/>
                    <a:pt x="3868639" y="612121"/>
                    <a:pt x="3868639" y="565639"/>
                  </a:cubicBezTo>
                  <a:lnTo>
                    <a:pt x="3868639" y="563099"/>
                  </a:lnTo>
                  <a:cubicBezTo>
                    <a:pt x="3868639" y="516871"/>
                    <a:pt x="3874481" y="474199"/>
                    <a:pt x="3886419" y="435591"/>
                  </a:cubicBezTo>
                  <a:cubicBezTo>
                    <a:pt x="3898103" y="396983"/>
                    <a:pt x="3915883" y="364725"/>
                    <a:pt x="3939505" y="338563"/>
                  </a:cubicBezTo>
                  <a:cubicBezTo>
                    <a:pt x="3964397" y="310115"/>
                    <a:pt x="3996147" y="288271"/>
                    <a:pt x="4035009" y="273285"/>
                  </a:cubicBezTo>
                  <a:cubicBezTo>
                    <a:pt x="4073871" y="258299"/>
                    <a:pt x="4117305" y="250679"/>
                    <a:pt x="4165057" y="250679"/>
                  </a:cubicBezTo>
                  <a:cubicBezTo>
                    <a:pt x="4213063" y="250679"/>
                    <a:pt x="4256497" y="258299"/>
                    <a:pt x="4295105" y="273285"/>
                  </a:cubicBezTo>
                  <a:cubicBezTo>
                    <a:pt x="4333967" y="288271"/>
                    <a:pt x="4365717" y="310115"/>
                    <a:pt x="4390609" y="338563"/>
                  </a:cubicBezTo>
                  <a:cubicBezTo>
                    <a:pt x="4414231" y="364471"/>
                    <a:pt x="4431757" y="396983"/>
                    <a:pt x="4443695" y="435591"/>
                  </a:cubicBezTo>
                  <a:cubicBezTo>
                    <a:pt x="4455379" y="474199"/>
                    <a:pt x="4461475" y="516617"/>
                    <a:pt x="4461475" y="563099"/>
                  </a:cubicBezTo>
                  <a:lnTo>
                    <a:pt x="4461475" y="565639"/>
                  </a:lnTo>
                  <a:cubicBezTo>
                    <a:pt x="4461475" y="611867"/>
                    <a:pt x="4455633" y="654539"/>
                    <a:pt x="4443695" y="693147"/>
                  </a:cubicBezTo>
                  <a:cubicBezTo>
                    <a:pt x="4432011" y="731755"/>
                    <a:pt x="4414231" y="764013"/>
                    <a:pt x="4390609" y="790175"/>
                  </a:cubicBezTo>
                  <a:cubicBezTo>
                    <a:pt x="4365717" y="818623"/>
                    <a:pt x="4333967" y="840467"/>
                    <a:pt x="4295105" y="855453"/>
                  </a:cubicBezTo>
                  <a:cubicBezTo>
                    <a:pt x="4256243" y="870439"/>
                    <a:pt x="4212809" y="878059"/>
                    <a:pt x="4165057" y="878059"/>
                  </a:cubicBezTo>
                  <a:cubicBezTo>
                    <a:pt x="4117305" y="878059"/>
                    <a:pt x="4073871" y="870439"/>
                    <a:pt x="4035009" y="855453"/>
                  </a:cubicBezTo>
                  <a:close/>
                  <a:moveTo>
                    <a:pt x="3993099" y="776967"/>
                  </a:moveTo>
                  <a:cubicBezTo>
                    <a:pt x="3997671" y="781539"/>
                    <a:pt x="4004021" y="784079"/>
                    <a:pt x="4011641" y="784079"/>
                  </a:cubicBezTo>
                  <a:lnTo>
                    <a:pt x="4318981" y="784079"/>
                  </a:lnTo>
                  <a:cubicBezTo>
                    <a:pt x="4327109" y="784079"/>
                    <a:pt x="4333459" y="781793"/>
                    <a:pt x="4337777" y="776967"/>
                  </a:cubicBezTo>
                  <a:cubicBezTo>
                    <a:pt x="4342349" y="772395"/>
                    <a:pt x="4344381" y="766045"/>
                    <a:pt x="4344381" y="758425"/>
                  </a:cubicBezTo>
                  <a:lnTo>
                    <a:pt x="4344381" y="370821"/>
                  </a:lnTo>
                  <a:cubicBezTo>
                    <a:pt x="4344381" y="362693"/>
                    <a:pt x="4342095" y="356343"/>
                    <a:pt x="4337777" y="352025"/>
                  </a:cubicBezTo>
                  <a:cubicBezTo>
                    <a:pt x="4333205" y="347453"/>
                    <a:pt x="4327109" y="345421"/>
                    <a:pt x="4318981" y="345421"/>
                  </a:cubicBezTo>
                  <a:lnTo>
                    <a:pt x="4011641" y="345421"/>
                  </a:lnTo>
                  <a:cubicBezTo>
                    <a:pt x="4004021" y="345421"/>
                    <a:pt x="3997671" y="347707"/>
                    <a:pt x="3993099" y="352025"/>
                  </a:cubicBezTo>
                  <a:cubicBezTo>
                    <a:pt x="3988527" y="356597"/>
                    <a:pt x="3985987" y="362693"/>
                    <a:pt x="3985987" y="370821"/>
                  </a:cubicBezTo>
                  <a:lnTo>
                    <a:pt x="3985987" y="758425"/>
                  </a:lnTo>
                  <a:cubicBezTo>
                    <a:pt x="3985987" y="766299"/>
                    <a:pt x="3988273" y="772395"/>
                    <a:pt x="3993099" y="776967"/>
                  </a:cubicBezTo>
                  <a:close/>
                  <a:moveTo>
                    <a:pt x="4668485" y="855961"/>
                  </a:moveTo>
                  <a:cubicBezTo>
                    <a:pt x="4637751" y="841229"/>
                    <a:pt x="4614383" y="820655"/>
                    <a:pt x="4598127" y="793731"/>
                  </a:cubicBezTo>
                  <a:cubicBezTo>
                    <a:pt x="4581871" y="766807"/>
                    <a:pt x="4573743" y="735311"/>
                    <a:pt x="4573743" y="698735"/>
                  </a:cubicBezTo>
                  <a:lnTo>
                    <a:pt x="4573743" y="263379"/>
                  </a:lnTo>
                  <a:lnTo>
                    <a:pt x="4678645" y="263379"/>
                  </a:lnTo>
                  <a:lnTo>
                    <a:pt x="4678645" y="755885"/>
                  </a:lnTo>
                  <a:cubicBezTo>
                    <a:pt x="4678645" y="764521"/>
                    <a:pt x="4680931" y="771125"/>
                    <a:pt x="4685757" y="775697"/>
                  </a:cubicBezTo>
                  <a:cubicBezTo>
                    <a:pt x="4690329" y="780269"/>
                    <a:pt x="4696933" y="782809"/>
                    <a:pt x="4705569" y="782809"/>
                  </a:cubicBezTo>
                  <a:lnTo>
                    <a:pt x="4973793" y="782809"/>
                  </a:lnTo>
                  <a:cubicBezTo>
                    <a:pt x="4931629" y="846309"/>
                    <a:pt x="4866605" y="877805"/>
                    <a:pt x="4778721" y="877805"/>
                  </a:cubicBezTo>
                  <a:cubicBezTo>
                    <a:pt x="4735795" y="878059"/>
                    <a:pt x="4698965" y="870693"/>
                    <a:pt x="4668485" y="855961"/>
                  </a:cubicBezTo>
                  <a:close/>
                  <a:moveTo>
                    <a:pt x="4973539" y="263379"/>
                  </a:moveTo>
                  <a:lnTo>
                    <a:pt x="5078441" y="263379"/>
                  </a:lnTo>
                  <a:lnTo>
                    <a:pt x="5078441" y="865613"/>
                  </a:lnTo>
                  <a:lnTo>
                    <a:pt x="4973539" y="865613"/>
                  </a:lnTo>
                  <a:lnTo>
                    <a:pt x="4973539" y="263379"/>
                  </a:lnTo>
                  <a:close/>
                </a:path>
              </a:pathLst>
            </a:custGeom>
            <a:noFill/>
            <a:ln w="349250" cap="rnd">
              <a:solidFill>
                <a:srgbClr val="BEDAE5">
                  <a:alpha val="67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16D8634-5628-95DD-B9FC-2BC42089BD8B}"/>
                </a:ext>
              </a:extLst>
            </p:cNvPr>
            <p:cNvSpPr/>
            <p:nvPr/>
          </p:nvSpPr>
          <p:spPr>
            <a:xfrm>
              <a:off x="1506859" y="2565796"/>
              <a:ext cx="5077968" cy="1096771"/>
            </a:xfrm>
            <a:custGeom>
              <a:avLst/>
              <a:gdLst>
                <a:gd name="connsiteX0" fmla="*/ 218659 w 5077968"/>
                <a:gd name="connsiteY0" fmla="*/ 263379 h 1096771"/>
                <a:gd name="connsiteX1" fmla="*/ 369789 w 5077968"/>
                <a:gd name="connsiteY1" fmla="*/ 263379 h 1096771"/>
                <a:gd name="connsiteX2" fmla="*/ 369789 w 5077968"/>
                <a:gd name="connsiteY2" fmla="*/ 342627 h 1096771"/>
                <a:gd name="connsiteX3" fmla="*/ 218659 w 5077968"/>
                <a:gd name="connsiteY3" fmla="*/ 342627 h 1096771"/>
                <a:gd name="connsiteX4" fmla="*/ 218659 w 5077968"/>
                <a:gd name="connsiteY4" fmla="*/ 759695 h 1096771"/>
                <a:gd name="connsiteX5" fmla="*/ 225771 w 5077968"/>
                <a:gd name="connsiteY5" fmla="*/ 779507 h 1096771"/>
                <a:gd name="connsiteX6" fmla="*/ 245583 w 5077968"/>
                <a:gd name="connsiteY6" fmla="*/ 786619 h 1096771"/>
                <a:gd name="connsiteX7" fmla="*/ 369789 w 5077968"/>
                <a:gd name="connsiteY7" fmla="*/ 786619 h 1096771"/>
                <a:gd name="connsiteX8" fmla="*/ 369789 w 5077968"/>
                <a:gd name="connsiteY8" fmla="*/ 865867 h 1096771"/>
                <a:gd name="connsiteX9" fmla="*/ 280889 w 5077968"/>
                <a:gd name="connsiteY9" fmla="*/ 865867 h 1096771"/>
                <a:gd name="connsiteX10" fmla="*/ 157445 w 5077968"/>
                <a:gd name="connsiteY10" fmla="*/ 824465 h 1096771"/>
                <a:gd name="connsiteX11" fmla="*/ 113757 w 5077968"/>
                <a:gd name="connsiteY11" fmla="*/ 701275 h 1096771"/>
                <a:gd name="connsiteX12" fmla="*/ 113757 w 5077968"/>
                <a:gd name="connsiteY12" fmla="*/ 342627 h 1096771"/>
                <a:gd name="connsiteX13" fmla="*/ 473 w 5077968"/>
                <a:gd name="connsiteY13" fmla="*/ 342627 h 1096771"/>
                <a:gd name="connsiteX14" fmla="*/ 473 w 5077968"/>
                <a:gd name="connsiteY14" fmla="*/ 263379 h 1096771"/>
                <a:gd name="connsiteX15" fmla="*/ 89373 w 5077968"/>
                <a:gd name="connsiteY15" fmla="*/ 263379 h 1096771"/>
                <a:gd name="connsiteX16" fmla="*/ 109185 w 5077968"/>
                <a:gd name="connsiteY16" fmla="*/ 256267 h 1096771"/>
                <a:gd name="connsiteX17" fmla="*/ 116297 w 5077968"/>
                <a:gd name="connsiteY17" fmla="*/ 236455 h 1096771"/>
                <a:gd name="connsiteX18" fmla="*/ 116297 w 5077968"/>
                <a:gd name="connsiteY18" fmla="*/ 90151 h 1096771"/>
                <a:gd name="connsiteX19" fmla="*/ 218659 w 5077968"/>
                <a:gd name="connsiteY19" fmla="*/ 90151 h 1096771"/>
                <a:gd name="connsiteX20" fmla="*/ 218659 w 5077968"/>
                <a:gd name="connsiteY20" fmla="*/ 263379 h 1096771"/>
                <a:gd name="connsiteX21" fmla="*/ 469865 w 5077968"/>
                <a:gd name="connsiteY21" fmla="*/ 235 h 1096771"/>
                <a:gd name="connsiteX22" fmla="*/ 574767 w 5077968"/>
                <a:gd name="connsiteY22" fmla="*/ 235 h 1096771"/>
                <a:gd name="connsiteX23" fmla="*/ 574767 w 5077968"/>
                <a:gd name="connsiteY23" fmla="*/ 865867 h 1096771"/>
                <a:gd name="connsiteX24" fmla="*/ 469865 w 5077968"/>
                <a:gd name="connsiteY24" fmla="*/ 865867 h 1096771"/>
                <a:gd name="connsiteX25" fmla="*/ 469865 w 5077968"/>
                <a:gd name="connsiteY25" fmla="*/ 235 h 1096771"/>
                <a:gd name="connsiteX26" fmla="*/ 872709 w 5077968"/>
                <a:gd name="connsiteY26" fmla="*/ 353041 h 1096771"/>
                <a:gd name="connsiteX27" fmla="*/ 853913 w 5077968"/>
                <a:gd name="connsiteY27" fmla="*/ 346437 h 1096771"/>
                <a:gd name="connsiteX28" fmla="*/ 574767 w 5077968"/>
                <a:gd name="connsiteY28" fmla="*/ 346437 h 1096771"/>
                <a:gd name="connsiteX29" fmla="*/ 656809 w 5077968"/>
                <a:gd name="connsiteY29" fmla="*/ 274809 h 1096771"/>
                <a:gd name="connsiteX30" fmla="*/ 774665 w 5077968"/>
                <a:gd name="connsiteY30" fmla="*/ 251441 h 1096771"/>
                <a:gd name="connsiteX31" fmla="*/ 886425 w 5077968"/>
                <a:gd name="connsiteY31" fmla="*/ 272777 h 1096771"/>
                <a:gd name="connsiteX32" fmla="*/ 959069 w 5077968"/>
                <a:gd name="connsiteY32" fmla="*/ 334245 h 1096771"/>
                <a:gd name="connsiteX33" fmla="*/ 984469 w 5077968"/>
                <a:gd name="connsiteY33" fmla="*/ 429241 h 1096771"/>
                <a:gd name="connsiteX34" fmla="*/ 984469 w 5077968"/>
                <a:gd name="connsiteY34" fmla="*/ 865613 h 1096771"/>
                <a:gd name="connsiteX35" fmla="*/ 879567 w 5077968"/>
                <a:gd name="connsiteY35" fmla="*/ 865613 h 1096771"/>
                <a:gd name="connsiteX36" fmla="*/ 879567 w 5077968"/>
                <a:gd name="connsiteY36" fmla="*/ 372091 h 1096771"/>
                <a:gd name="connsiteX37" fmla="*/ 872709 w 5077968"/>
                <a:gd name="connsiteY37" fmla="*/ 353041 h 1096771"/>
                <a:gd name="connsiteX38" fmla="*/ 1202655 w 5077968"/>
                <a:gd name="connsiteY38" fmla="*/ 856723 h 1096771"/>
                <a:gd name="connsiteX39" fmla="*/ 1122899 w 5077968"/>
                <a:gd name="connsiteY39" fmla="*/ 793985 h 1096771"/>
                <a:gd name="connsiteX40" fmla="*/ 1092927 w 5077968"/>
                <a:gd name="connsiteY40" fmla="*/ 695179 h 1096771"/>
                <a:gd name="connsiteX41" fmla="*/ 1140425 w 5077968"/>
                <a:gd name="connsiteY41" fmla="*/ 573513 h 1096771"/>
                <a:gd name="connsiteX42" fmla="*/ 1273267 w 5077968"/>
                <a:gd name="connsiteY42" fmla="*/ 529317 h 1096771"/>
                <a:gd name="connsiteX43" fmla="*/ 1502375 w 5077968"/>
                <a:gd name="connsiteY43" fmla="*/ 529317 h 1096771"/>
                <a:gd name="connsiteX44" fmla="*/ 1502375 w 5077968"/>
                <a:gd name="connsiteY44" fmla="*/ 365995 h 1096771"/>
                <a:gd name="connsiteX45" fmla="*/ 1495771 w 5077968"/>
                <a:gd name="connsiteY45" fmla="*/ 347199 h 1096771"/>
                <a:gd name="connsiteX46" fmla="*/ 1476975 w 5077968"/>
                <a:gd name="connsiteY46" fmla="*/ 340595 h 1096771"/>
                <a:gd name="connsiteX47" fmla="*/ 1254979 w 5077968"/>
                <a:gd name="connsiteY47" fmla="*/ 340595 h 1096771"/>
                <a:gd name="connsiteX48" fmla="*/ 1236437 w 5077968"/>
                <a:gd name="connsiteY48" fmla="*/ 347199 h 1096771"/>
                <a:gd name="connsiteX49" fmla="*/ 1229325 w 5077968"/>
                <a:gd name="connsiteY49" fmla="*/ 365995 h 1096771"/>
                <a:gd name="connsiteX50" fmla="*/ 1229325 w 5077968"/>
                <a:gd name="connsiteY50" fmla="*/ 442703 h 1096771"/>
                <a:gd name="connsiteX51" fmla="*/ 1118327 w 5077968"/>
                <a:gd name="connsiteY51" fmla="*/ 442703 h 1096771"/>
                <a:gd name="connsiteX52" fmla="*/ 1152871 w 5077968"/>
                <a:gd name="connsiteY52" fmla="*/ 340595 h 1096771"/>
                <a:gd name="connsiteX53" fmla="*/ 1241009 w 5077968"/>
                <a:gd name="connsiteY53" fmla="*/ 274555 h 1096771"/>
                <a:gd name="connsiteX54" fmla="*/ 1369533 w 5077968"/>
                <a:gd name="connsiteY54" fmla="*/ 251441 h 1096771"/>
                <a:gd name="connsiteX55" fmla="*/ 1544285 w 5077968"/>
                <a:gd name="connsiteY55" fmla="*/ 298177 h 1096771"/>
                <a:gd name="connsiteX56" fmla="*/ 1607277 w 5077968"/>
                <a:gd name="connsiteY56" fmla="*/ 440417 h 1096771"/>
                <a:gd name="connsiteX57" fmla="*/ 1607277 w 5077968"/>
                <a:gd name="connsiteY57" fmla="*/ 865867 h 1096771"/>
                <a:gd name="connsiteX58" fmla="*/ 1502629 w 5077968"/>
                <a:gd name="connsiteY58" fmla="*/ 865867 h 1096771"/>
                <a:gd name="connsiteX59" fmla="*/ 1502629 w 5077968"/>
                <a:gd name="connsiteY59" fmla="*/ 601199 h 1096771"/>
                <a:gd name="connsiteX60" fmla="*/ 1204941 w 5077968"/>
                <a:gd name="connsiteY60" fmla="*/ 601199 h 1096771"/>
                <a:gd name="connsiteX61" fmla="*/ 1204941 w 5077968"/>
                <a:gd name="connsiteY61" fmla="*/ 764521 h 1096771"/>
                <a:gd name="connsiteX62" fmla="*/ 1212053 w 5077968"/>
                <a:gd name="connsiteY62" fmla="*/ 783063 h 1096771"/>
                <a:gd name="connsiteX63" fmla="*/ 1230595 w 5077968"/>
                <a:gd name="connsiteY63" fmla="*/ 790175 h 1096771"/>
                <a:gd name="connsiteX64" fmla="*/ 1502375 w 5077968"/>
                <a:gd name="connsiteY64" fmla="*/ 790175 h 1096771"/>
                <a:gd name="connsiteX65" fmla="*/ 1426175 w 5077968"/>
                <a:gd name="connsiteY65" fmla="*/ 855707 h 1096771"/>
                <a:gd name="connsiteX66" fmla="*/ 1310859 w 5077968"/>
                <a:gd name="connsiteY66" fmla="*/ 878059 h 1096771"/>
                <a:gd name="connsiteX67" fmla="*/ 1202655 w 5077968"/>
                <a:gd name="connsiteY67" fmla="*/ 856723 h 1096771"/>
                <a:gd name="connsiteX68" fmla="*/ 1753581 w 5077968"/>
                <a:gd name="connsiteY68" fmla="*/ 263379 h 1096771"/>
                <a:gd name="connsiteX69" fmla="*/ 1858483 w 5077968"/>
                <a:gd name="connsiteY69" fmla="*/ 263379 h 1096771"/>
                <a:gd name="connsiteX70" fmla="*/ 1858483 w 5077968"/>
                <a:gd name="connsiteY70" fmla="*/ 865613 h 1096771"/>
                <a:gd name="connsiteX71" fmla="*/ 1753581 w 5077968"/>
                <a:gd name="connsiteY71" fmla="*/ 865613 h 1096771"/>
                <a:gd name="connsiteX72" fmla="*/ 1753581 w 5077968"/>
                <a:gd name="connsiteY72" fmla="*/ 263379 h 1096771"/>
                <a:gd name="connsiteX73" fmla="*/ 2156679 w 5077968"/>
                <a:gd name="connsiteY73" fmla="*/ 353041 h 1096771"/>
                <a:gd name="connsiteX74" fmla="*/ 2137883 w 5077968"/>
                <a:gd name="connsiteY74" fmla="*/ 346437 h 1096771"/>
                <a:gd name="connsiteX75" fmla="*/ 1858483 w 5077968"/>
                <a:gd name="connsiteY75" fmla="*/ 346437 h 1096771"/>
                <a:gd name="connsiteX76" fmla="*/ 1937731 w 5077968"/>
                <a:gd name="connsiteY76" fmla="*/ 275825 h 1096771"/>
                <a:gd name="connsiteX77" fmla="*/ 2058381 w 5077968"/>
                <a:gd name="connsiteY77" fmla="*/ 251441 h 1096771"/>
                <a:gd name="connsiteX78" fmla="*/ 2171665 w 5077968"/>
                <a:gd name="connsiteY78" fmla="*/ 273031 h 1096771"/>
                <a:gd name="connsiteX79" fmla="*/ 2243293 w 5077968"/>
                <a:gd name="connsiteY79" fmla="*/ 335007 h 1096771"/>
                <a:gd name="connsiteX80" fmla="*/ 2267931 w 5077968"/>
                <a:gd name="connsiteY80" fmla="*/ 429495 h 1096771"/>
                <a:gd name="connsiteX81" fmla="*/ 2267931 w 5077968"/>
                <a:gd name="connsiteY81" fmla="*/ 865867 h 1096771"/>
                <a:gd name="connsiteX82" fmla="*/ 2163029 w 5077968"/>
                <a:gd name="connsiteY82" fmla="*/ 865867 h 1096771"/>
                <a:gd name="connsiteX83" fmla="*/ 2163029 w 5077968"/>
                <a:gd name="connsiteY83" fmla="*/ 372091 h 1096771"/>
                <a:gd name="connsiteX84" fmla="*/ 2156679 w 5077968"/>
                <a:gd name="connsiteY84" fmla="*/ 353041 h 1096771"/>
                <a:gd name="connsiteX85" fmla="*/ 2414489 w 5077968"/>
                <a:gd name="connsiteY85" fmla="*/ 865867 h 1096771"/>
                <a:gd name="connsiteX86" fmla="*/ 2414489 w 5077968"/>
                <a:gd name="connsiteY86" fmla="*/ 235 h 1096771"/>
                <a:gd name="connsiteX87" fmla="*/ 2519391 w 5077968"/>
                <a:gd name="connsiteY87" fmla="*/ 235 h 1096771"/>
                <a:gd name="connsiteX88" fmla="*/ 2519391 w 5077968"/>
                <a:gd name="connsiteY88" fmla="*/ 865867 h 1096771"/>
                <a:gd name="connsiteX89" fmla="*/ 2414489 w 5077968"/>
                <a:gd name="connsiteY89" fmla="*/ 865867 h 1096771"/>
                <a:gd name="connsiteX90" fmla="*/ 2800823 w 5077968"/>
                <a:gd name="connsiteY90" fmla="*/ 263379 h 1096771"/>
                <a:gd name="connsiteX91" fmla="*/ 2924013 w 5077968"/>
                <a:gd name="connsiteY91" fmla="*/ 263379 h 1096771"/>
                <a:gd name="connsiteX92" fmla="*/ 2654519 w 5077968"/>
                <a:gd name="connsiteY92" fmla="*/ 524237 h 1096771"/>
                <a:gd name="connsiteX93" fmla="*/ 2647915 w 5077968"/>
                <a:gd name="connsiteY93" fmla="*/ 536937 h 1096771"/>
                <a:gd name="connsiteX94" fmla="*/ 2653503 w 5077968"/>
                <a:gd name="connsiteY94" fmla="*/ 548621 h 1096771"/>
                <a:gd name="connsiteX95" fmla="*/ 2929093 w 5077968"/>
                <a:gd name="connsiteY95" fmla="*/ 865613 h 1096771"/>
                <a:gd name="connsiteX96" fmla="*/ 2801077 w 5077968"/>
                <a:gd name="connsiteY96" fmla="*/ 865613 h 1096771"/>
                <a:gd name="connsiteX97" fmla="*/ 2519391 w 5077968"/>
                <a:gd name="connsiteY97" fmla="*/ 538969 h 1096771"/>
                <a:gd name="connsiteX98" fmla="*/ 2800823 w 5077968"/>
                <a:gd name="connsiteY98" fmla="*/ 263379 h 1096771"/>
                <a:gd name="connsiteX99" fmla="*/ 3466049 w 5077968"/>
                <a:gd name="connsiteY99" fmla="*/ 853167 h 1096771"/>
                <a:gd name="connsiteX100" fmla="*/ 3438871 w 5077968"/>
                <a:gd name="connsiteY100" fmla="*/ 830815 h 1096771"/>
                <a:gd name="connsiteX101" fmla="*/ 3420329 w 5077968"/>
                <a:gd name="connsiteY101" fmla="*/ 789921 h 1096771"/>
                <a:gd name="connsiteX102" fmla="*/ 3244815 w 5077968"/>
                <a:gd name="connsiteY102" fmla="*/ 263125 h 1096771"/>
                <a:gd name="connsiteX103" fmla="*/ 3354543 w 5077968"/>
                <a:gd name="connsiteY103" fmla="*/ 263125 h 1096771"/>
                <a:gd name="connsiteX104" fmla="*/ 3536153 w 5077968"/>
                <a:gd name="connsiteY104" fmla="*/ 860533 h 1096771"/>
                <a:gd name="connsiteX105" fmla="*/ 3720303 w 5077968"/>
                <a:gd name="connsiteY105" fmla="*/ 263125 h 1096771"/>
                <a:gd name="connsiteX106" fmla="*/ 3825205 w 5077968"/>
                <a:gd name="connsiteY106" fmla="*/ 263125 h 1096771"/>
                <a:gd name="connsiteX107" fmla="*/ 3591017 w 5077968"/>
                <a:gd name="connsiteY107" fmla="*/ 999471 h 1096771"/>
                <a:gd name="connsiteX108" fmla="*/ 3563585 w 5077968"/>
                <a:gd name="connsiteY108" fmla="*/ 1061701 h 1096771"/>
                <a:gd name="connsiteX109" fmla="*/ 3527263 w 5077968"/>
                <a:gd name="connsiteY109" fmla="*/ 1089387 h 1096771"/>
                <a:gd name="connsiteX110" fmla="*/ 3464271 w 5077968"/>
                <a:gd name="connsiteY110" fmla="*/ 1097007 h 1096771"/>
                <a:gd name="connsiteX111" fmla="*/ 3343621 w 5077968"/>
                <a:gd name="connsiteY111" fmla="*/ 1097007 h 1096771"/>
                <a:gd name="connsiteX112" fmla="*/ 3343621 w 5077968"/>
                <a:gd name="connsiteY112" fmla="*/ 1014457 h 1096771"/>
                <a:gd name="connsiteX113" fmla="*/ 3466811 w 5077968"/>
                <a:gd name="connsiteY113" fmla="*/ 1014457 h 1096771"/>
                <a:gd name="connsiteX114" fmla="*/ 3485099 w 5077968"/>
                <a:gd name="connsiteY114" fmla="*/ 1010139 h 1096771"/>
                <a:gd name="connsiteX115" fmla="*/ 3494751 w 5077968"/>
                <a:gd name="connsiteY115" fmla="*/ 994899 h 1096771"/>
                <a:gd name="connsiteX116" fmla="*/ 3536153 w 5077968"/>
                <a:gd name="connsiteY116" fmla="*/ 860787 h 1096771"/>
                <a:gd name="connsiteX117" fmla="*/ 3511769 w 5077968"/>
                <a:gd name="connsiteY117" fmla="*/ 860787 h 1096771"/>
                <a:gd name="connsiteX118" fmla="*/ 3466049 w 5077968"/>
                <a:gd name="connsiteY118" fmla="*/ 853167 h 1096771"/>
                <a:gd name="connsiteX119" fmla="*/ 4035009 w 5077968"/>
                <a:gd name="connsiteY119" fmla="*/ 855453 h 1096771"/>
                <a:gd name="connsiteX120" fmla="*/ 3939505 w 5077968"/>
                <a:gd name="connsiteY120" fmla="*/ 790175 h 1096771"/>
                <a:gd name="connsiteX121" fmla="*/ 3886419 w 5077968"/>
                <a:gd name="connsiteY121" fmla="*/ 693147 h 1096771"/>
                <a:gd name="connsiteX122" fmla="*/ 3868639 w 5077968"/>
                <a:gd name="connsiteY122" fmla="*/ 565639 h 1096771"/>
                <a:gd name="connsiteX123" fmla="*/ 3868639 w 5077968"/>
                <a:gd name="connsiteY123" fmla="*/ 563099 h 1096771"/>
                <a:gd name="connsiteX124" fmla="*/ 3886419 w 5077968"/>
                <a:gd name="connsiteY124" fmla="*/ 435591 h 1096771"/>
                <a:gd name="connsiteX125" fmla="*/ 3939505 w 5077968"/>
                <a:gd name="connsiteY125" fmla="*/ 338563 h 1096771"/>
                <a:gd name="connsiteX126" fmla="*/ 4035009 w 5077968"/>
                <a:gd name="connsiteY126" fmla="*/ 273285 h 1096771"/>
                <a:gd name="connsiteX127" fmla="*/ 4165057 w 5077968"/>
                <a:gd name="connsiteY127" fmla="*/ 250679 h 1096771"/>
                <a:gd name="connsiteX128" fmla="*/ 4295105 w 5077968"/>
                <a:gd name="connsiteY128" fmla="*/ 273285 h 1096771"/>
                <a:gd name="connsiteX129" fmla="*/ 4390609 w 5077968"/>
                <a:gd name="connsiteY129" fmla="*/ 338563 h 1096771"/>
                <a:gd name="connsiteX130" fmla="*/ 4443695 w 5077968"/>
                <a:gd name="connsiteY130" fmla="*/ 435591 h 1096771"/>
                <a:gd name="connsiteX131" fmla="*/ 4461475 w 5077968"/>
                <a:gd name="connsiteY131" fmla="*/ 563099 h 1096771"/>
                <a:gd name="connsiteX132" fmla="*/ 4461475 w 5077968"/>
                <a:gd name="connsiteY132" fmla="*/ 565639 h 1096771"/>
                <a:gd name="connsiteX133" fmla="*/ 4443695 w 5077968"/>
                <a:gd name="connsiteY133" fmla="*/ 693147 h 1096771"/>
                <a:gd name="connsiteX134" fmla="*/ 4390609 w 5077968"/>
                <a:gd name="connsiteY134" fmla="*/ 790175 h 1096771"/>
                <a:gd name="connsiteX135" fmla="*/ 4295105 w 5077968"/>
                <a:gd name="connsiteY135" fmla="*/ 855453 h 1096771"/>
                <a:gd name="connsiteX136" fmla="*/ 4165057 w 5077968"/>
                <a:gd name="connsiteY136" fmla="*/ 878059 h 1096771"/>
                <a:gd name="connsiteX137" fmla="*/ 4035009 w 5077968"/>
                <a:gd name="connsiteY137" fmla="*/ 855453 h 1096771"/>
                <a:gd name="connsiteX138" fmla="*/ 3993099 w 5077968"/>
                <a:gd name="connsiteY138" fmla="*/ 776967 h 1096771"/>
                <a:gd name="connsiteX139" fmla="*/ 4011641 w 5077968"/>
                <a:gd name="connsiteY139" fmla="*/ 784079 h 1096771"/>
                <a:gd name="connsiteX140" fmla="*/ 4318981 w 5077968"/>
                <a:gd name="connsiteY140" fmla="*/ 784079 h 1096771"/>
                <a:gd name="connsiteX141" fmla="*/ 4337777 w 5077968"/>
                <a:gd name="connsiteY141" fmla="*/ 776967 h 1096771"/>
                <a:gd name="connsiteX142" fmla="*/ 4344381 w 5077968"/>
                <a:gd name="connsiteY142" fmla="*/ 758425 h 1096771"/>
                <a:gd name="connsiteX143" fmla="*/ 4344381 w 5077968"/>
                <a:gd name="connsiteY143" fmla="*/ 370821 h 1096771"/>
                <a:gd name="connsiteX144" fmla="*/ 4337777 w 5077968"/>
                <a:gd name="connsiteY144" fmla="*/ 352025 h 1096771"/>
                <a:gd name="connsiteX145" fmla="*/ 4318981 w 5077968"/>
                <a:gd name="connsiteY145" fmla="*/ 345421 h 1096771"/>
                <a:gd name="connsiteX146" fmla="*/ 4011641 w 5077968"/>
                <a:gd name="connsiteY146" fmla="*/ 345421 h 1096771"/>
                <a:gd name="connsiteX147" fmla="*/ 3993099 w 5077968"/>
                <a:gd name="connsiteY147" fmla="*/ 352025 h 1096771"/>
                <a:gd name="connsiteX148" fmla="*/ 3985987 w 5077968"/>
                <a:gd name="connsiteY148" fmla="*/ 370821 h 1096771"/>
                <a:gd name="connsiteX149" fmla="*/ 3985987 w 5077968"/>
                <a:gd name="connsiteY149" fmla="*/ 758425 h 1096771"/>
                <a:gd name="connsiteX150" fmla="*/ 3993099 w 5077968"/>
                <a:gd name="connsiteY150" fmla="*/ 776967 h 1096771"/>
                <a:gd name="connsiteX151" fmla="*/ 4668485 w 5077968"/>
                <a:gd name="connsiteY151" fmla="*/ 855961 h 1096771"/>
                <a:gd name="connsiteX152" fmla="*/ 4598127 w 5077968"/>
                <a:gd name="connsiteY152" fmla="*/ 793731 h 1096771"/>
                <a:gd name="connsiteX153" fmla="*/ 4573743 w 5077968"/>
                <a:gd name="connsiteY153" fmla="*/ 698735 h 1096771"/>
                <a:gd name="connsiteX154" fmla="*/ 4573743 w 5077968"/>
                <a:gd name="connsiteY154" fmla="*/ 263379 h 1096771"/>
                <a:gd name="connsiteX155" fmla="*/ 4678645 w 5077968"/>
                <a:gd name="connsiteY155" fmla="*/ 263379 h 1096771"/>
                <a:gd name="connsiteX156" fmla="*/ 4678645 w 5077968"/>
                <a:gd name="connsiteY156" fmla="*/ 755885 h 1096771"/>
                <a:gd name="connsiteX157" fmla="*/ 4685757 w 5077968"/>
                <a:gd name="connsiteY157" fmla="*/ 775697 h 1096771"/>
                <a:gd name="connsiteX158" fmla="*/ 4705569 w 5077968"/>
                <a:gd name="connsiteY158" fmla="*/ 782809 h 1096771"/>
                <a:gd name="connsiteX159" fmla="*/ 4973793 w 5077968"/>
                <a:gd name="connsiteY159" fmla="*/ 782809 h 1096771"/>
                <a:gd name="connsiteX160" fmla="*/ 4778721 w 5077968"/>
                <a:gd name="connsiteY160" fmla="*/ 877805 h 1096771"/>
                <a:gd name="connsiteX161" fmla="*/ 4668485 w 5077968"/>
                <a:gd name="connsiteY161" fmla="*/ 855961 h 1096771"/>
                <a:gd name="connsiteX162" fmla="*/ 4973539 w 5077968"/>
                <a:gd name="connsiteY162" fmla="*/ 263379 h 1096771"/>
                <a:gd name="connsiteX163" fmla="*/ 5078441 w 5077968"/>
                <a:gd name="connsiteY163" fmla="*/ 263379 h 1096771"/>
                <a:gd name="connsiteX164" fmla="*/ 5078441 w 5077968"/>
                <a:gd name="connsiteY164" fmla="*/ 865613 h 1096771"/>
                <a:gd name="connsiteX165" fmla="*/ 4973539 w 5077968"/>
                <a:gd name="connsiteY165" fmla="*/ 865613 h 1096771"/>
                <a:gd name="connsiteX166" fmla="*/ 4973539 w 5077968"/>
                <a:gd name="connsiteY166" fmla="*/ 263379 h 1096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</a:cxnLst>
              <a:rect l="l" t="t" r="r" b="b"/>
              <a:pathLst>
                <a:path w="5077968" h="1096771">
                  <a:moveTo>
                    <a:pt x="218659" y="263379"/>
                  </a:moveTo>
                  <a:lnTo>
                    <a:pt x="369789" y="263379"/>
                  </a:lnTo>
                  <a:lnTo>
                    <a:pt x="369789" y="342627"/>
                  </a:lnTo>
                  <a:lnTo>
                    <a:pt x="218659" y="342627"/>
                  </a:lnTo>
                  <a:lnTo>
                    <a:pt x="218659" y="759695"/>
                  </a:lnTo>
                  <a:cubicBezTo>
                    <a:pt x="218659" y="768331"/>
                    <a:pt x="220945" y="774935"/>
                    <a:pt x="225771" y="779507"/>
                  </a:cubicBezTo>
                  <a:cubicBezTo>
                    <a:pt x="230343" y="784079"/>
                    <a:pt x="236947" y="786619"/>
                    <a:pt x="245583" y="786619"/>
                  </a:cubicBezTo>
                  <a:lnTo>
                    <a:pt x="369789" y="786619"/>
                  </a:lnTo>
                  <a:lnTo>
                    <a:pt x="369789" y="865867"/>
                  </a:lnTo>
                  <a:lnTo>
                    <a:pt x="280889" y="865867"/>
                  </a:lnTo>
                  <a:cubicBezTo>
                    <a:pt x="227549" y="865867"/>
                    <a:pt x="186401" y="852151"/>
                    <a:pt x="157445" y="824465"/>
                  </a:cubicBezTo>
                  <a:cubicBezTo>
                    <a:pt x="128489" y="796779"/>
                    <a:pt x="113757" y="755885"/>
                    <a:pt x="113757" y="701275"/>
                  </a:cubicBezTo>
                  <a:lnTo>
                    <a:pt x="113757" y="342627"/>
                  </a:lnTo>
                  <a:lnTo>
                    <a:pt x="473" y="342627"/>
                  </a:lnTo>
                  <a:lnTo>
                    <a:pt x="473" y="263379"/>
                  </a:lnTo>
                  <a:lnTo>
                    <a:pt x="89373" y="263379"/>
                  </a:lnTo>
                  <a:cubicBezTo>
                    <a:pt x="98009" y="263379"/>
                    <a:pt x="104613" y="261093"/>
                    <a:pt x="109185" y="256267"/>
                  </a:cubicBezTo>
                  <a:cubicBezTo>
                    <a:pt x="113757" y="251441"/>
                    <a:pt x="116297" y="245091"/>
                    <a:pt x="116297" y="236455"/>
                  </a:cubicBezTo>
                  <a:lnTo>
                    <a:pt x="116297" y="90151"/>
                  </a:lnTo>
                  <a:lnTo>
                    <a:pt x="218659" y="90151"/>
                  </a:lnTo>
                  <a:lnTo>
                    <a:pt x="218659" y="263379"/>
                  </a:lnTo>
                  <a:close/>
                  <a:moveTo>
                    <a:pt x="469865" y="235"/>
                  </a:moveTo>
                  <a:lnTo>
                    <a:pt x="574767" y="235"/>
                  </a:lnTo>
                  <a:lnTo>
                    <a:pt x="574767" y="865867"/>
                  </a:lnTo>
                  <a:lnTo>
                    <a:pt x="469865" y="865867"/>
                  </a:lnTo>
                  <a:lnTo>
                    <a:pt x="469865" y="235"/>
                  </a:lnTo>
                  <a:close/>
                  <a:moveTo>
                    <a:pt x="872709" y="353041"/>
                  </a:moveTo>
                  <a:cubicBezTo>
                    <a:pt x="868137" y="348469"/>
                    <a:pt x="862041" y="346437"/>
                    <a:pt x="853913" y="346437"/>
                  </a:cubicBezTo>
                  <a:lnTo>
                    <a:pt x="574767" y="346437"/>
                  </a:lnTo>
                  <a:cubicBezTo>
                    <a:pt x="596611" y="314433"/>
                    <a:pt x="624043" y="290557"/>
                    <a:pt x="656809" y="274809"/>
                  </a:cubicBezTo>
                  <a:cubicBezTo>
                    <a:pt x="689575" y="259061"/>
                    <a:pt x="728945" y="251441"/>
                    <a:pt x="774665" y="251441"/>
                  </a:cubicBezTo>
                  <a:cubicBezTo>
                    <a:pt x="817845" y="251441"/>
                    <a:pt x="854929" y="258553"/>
                    <a:pt x="886425" y="272777"/>
                  </a:cubicBezTo>
                  <a:cubicBezTo>
                    <a:pt x="917921" y="287001"/>
                    <a:pt x="942051" y="307575"/>
                    <a:pt x="959069" y="334245"/>
                  </a:cubicBezTo>
                  <a:cubicBezTo>
                    <a:pt x="975833" y="361169"/>
                    <a:pt x="984469" y="392665"/>
                    <a:pt x="984469" y="429241"/>
                  </a:cubicBezTo>
                  <a:lnTo>
                    <a:pt x="984469" y="865613"/>
                  </a:lnTo>
                  <a:lnTo>
                    <a:pt x="879567" y="865613"/>
                  </a:lnTo>
                  <a:lnTo>
                    <a:pt x="879567" y="372091"/>
                  </a:lnTo>
                  <a:cubicBezTo>
                    <a:pt x="879567" y="363963"/>
                    <a:pt x="877281" y="357613"/>
                    <a:pt x="872709" y="353041"/>
                  </a:cubicBezTo>
                  <a:close/>
                  <a:moveTo>
                    <a:pt x="1202655" y="856723"/>
                  </a:moveTo>
                  <a:cubicBezTo>
                    <a:pt x="1169381" y="842499"/>
                    <a:pt x="1142711" y="821671"/>
                    <a:pt x="1122899" y="793985"/>
                  </a:cubicBezTo>
                  <a:cubicBezTo>
                    <a:pt x="1103087" y="766299"/>
                    <a:pt x="1092927" y="733533"/>
                    <a:pt x="1092927" y="695179"/>
                  </a:cubicBezTo>
                  <a:cubicBezTo>
                    <a:pt x="1092927" y="643617"/>
                    <a:pt x="1108675" y="602977"/>
                    <a:pt x="1140425" y="573513"/>
                  </a:cubicBezTo>
                  <a:cubicBezTo>
                    <a:pt x="1172175" y="544049"/>
                    <a:pt x="1216371" y="529317"/>
                    <a:pt x="1273267" y="529317"/>
                  </a:cubicBezTo>
                  <a:lnTo>
                    <a:pt x="1502375" y="529317"/>
                  </a:lnTo>
                  <a:lnTo>
                    <a:pt x="1502375" y="365995"/>
                  </a:lnTo>
                  <a:cubicBezTo>
                    <a:pt x="1502375" y="357867"/>
                    <a:pt x="1500089" y="351517"/>
                    <a:pt x="1495771" y="347199"/>
                  </a:cubicBezTo>
                  <a:cubicBezTo>
                    <a:pt x="1491199" y="342627"/>
                    <a:pt x="1485103" y="340595"/>
                    <a:pt x="1476975" y="340595"/>
                  </a:cubicBezTo>
                  <a:lnTo>
                    <a:pt x="1254979" y="340595"/>
                  </a:lnTo>
                  <a:cubicBezTo>
                    <a:pt x="1247359" y="340595"/>
                    <a:pt x="1241009" y="342881"/>
                    <a:pt x="1236437" y="347199"/>
                  </a:cubicBezTo>
                  <a:cubicBezTo>
                    <a:pt x="1231865" y="351771"/>
                    <a:pt x="1229325" y="357867"/>
                    <a:pt x="1229325" y="365995"/>
                  </a:cubicBezTo>
                  <a:lnTo>
                    <a:pt x="1229325" y="442703"/>
                  </a:lnTo>
                  <a:lnTo>
                    <a:pt x="1118327" y="442703"/>
                  </a:lnTo>
                  <a:cubicBezTo>
                    <a:pt x="1119851" y="403333"/>
                    <a:pt x="1131535" y="369297"/>
                    <a:pt x="1152871" y="340595"/>
                  </a:cubicBezTo>
                  <a:cubicBezTo>
                    <a:pt x="1174207" y="311893"/>
                    <a:pt x="1203671" y="289795"/>
                    <a:pt x="1241009" y="274555"/>
                  </a:cubicBezTo>
                  <a:cubicBezTo>
                    <a:pt x="1278347" y="259315"/>
                    <a:pt x="1321273" y="251441"/>
                    <a:pt x="1369533" y="251441"/>
                  </a:cubicBezTo>
                  <a:cubicBezTo>
                    <a:pt x="1443955" y="251441"/>
                    <a:pt x="1502121" y="266935"/>
                    <a:pt x="1544285" y="298177"/>
                  </a:cubicBezTo>
                  <a:cubicBezTo>
                    <a:pt x="1586449" y="329165"/>
                    <a:pt x="1607277" y="376663"/>
                    <a:pt x="1607277" y="440417"/>
                  </a:cubicBezTo>
                  <a:lnTo>
                    <a:pt x="1607277" y="865867"/>
                  </a:lnTo>
                  <a:lnTo>
                    <a:pt x="1502629" y="865867"/>
                  </a:lnTo>
                  <a:lnTo>
                    <a:pt x="1502629" y="601199"/>
                  </a:lnTo>
                  <a:lnTo>
                    <a:pt x="1204941" y="601199"/>
                  </a:lnTo>
                  <a:lnTo>
                    <a:pt x="1204941" y="764521"/>
                  </a:lnTo>
                  <a:cubicBezTo>
                    <a:pt x="1204941" y="772141"/>
                    <a:pt x="1207227" y="778491"/>
                    <a:pt x="1212053" y="783063"/>
                  </a:cubicBezTo>
                  <a:cubicBezTo>
                    <a:pt x="1216625" y="787635"/>
                    <a:pt x="1222975" y="790175"/>
                    <a:pt x="1230595" y="790175"/>
                  </a:cubicBezTo>
                  <a:lnTo>
                    <a:pt x="1502375" y="790175"/>
                  </a:lnTo>
                  <a:cubicBezTo>
                    <a:pt x="1485357" y="819131"/>
                    <a:pt x="1459957" y="840975"/>
                    <a:pt x="1426175" y="855707"/>
                  </a:cubicBezTo>
                  <a:cubicBezTo>
                    <a:pt x="1392393" y="870439"/>
                    <a:pt x="1354039" y="878059"/>
                    <a:pt x="1310859" y="878059"/>
                  </a:cubicBezTo>
                  <a:cubicBezTo>
                    <a:pt x="1271997" y="878059"/>
                    <a:pt x="1235929" y="870947"/>
                    <a:pt x="1202655" y="856723"/>
                  </a:cubicBezTo>
                  <a:close/>
                  <a:moveTo>
                    <a:pt x="1753581" y="263379"/>
                  </a:moveTo>
                  <a:lnTo>
                    <a:pt x="1858483" y="263379"/>
                  </a:lnTo>
                  <a:lnTo>
                    <a:pt x="1858483" y="865613"/>
                  </a:lnTo>
                  <a:lnTo>
                    <a:pt x="1753581" y="865613"/>
                  </a:lnTo>
                  <a:lnTo>
                    <a:pt x="1753581" y="263379"/>
                  </a:lnTo>
                  <a:close/>
                  <a:moveTo>
                    <a:pt x="2156679" y="353041"/>
                  </a:moveTo>
                  <a:cubicBezTo>
                    <a:pt x="2152107" y="348469"/>
                    <a:pt x="2146011" y="346437"/>
                    <a:pt x="2137883" y="346437"/>
                  </a:cubicBezTo>
                  <a:lnTo>
                    <a:pt x="1858483" y="346437"/>
                  </a:lnTo>
                  <a:cubicBezTo>
                    <a:pt x="1878803" y="315449"/>
                    <a:pt x="1905219" y="292081"/>
                    <a:pt x="1937731" y="275825"/>
                  </a:cubicBezTo>
                  <a:cubicBezTo>
                    <a:pt x="1970243" y="259569"/>
                    <a:pt x="2010375" y="251441"/>
                    <a:pt x="2058381" y="251441"/>
                  </a:cubicBezTo>
                  <a:cubicBezTo>
                    <a:pt x="2102577" y="251441"/>
                    <a:pt x="2140423" y="258553"/>
                    <a:pt x="2171665" y="273031"/>
                  </a:cubicBezTo>
                  <a:cubicBezTo>
                    <a:pt x="2202907" y="287509"/>
                    <a:pt x="2226783" y="308083"/>
                    <a:pt x="2243293" y="335007"/>
                  </a:cubicBezTo>
                  <a:cubicBezTo>
                    <a:pt x="2259803" y="361931"/>
                    <a:pt x="2267931" y="393427"/>
                    <a:pt x="2267931" y="429495"/>
                  </a:cubicBezTo>
                  <a:lnTo>
                    <a:pt x="2267931" y="865867"/>
                  </a:lnTo>
                  <a:lnTo>
                    <a:pt x="2163029" y="865867"/>
                  </a:lnTo>
                  <a:lnTo>
                    <a:pt x="2163029" y="372091"/>
                  </a:lnTo>
                  <a:cubicBezTo>
                    <a:pt x="2163283" y="363963"/>
                    <a:pt x="2160997" y="357613"/>
                    <a:pt x="2156679" y="353041"/>
                  </a:cubicBezTo>
                  <a:close/>
                  <a:moveTo>
                    <a:pt x="2414489" y="865867"/>
                  </a:moveTo>
                  <a:lnTo>
                    <a:pt x="2414489" y="235"/>
                  </a:lnTo>
                  <a:lnTo>
                    <a:pt x="2519391" y="235"/>
                  </a:lnTo>
                  <a:lnTo>
                    <a:pt x="2519391" y="865867"/>
                  </a:lnTo>
                  <a:lnTo>
                    <a:pt x="2414489" y="865867"/>
                  </a:lnTo>
                  <a:close/>
                  <a:moveTo>
                    <a:pt x="2800823" y="263379"/>
                  </a:moveTo>
                  <a:lnTo>
                    <a:pt x="2924013" y="263379"/>
                  </a:lnTo>
                  <a:lnTo>
                    <a:pt x="2654519" y="524237"/>
                  </a:lnTo>
                  <a:cubicBezTo>
                    <a:pt x="2649947" y="528809"/>
                    <a:pt x="2647915" y="532873"/>
                    <a:pt x="2647915" y="536937"/>
                  </a:cubicBezTo>
                  <a:cubicBezTo>
                    <a:pt x="2647915" y="540239"/>
                    <a:pt x="2649693" y="544049"/>
                    <a:pt x="2653503" y="548621"/>
                  </a:cubicBezTo>
                  <a:lnTo>
                    <a:pt x="2929093" y="865613"/>
                  </a:lnTo>
                  <a:lnTo>
                    <a:pt x="2801077" y="865613"/>
                  </a:lnTo>
                  <a:lnTo>
                    <a:pt x="2519391" y="538969"/>
                  </a:lnTo>
                  <a:lnTo>
                    <a:pt x="2800823" y="263379"/>
                  </a:lnTo>
                  <a:close/>
                  <a:moveTo>
                    <a:pt x="3466049" y="853167"/>
                  </a:moveTo>
                  <a:cubicBezTo>
                    <a:pt x="3454619" y="848087"/>
                    <a:pt x="3445729" y="840721"/>
                    <a:pt x="3438871" y="830815"/>
                  </a:cubicBezTo>
                  <a:cubicBezTo>
                    <a:pt x="3432267" y="821163"/>
                    <a:pt x="3425917" y="807447"/>
                    <a:pt x="3420329" y="789921"/>
                  </a:cubicBezTo>
                  <a:lnTo>
                    <a:pt x="3244815" y="263125"/>
                  </a:lnTo>
                  <a:lnTo>
                    <a:pt x="3354543" y="263125"/>
                  </a:lnTo>
                  <a:lnTo>
                    <a:pt x="3536153" y="860533"/>
                  </a:lnTo>
                  <a:lnTo>
                    <a:pt x="3720303" y="263125"/>
                  </a:lnTo>
                  <a:lnTo>
                    <a:pt x="3825205" y="263125"/>
                  </a:lnTo>
                  <a:lnTo>
                    <a:pt x="3591017" y="999471"/>
                  </a:lnTo>
                  <a:cubicBezTo>
                    <a:pt x="3582127" y="1027411"/>
                    <a:pt x="3572983" y="1048239"/>
                    <a:pt x="3563585" y="1061701"/>
                  </a:cubicBezTo>
                  <a:cubicBezTo>
                    <a:pt x="3554187" y="1075163"/>
                    <a:pt x="3542249" y="1084307"/>
                    <a:pt x="3527263" y="1089387"/>
                  </a:cubicBezTo>
                  <a:cubicBezTo>
                    <a:pt x="3512531" y="1094467"/>
                    <a:pt x="3491449" y="1097007"/>
                    <a:pt x="3464271" y="1097007"/>
                  </a:cubicBezTo>
                  <a:lnTo>
                    <a:pt x="3343621" y="1097007"/>
                  </a:lnTo>
                  <a:lnTo>
                    <a:pt x="3343621" y="1014457"/>
                  </a:lnTo>
                  <a:lnTo>
                    <a:pt x="3466811" y="1014457"/>
                  </a:lnTo>
                  <a:cubicBezTo>
                    <a:pt x="3474939" y="1014457"/>
                    <a:pt x="3481035" y="1012933"/>
                    <a:pt x="3485099" y="1010139"/>
                  </a:cubicBezTo>
                  <a:cubicBezTo>
                    <a:pt x="3489163" y="1007345"/>
                    <a:pt x="3492465" y="1002265"/>
                    <a:pt x="3494751" y="994899"/>
                  </a:cubicBezTo>
                  <a:lnTo>
                    <a:pt x="3536153" y="860787"/>
                  </a:lnTo>
                  <a:lnTo>
                    <a:pt x="3511769" y="860787"/>
                  </a:lnTo>
                  <a:cubicBezTo>
                    <a:pt x="3492719" y="860787"/>
                    <a:pt x="3477479" y="858247"/>
                    <a:pt x="3466049" y="853167"/>
                  </a:cubicBezTo>
                  <a:close/>
                  <a:moveTo>
                    <a:pt x="4035009" y="855453"/>
                  </a:moveTo>
                  <a:cubicBezTo>
                    <a:pt x="3996147" y="840467"/>
                    <a:pt x="3964397" y="818623"/>
                    <a:pt x="3939505" y="790175"/>
                  </a:cubicBezTo>
                  <a:cubicBezTo>
                    <a:pt x="3915883" y="764267"/>
                    <a:pt x="3898357" y="731755"/>
                    <a:pt x="3886419" y="693147"/>
                  </a:cubicBezTo>
                  <a:cubicBezTo>
                    <a:pt x="3874735" y="654539"/>
                    <a:pt x="3868639" y="612121"/>
                    <a:pt x="3868639" y="565639"/>
                  </a:cubicBezTo>
                  <a:lnTo>
                    <a:pt x="3868639" y="563099"/>
                  </a:lnTo>
                  <a:cubicBezTo>
                    <a:pt x="3868639" y="516871"/>
                    <a:pt x="3874481" y="474199"/>
                    <a:pt x="3886419" y="435591"/>
                  </a:cubicBezTo>
                  <a:cubicBezTo>
                    <a:pt x="3898103" y="396983"/>
                    <a:pt x="3915883" y="364725"/>
                    <a:pt x="3939505" y="338563"/>
                  </a:cubicBezTo>
                  <a:cubicBezTo>
                    <a:pt x="3964397" y="310115"/>
                    <a:pt x="3996147" y="288271"/>
                    <a:pt x="4035009" y="273285"/>
                  </a:cubicBezTo>
                  <a:cubicBezTo>
                    <a:pt x="4073871" y="258299"/>
                    <a:pt x="4117305" y="250679"/>
                    <a:pt x="4165057" y="250679"/>
                  </a:cubicBezTo>
                  <a:cubicBezTo>
                    <a:pt x="4213063" y="250679"/>
                    <a:pt x="4256497" y="258299"/>
                    <a:pt x="4295105" y="273285"/>
                  </a:cubicBezTo>
                  <a:cubicBezTo>
                    <a:pt x="4333967" y="288271"/>
                    <a:pt x="4365717" y="310115"/>
                    <a:pt x="4390609" y="338563"/>
                  </a:cubicBezTo>
                  <a:cubicBezTo>
                    <a:pt x="4414231" y="364471"/>
                    <a:pt x="4431757" y="396983"/>
                    <a:pt x="4443695" y="435591"/>
                  </a:cubicBezTo>
                  <a:cubicBezTo>
                    <a:pt x="4455379" y="474199"/>
                    <a:pt x="4461475" y="516617"/>
                    <a:pt x="4461475" y="563099"/>
                  </a:cubicBezTo>
                  <a:lnTo>
                    <a:pt x="4461475" y="565639"/>
                  </a:lnTo>
                  <a:cubicBezTo>
                    <a:pt x="4461475" y="611867"/>
                    <a:pt x="4455633" y="654539"/>
                    <a:pt x="4443695" y="693147"/>
                  </a:cubicBezTo>
                  <a:cubicBezTo>
                    <a:pt x="4432011" y="731755"/>
                    <a:pt x="4414231" y="764013"/>
                    <a:pt x="4390609" y="790175"/>
                  </a:cubicBezTo>
                  <a:cubicBezTo>
                    <a:pt x="4365717" y="818623"/>
                    <a:pt x="4333967" y="840467"/>
                    <a:pt x="4295105" y="855453"/>
                  </a:cubicBezTo>
                  <a:cubicBezTo>
                    <a:pt x="4256243" y="870439"/>
                    <a:pt x="4212809" y="878059"/>
                    <a:pt x="4165057" y="878059"/>
                  </a:cubicBezTo>
                  <a:cubicBezTo>
                    <a:pt x="4117305" y="878059"/>
                    <a:pt x="4073871" y="870439"/>
                    <a:pt x="4035009" y="855453"/>
                  </a:cubicBezTo>
                  <a:close/>
                  <a:moveTo>
                    <a:pt x="3993099" y="776967"/>
                  </a:moveTo>
                  <a:cubicBezTo>
                    <a:pt x="3997671" y="781539"/>
                    <a:pt x="4004021" y="784079"/>
                    <a:pt x="4011641" y="784079"/>
                  </a:cubicBezTo>
                  <a:lnTo>
                    <a:pt x="4318981" y="784079"/>
                  </a:lnTo>
                  <a:cubicBezTo>
                    <a:pt x="4327109" y="784079"/>
                    <a:pt x="4333459" y="781793"/>
                    <a:pt x="4337777" y="776967"/>
                  </a:cubicBezTo>
                  <a:cubicBezTo>
                    <a:pt x="4342349" y="772395"/>
                    <a:pt x="4344381" y="766045"/>
                    <a:pt x="4344381" y="758425"/>
                  </a:cubicBezTo>
                  <a:lnTo>
                    <a:pt x="4344381" y="370821"/>
                  </a:lnTo>
                  <a:cubicBezTo>
                    <a:pt x="4344381" y="362693"/>
                    <a:pt x="4342095" y="356343"/>
                    <a:pt x="4337777" y="352025"/>
                  </a:cubicBezTo>
                  <a:cubicBezTo>
                    <a:pt x="4333205" y="347453"/>
                    <a:pt x="4327109" y="345421"/>
                    <a:pt x="4318981" y="345421"/>
                  </a:cubicBezTo>
                  <a:lnTo>
                    <a:pt x="4011641" y="345421"/>
                  </a:lnTo>
                  <a:cubicBezTo>
                    <a:pt x="4004021" y="345421"/>
                    <a:pt x="3997671" y="347707"/>
                    <a:pt x="3993099" y="352025"/>
                  </a:cubicBezTo>
                  <a:cubicBezTo>
                    <a:pt x="3988527" y="356597"/>
                    <a:pt x="3985987" y="362693"/>
                    <a:pt x="3985987" y="370821"/>
                  </a:cubicBezTo>
                  <a:lnTo>
                    <a:pt x="3985987" y="758425"/>
                  </a:lnTo>
                  <a:cubicBezTo>
                    <a:pt x="3985987" y="766299"/>
                    <a:pt x="3988273" y="772395"/>
                    <a:pt x="3993099" y="776967"/>
                  </a:cubicBezTo>
                  <a:close/>
                  <a:moveTo>
                    <a:pt x="4668485" y="855961"/>
                  </a:moveTo>
                  <a:cubicBezTo>
                    <a:pt x="4637751" y="841229"/>
                    <a:pt x="4614383" y="820655"/>
                    <a:pt x="4598127" y="793731"/>
                  </a:cubicBezTo>
                  <a:cubicBezTo>
                    <a:pt x="4581871" y="766807"/>
                    <a:pt x="4573743" y="735311"/>
                    <a:pt x="4573743" y="698735"/>
                  </a:cubicBezTo>
                  <a:lnTo>
                    <a:pt x="4573743" y="263379"/>
                  </a:lnTo>
                  <a:lnTo>
                    <a:pt x="4678645" y="263379"/>
                  </a:lnTo>
                  <a:lnTo>
                    <a:pt x="4678645" y="755885"/>
                  </a:lnTo>
                  <a:cubicBezTo>
                    <a:pt x="4678645" y="764521"/>
                    <a:pt x="4680931" y="771125"/>
                    <a:pt x="4685757" y="775697"/>
                  </a:cubicBezTo>
                  <a:cubicBezTo>
                    <a:pt x="4690329" y="780269"/>
                    <a:pt x="4696933" y="782809"/>
                    <a:pt x="4705569" y="782809"/>
                  </a:cubicBezTo>
                  <a:lnTo>
                    <a:pt x="4973793" y="782809"/>
                  </a:lnTo>
                  <a:cubicBezTo>
                    <a:pt x="4931629" y="846309"/>
                    <a:pt x="4866605" y="877805"/>
                    <a:pt x="4778721" y="877805"/>
                  </a:cubicBezTo>
                  <a:cubicBezTo>
                    <a:pt x="4735795" y="878059"/>
                    <a:pt x="4698965" y="870693"/>
                    <a:pt x="4668485" y="855961"/>
                  </a:cubicBezTo>
                  <a:close/>
                  <a:moveTo>
                    <a:pt x="4973539" y="263379"/>
                  </a:moveTo>
                  <a:lnTo>
                    <a:pt x="5078441" y="263379"/>
                  </a:lnTo>
                  <a:lnTo>
                    <a:pt x="5078441" y="865613"/>
                  </a:lnTo>
                  <a:lnTo>
                    <a:pt x="4973539" y="865613"/>
                  </a:lnTo>
                  <a:lnTo>
                    <a:pt x="4973539" y="263379"/>
                  </a:lnTo>
                  <a:close/>
                </a:path>
              </a:pathLst>
            </a:custGeom>
            <a:noFill/>
            <a:ln w="174625" cap="rnd">
              <a:solidFill>
                <a:srgbClr val="BEDAE5">
                  <a:alpha val="83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27ED60-E5CA-BF41-7EA5-9FB4990AF542}"/>
                </a:ext>
              </a:extLst>
            </p:cNvPr>
            <p:cNvSpPr/>
            <p:nvPr/>
          </p:nvSpPr>
          <p:spPr>
            <a:xfrm>
              <a:off x="1506859" y="2565796"/>
              <a:ext cx="5077968" cy="1096771"/>
            </a:xfrm>
            <a:custGeom>
              <a:avLst/>
              <a:gdLst>
                <a:gd name="connsiteX0" fmla="*/ 218659 w 5077968"/>
                <a:gd name="connsiteY0" fmla="*/ 263379 h 1096771"/>
                <a:gd name="connsiteX1" fmla="*/ 369789 w 5077968"/>
                <a:gd name="connsiteY1" fmla="*/ 263379 h 1096771"/>
                <a:gd name="connsiteX2" fmla="*/ 369789 w 5077968"/>
                <a:gd name="connsiteY2" fmla="*/ 342627 h 1096771"/>
                <a:gd name="connsiteX3" fmla="*/ 218659 w 5077968"/>
                <a:gd name="connsiteY3" fmla="*/ 342627 h 1096771"/>
                <a:gd name="connsiteX4" fmla="*/ 218659 w 5077968"/>
                <a:gd name="connsiteY4" fmla="*/ 759695 h 1096771"/>
                <a:gd name="connsiteX5" fmla="*/ 225771 w 5077968"/>
                <a:gd name="connsiteY5" fmla="*/ 779507 h 1096771"/>
                <a:gd name="connsiteX6" fmla="*/ 245583 w 5077968"/>
                <a:gd name="connsiteY6" fmla="*/ 786619 h 1096771"/>
                <a:gd name="connsiteX7" fmla="*/ 369789 w 5077968"/>
                <a:gd name="connsiteY7" fmla="*/ 786619 h 1096771"/>
                <a:gd name="connsiteX8" fmla="*/ 369789 w 5077968"/>
                <a:gd name="connsiteY8" fmla="*/ 865867 h 1096771"/>
                <a:gd name="connsiteX9" fmla="*/ 280889 w 5077968"/>
                <a:gd name="connsiteY9" fmla="*/ 865867 h 1096771"/>
                <a:gd name="connsiteX10" fmla="*/ 157445 w 5077968"/>
                <a:gd name="connsiteY10" fmla="*/ 824465 h 1096771"/>
                <a:gd name="connsiteX11" fmla="*/ 113757 w 5077968"/>
                <a:gd name="connsiteY11" fmla="*/ 701275 h 1096771"/>
                <a:gd name="connsiteX12" fmla="*/ 113757 w 5077968"/>
                <a:gd name="connsiteY12" fmla="*/ 342627 h 1096771"/>
                <a:gd name="connsiteX13" fmla="*/ 473 w 5077968"/>
                <a:gd name="connsiteY13" fmla="*/ 342627 h 1096771"/>
                <a:gd name="connsiteX14" fmla="*/ 473 w 5077968"/>
                <a:gd name="connsiteY14" fmla="*/ 263379 h 1096771"/>
                <a:gd name="connsiteX15" fmla="*/ 89373 w 5077968"/>
                <a:gd name="connsiteY15" fmla="*/ 263379 h 1096771"/>
                <a:gd name="connsiteX16" fmla="*/ 109185 w 5077968"/>
                <a:gd name="connsiteY16" fmla="*/ 256267 h 1096771"/>
                <a:gd name="connsiteX17" fmla="*/ 116297 w 5077968"/>
                <a:gd name="connsiteY17" fmla="*/ 236455 h 1096771"/>
                <a:gd name="connsiteX18" fmla="*/ 116297 w 5077968"/>
                <a:gd name="connsiteY18" fmla="*/ 90151 h 1096771"/>
                <a:gd name="connsiteX19" fmla="*/ 218659 w 5077968"/>
                <a:gd name="connsiteY19" fmla="*/ 90151 h 1096771"/>
                <a:gd name="connsiteX20" fmla="*/ 218659 w 5077968"/>
                <a:gd name="connsiteY20" fmla="*/ 263379 h 1096771"/>
                <a:gd name="connsiteX21" fmla="*/ 469865 w 5077968"/>
                <a:gd name="connsiteY21" fmla="*/ 235 h 1096771"/>
                <a:gd name="connsiteX22" fmla="*/ 574767 w 5077968"/>
                <a:gd name="connsiteY22" fmla="*/ 235 h 1096771"/>
                <a:gd name="connsiteX23" fmla="*/ 574767 w 5077968"/>
                <a:gd name="connsiteY23" fmla="*/ 865867 h 1096771"/>
                <a:gd name="connsiteX24" fmla="*/ 469865 w 5077968"/>
                <a:gd name="connsiteY24" fmla="*/ 865867 h 1096771"/>
                <a:gd name="connsiteX25" fmla="*/ 469865 w 5077968"/>
                <a:gd name="connsiteY25" fmla="*/ 235 h 1096771"/>
                <a:gd name="connsiteX26" fmla="*/ 872709 w 5077968"/>
                <a:gd name="connsiteY26" fmla="*/ 353041 h 1096771"/>
                <a:gd name="connsiteX27" fmla="*/ 853913 w 5077968"/>
                <a:gd name="connsiteY27" fmla="*/ 346437 h 1096771"/>
                <a:gd name="connsiteX28" fmla="*/ 574767 w 5077968"/>
                <a:gd name="connsiteY28" fmla="*/ 346437 h 1096771"/>
                <a:gd name="connsiteX29" fmla="*/ 656809 w 5077968"/>
                <a:gd name="connsiteY29" fmla="*/ 274809 h 1096771"/>
                <a:gd name="connsiteX30" fmla="*/ 774665 w 5077968"/>
                <a:gd name="connsiteY30" fmla="*/ 251441 h 1096771"/>
                <a:gd name="connsiteX31" fmla="*/ 886425 w 5077968"/>
                <a:gd name="connsiteY31" fmla="*/ 272777 h 1096771"/>
                <a:gd name="connsiteX32" fmla="*/ 959069 w 5077968"/>
                <a:gd name="connsiteY32" fmla="*/ 334245 h 1096771"/>
                <a:gd name="connsiteX33" fmla="*/ 984469 w 5077968"/>
                <a:gd name="connsiteY33" fmla="*/ 429241 h 1096771"/>
                <a:gd name="connsiteX34" fmla="*/ 984469 w 5077968"/>
                <a:gd name="connsiteY34" fmla="*/ 865613 h 1096771"/>
                <a:gd name="connsiteX35" fmla="*/ 879567 w 5077968"/>
                <a:gd name="connsiteY35" fmla="*/ 865613 h 1096771"/>
                <a:gd name="connsiteX36" fmla="*/ 879567 w 5077968"/>
                <a:gd name="connsiteY36" fmla="*/ 372091 h 1096771"/>
                <a:gd name="connsiteX37" fmla="*/ 872709 w 5077968"/>
                <a:gd name="connsiteY37" fmla="*/ 353041 h 1096771"/>
                <a:gd name="connsiteX38" fmla="*/ 1202655 w 5077968"/>
                <a:gd name="connsiteY38" fmla="*/ 856723 h 1096771"/>
                <a:gd name="connsiteX39" fmla="*/ 1122899 w 5077968"/>
                <a:gd name="connsiteY39" fmla="*/ 793985 h 1096771"/>
                <a:gd name="connsiteX40" fmla="*/ 1092927 w 5077968"/>
                <a:gd name="connsiteY40" fmla="*/ 695179 h 1096771"/>
                <a:gd name="connsiteX41" fmla="*/ 1140425 w 5077968"/>
                <a:gd name="connsiteY41" fmla="*/ 573513 h 1096771"/>
                <a:gd name="connsiteX42" fmla="*/ 1273267 w 5077968"/>
                <a:gd name="connsiteY42" fmla="*/ 529317 h 1096771"/>
                <a:gd name="connsiteX43" fmla="*/ 1502375 w 5077968"/>
                <a:gd name="connsiteY43" fmla="*/ 529317 h 1096771"/>
                <a:gd name="connsiteX44" fmla="*/ 1502375 w 5077968"/>
                <a:gd name="connsiteY44" fmla="*/ 365995 h 1096771"/>
                <a:gd name="connsiteX45" fmla="*/ 1495771 w 5077968"/>
                <a:gd name="connsiteY45" fmla="*/ 347199 h 1096771"/>
                <a:gd name="connsiteX46" fmla="*/ 1476975 w 5077968"/>
                <a:gd name="connsiteY46" fmla="*/ 340595 h 1096771"/>
                <a:gd name="connsiteX47" fmla="*/ 1254979 w 5077968"/>
                <a:gd name="connsiteY47" fmla="*/ 340595 h 1096771"/>
                <a:gd name="connsiteX48" fmla="*/ 1236437 w 5077968"/>
                <a:gd name="connsiteY48" fmla="*/ 347199 h 1096771"/>
                <a:gd name="connsiteX49" fmla="*/ 1229325 w 5077968"/>
                <a:gd name="connsiteY49" fmla="*/ 365995 h 1096771"/>
                <a:gd name="connsiteX50" fmla="*/ 1229325 w 5077968"/>
                <a:gd name="connsiteY50" fmla="*/ 442703 h 1096771"/>
                <a:gd name="connsiteX51" fmla="*/ 1118327 w 5077968"/>
                <a:gd name="connsiteY51" fmla="*/ 442703 h 1096771"/>
                <a:gd name="connsiteX52" fmla="*/ 1152871 w 5077968"/>
                <a:gd name="connsiteY52" fmla="*/ 340595 h 1096771"/>
                <a:gd name="connsiteX53" fmla="*/ 1241009 w 5077968"/>
                <a:gd name="connsiteY53" fmla="*/ 274555 h 1096771"/>
                <a:gd name="connsiteX54" fmla="*/ 1369533 w 5077968"/>
                <a:gd name="connsiteY54" fmla="*/ 251441 h 1096771"/>
                <a:gd name="connsiteX55" fmla="*/ 1544285 w 5077968"/>
                <a:gd name="connsiteY55" fmla="*/ 298177 h 1096771"/>
                <a:gd name="connsiteX56" fmla="*/ 1607277 w 5077968"/>
                <a:gd name="connsiteY56" fmla="*/ 440417 h 1096771"/>
                <a:gd name="connsiteX57" fmla="*/ 1607277 w 5077968"/>
                <a:gd name="connsiteY57" fmla="*/ 865867 h 1096771"/>
                <a:gd name="connsiteX58" fmla="*/ 1502629 w 5077968"/>
                <a:gd name="connsiteY58" fmla="*/ 865867 h 1096771"/>
                <a:gd name="connsiteX59" fmla="*/ 1502629 w 5077968"/>
                <a:gd name="connsiteY59" fmla="*/ 601199 h 1096771"/>
                <a:gd name="connsiteX60" fmla="*/ 1204941 w 5077968"/>
                <a:gd name="connsiteY60" fmla="*/ 601199 h 1096771"/>
                <a:gd name="connsiteX61" fmla="*/ 1204941 w 5077968"/>
                <a:gd name="connsiteY61" fmla="*/ 764521 h 1096771"/>
                <a:gd name="connsiteX62" fmla="*/ 1212053 w 5077968"/>
                <a:gd name="connsiteY62" fmla="*/ 783063 h 1096771"/>
                <a:gd name="connsiteX63" fmla="*/ 1230595 w 5077968"/>
                <a:gd name="connsiteY63" fmla="*/ 790175 h 1096771"/>
                <a:gd name="connsiteX64" fmla="*/ 1502375 w 5077968"/>
                <a:gd name="connsiteY64" fmla="*/ 790175 h 1096771"/>
                <a:gd name="connsiteX65" fmla="*/ 1426175 w 5077968"/>
                <a:gd name="connsiteY65" fmla="*/ 855707 h 1096771"/>
                <a:gd name="connsiteX66" fmla="*/ 1310859 w 5077968"/>
                <a:gd name="connsiteY66" fmla="*/ 878059 h 1096771"/>
                <a:gd name="connsiteX67" fmla="*/ 1202655 w 5077968"/>
                <a:gd name="connsiteY67" fmla="*/ 856723 h 1096771"/>
                <a:gd name="connsiteX68" fmla="*/ 1753581 w 5077968"/>
                <a:gd name="connsiteY68" fmla="*/ 263379 h 1096771"/>
                <a:gd name="connsiteX69" fmla="*/ 1858483 w 5077968"/>
                <a:gd name="connsiteY69" fmla="*/ 263379 h 1096771"/>
                <a:gd name="connsiteX70" fmla="*/ 1858483 w 5077968"/>
                <a:gd name="connsiteY70" fmla="*/ 865613 h 1096771"/>
                <a:gd name="connsiteX71" fmla="*/ 1753581 w 5077968"/>
                <a:gd name="connsiteY71" fmla="*/ 865613 h 1096771"/>
                <a:gd name="connsiteX72" fmla="*/ 1753581 w 5077968"/>
                <a:gd name="connsiteY72" fmla="*/ 263379 h 1096771"/>
                <a:gd name="connsiteX73" fmla="*/ 2156679 w 5077968"/>
                <a:gd name="connsiteY73" fmla="*/ 353041 h 1096771"/>
                <a:gd name="connsiteX74" fmla="*/ 2137883 w 5077968"/>
                <a:gd name="connsiteY74" fmla="*/ 346437 h 1096771"/>
                <a:gd name="connsiteX75" fmla="*/ 1858483 w 5077968"/>
                <a:gd name="connsiteY75" fmla="*/ 346437 h 1096771"/>
                <a:gd name="connsiteX76" fmla="*/ 1937731 w 5077968"/>
                <a:gd name="connsiteY76" fmla="*/ 275825 h 1096771"/>
                <a:gd name="connsiteX77" fmla="*/ 2058381 w 5077968"/>
                <a:gd name="connsiteY77" fmla="*/ 251441 h 1096771"/>
                <a:gd name="connsiteX78" fmla="*/ 2171665 w 5077968"/>
                <a:gd name="connsiteY78" fmla="*/ 273031 h 1096771"/>
                <a:gd name="connsiteX79" fmla="*/ 2243293 w 5077968"/>
                <a:gd name="connsiteY79" fmla="*/ 335007 h 1096771"/>
                <a:gd name="connsiteX80" fmla="*/ 2267931 w 5077968"/>
                <a:gd name="connsiteY80" fmla="*/ 429495 h 1096771"/>
                <a:gd name="connsiteX81" fmla="*/ 2267931 w 5077968"/>
                <a:gd name="connsiteY81" fmla="*/ 865867 h 1096771"/>
                <a:gd name="connsiteX82" fmla="*/ 2163029 w 5077968"/>
                <a:gd name="connsiteY82" fmla="*/ 865867 h 1096771"/>
                <a:gd name="connsiteX83" fmla="*/ 2163029 w 5077968"/>
                <a:gd name="connsiteY83" fmla="*/ 372091 h 1096771"/>
                <a:gd name="connsiteX84" fmla="*/ 2156679 w 5077968"/>
                <a:gd name="connsiteY84" fmla="*/ 353041 h 1096771"/>
                <a:gd name="connsiteX85" fmla="*/ 2414489 w 5077968"/>
                <a:gd name="connsiteY85" fmla="*/ 865867 h 1096771"/>
                <a:gd name="connsiteX86" fmla="*/ 2414489 w 5077968"/>
                <a:gd name="connsiteY86" fmla="*/ 235 h 1096771"/>
                <a:gd name="connsiteX87" fmla="*/ 2519391 w 5077968"/>
                <a:gd name="connsiteY87" fmla="*/ 235 h 1096771"/>
                <a:gd name="connsiteX88" fmla="*/ 2519391 w 5077968"/>
                <a:gd name="connsiteY88" fmla="*/ 865867 h 1096771"/>
                <a:gd name="connsiteX89" fmla="*/ 2414489 w 5077968"/>
                <a:gd name="connsiteY89" fmla="*/ 865867 h 1096771"/>
                <a:gd name="connsiteX90" fmla="*/ 2800823 w 5077968"/>
                <a:gd name="connsiteY90" fmla="*/ 263379 h 1096771"/>
                <a:gd name="connsiteX91" fmla="*/ 2924013 w 5077968"/>
                <a:gd name="connsiteY91" fmla="*/ 263379 h 1096771"/>
                <a:gd name="connsiteX92" fmla="*/ 2654519 w 5077968"/>
                <a:gd name="connsiteY92" fmla="*/ 524237 h 1096771"/>
                <a:gd name="connsiteX93" fmla="*/ 2647915 w 5077968"/>
                <a:gd name="connsiteY93" fmla="*/ 536937 h 1096771"/>
                <a:gd name="connsiteX94" fmla="*/ 2653503 w 5077968"/>
                <a:gd name="connsiteY94" fmla="*/ 548621 h 1096771"/>
                <a:gd name="connsiteX95" fmla="*/ 2929093 w 5077968"/>
                <a:gd name="connsiteY95" fmla="*/ 865613 h 1096771"/>
                <a:gd name="connsiteX96" fmla="*/ 2801077 w 5077968"/>
                <a:gd name="connsiteY96" fmla="*/ 865613 h 1096771"/>
                <a:gd name="connsiteX97" fmla="*/ 2519391 w 5077968"/>
                <a:gd name="connsiteY97" fmla="*/ 538969 h 1096771"/>
                <a:gd name="connsiteX98" fmla="*/ 2800823 w 5077968"/>
                <a:gd name="connsiteY98" fmla="*/ 263379 h 1096771"/>
                <a:gd name="connsiteX99" fmla="*/ 3466049 w 5077968"/>
                <a:gd name="connsiteY99" fmla="*/ 853167 h 1096771"/>
                <a:gd name="connsiteX100" fmla="*/ 3438871 w 5077968"/>
                <a:gd name="connsiteY100" fmla="*/ 830815 h 1096771"/>
                <a:gd name="connsiteX101" fmla="*/ 3420329 w 5077968"/>
                <a:gd name="connsiteY101" fmla="*/ 789921 h 1096771"/>
                <a:gd name="connsiteX102" fmla="*/ 3244815 w 5077968"/>
                <a:gd name="connsiteY102" fmla="*/ 263125 h 1096771"/>
                <a:gd name="connsiteX103" fmla="*/ 3354543 w 5077968"/>
                <a:gd name="connsiteY103" fmla="*/ 263125 h 1096771"/>
                <a:gd name="connsiteX104" fmla="*/ 3536153 w 5077968"/>
                <a:gd name="connsiteY104" fmla="*/ 860533 h 1096771"/>
                <a:gd name="connsiteX105" fmla="*/ 3720303 w 5077968"/>
                <a:gd name="connsiteY105" fmla="*/ 263125 h 1096771"/>
                <a:gd name="connsiteX106" fmla="*/ 3825205 w 5077968"/>
                <a:gd name="connsiteY106" fmla="*/ 263125 h 1096771"/>
                <a:gd name="connsiteX107" fmla="*/ 3591017 w 5077968"/>
                <a:gd name="connsiteY107" fmla="*/ 999471 h 1096771"/>
                <a:gd name="connsiteX108" fmla="*/ 3563585 w 5077968"/>
                <a:gd name="connsiteY108" fmla="*/ 1061701 h 1096771"/>
                <a:gd name="connsiteX109" fmla="*/ 3527263 w 5077968"/>
                <a:gd name="connsiteY109" fmla="*/ 1089387 h 1096771"/>
                <a:gd name="connsiteX110" fmla="*/ 3464271 w 5077968"/>
                <a:gd name="connsiteY110" fmla="*/ 1097007 h 1096771"/>
                <a:gd name="connsiteX111" fmla="*/ 3343621 w 5077968"/>
                <a:gd name="connsiteY111" fmla="*/ 1097007 h 1096771"/>
                <a:gd name="connsiteX112" fmla="*/ 3343621 w 5077968"/>
                <a:gd name="connsiteY112" fmla="*/ 1014457 h 1096771"/>
                <a:gd name="connsiteX113" fmla="*/ 3466811 w 5077968"/>
                <a:gd name="connsiteY113" fmla="*/ 1014457 h 1096771"/>
                <a:gd name="connsiteX114" fmla="*/ 3485099 w 5077968"/>
                <a:gd name="connsiteY114" fmla="*/ 1010139 h 1096771"/>
                <a:gd name="connsiteX115" fmla="*/ 3494751 w 5077968"/>
                <a:gd name="connsiteY115" fmla="*/ 994899 h 1096771"/>
                <a:gd name="connsiteX116" fmla="*/ 3536153 w 5077968"/>
                <a:gd name="connsiteY116" fmla="*/ 860787 h 1096771"/>
                <a:gd name="connsiteX117" fmla="*/ 3511769 w 5077968"/>
                <a:gd name="connsiteY117" fmla="*/ 860787 h 1096771"/>
                <a:gd name="connsiteX118" fmla="*/ 3466049 w 5077968"/>
                <a:gd name="connsiteY118" fmla="*/ 853167 h 1096771"/>
                <a:gd name="connsiteX119" fmla="*/ 4035009 w 5077968"/>
                <a:gd name="connsiteY119" fmla="*/ 855453 h 1096771"/>
                <a:gd name="connsiteX120" fmla="*/ 3939505 w 5077968"/>
                <a:gd name="connsiteY120" fmla="*/ 790175 h 1096771"/>
                <a:gd name="connsiteX121" fmla="*/ 3886419 w 5077968"/>
                <a:gd name="connsiteY121" fmla="*/ 693147 h 1096771"/>
                <a:gd name="connsiteX122" fmla="*/ 3868639 w 5077968"/>
                <a:gd name="connsiteY122" fmla="*/ 565639 h 1096771"/>
                <a:gd name="connsiteX123" fmla="*/ 3868639 w 5077968"/>
                <a:gd name="connsiteY123" fmla="*/ 563099 h 1096771"/>
                <a:gd name="connsiteX124" fmla="*/ 3886419 w 5077968"/>
                <a:gd name="connsiteY124" fmla="*/ 435591 h 1096771"/>
                <a:gd name="connsiteX125" fmla="*/ 3939505 w 5077968"/>
                <a:gd name="connsiteY125" fmla="*/ 338563 h 1096771"/>
                <a:gd name="connsiteX126" fmla="*/ 4035009 w 5077968"/>
                <a:gd name="connsiteY126" fmla="*/ 273285 h 1096771"/>
                <a:gd name="connsiteX127" fmla="*/ 4165057 w 5077968"/>
                <a:gd name="connsiteY127" fmla="*/ 250679 h 1096771"/>
                <a:gd name="connsiteX128" fmla="*/ 4295105 w 5077968"/>
                <a:gd name="connsiteY128" fmla="*/ 273285 h 1096771"/>
                <a:gd name="connsiteX129" fmla="*/ 4390609 w 5077968"/>
                <a:gd name="connsiteY129" fmla="*/ 338563 h 1096771"/>
                <a:gd name="connsiteX130" fmla="*/ 4443695 w 5077968"/>
                <a:gd name="connsiteY130" fmla="*/ 435591 h 1096771"/>
                <a:gd name="connsiteX131" fmla="*/ 4461475 w 5077968"/>
                <a:gd name="connsiteY131" fmla="*/ 563099 h 1096771"/>
                <a:gd name="connsiteX132" fmla="*/ 4461475 w 5077968"/>
                <a:gd name="connsiteY132" fmla="*/ 565639 h 1096771"/>
                <a:gd name="connsiteX133" fmla="*/ 4443695 w 5077968"/>
                <a:gd name="connsiteY133" fmla="*/ 693147 h 1096771"/>
                <a:gd name="connsiteX134" fmla="*/ 4390609 w 5077968"/>
                <a:gd name="connsiteY134" fmla="*/ 790175 h 1096771"/>
                <a:gd name="connsiteX135" fmla="*/ 4295105 w 5077968"/>
                <a:gd name="connsiteY135" fmla="*/ 855453 h 1096771"/>
                <a:gd name="connsiteX136" fmla="*/ 4165057 w 5077968"/>
                <a:gd name="connsiteY136" fmla="*/ 878059 h 1096771"/>
                <a:gd name="connsiteX137" fmla="*/ 4035009 w 5077968"/>
                <a:gd name="connsiteY137" fmla="*/ 855453 h 1096771"/>
                <a:gd name="connsiteX138" fmla="*/ 3993099 w 5077968"/>
                <a:gd name="connsiteY138" fmla="*/ 776967 h 1096771"/>
                <a:gd name="connsiteX139" fmla="*/ 4011641 w 5077968"/>
                <a:gd name="connsiteY139" fmla="*/ 784079 h 1096771"/>
                <a:gd name="connsiteX140" fmla="*/ 4318981 w 5077968"/>
                <a:gd name="connsiteY140" fmla="*/ 784079 h 1096771"/>
                <a:gd name="connsiteX141" fmla="*/ 4337777 w 5077968"/>
                <a:gd name="connsiteY141" fmla="*/ 776967 h 1096771"/>
                <a:gd name="connsiteX142" fmla="*/ 4344381 w 5077968"/>
                <a:gd name="connsiteY142" fmla="*/ 758425 h 1096771"/>
                <a:gd name="connsiteX143" fmla="*/ 4344381 w 5077968"/>
                <a:gd name="connsiteY143" fmla="*/ 370821 h 1096771"/>
                <a:gd name="connsiteX144" fmla="*/ 4337777 w 5077968"/>
                <a:gd name="connsiteY144" fmla="*/ 352025 h 1096771"/>
                <a:gd name="connsiteX145" fmla="*/ 4318981 w 5077968"/>
                <a:gd name="connsiteY145" fmla="*/ 345421 h 1096771"/>
                <a:gd name="connsiteX146" fmla="*/ 4011641 w 5077968"/>
                <a:gd name="connsiteY146" fmla="*/ 345421 h 1096771"/>
                <a:gd name="connsiteX147" fmla="*/ 3993099 w 5077968"/>
                <a:gd name="connsiteY147" fmla="*/ 352025 h 1096771"/>
                <a:gd name="connsiteX148" fmla="*/ 3985987 w 5077968"/>
                <a:gd name="connsiteY148" fmla="*/ 370821 h 1096771"/>
                <a:gd name="connsiteX149" fmla="*/ 3985987 w 5077968"/>
                <a:gd name="connsiteY149" fmla="*/ 758425 h 1096771"/>
                <a:gd name="connsiteX150" fmla="*/ 3993099 w 5077968"/>
                <a:gd name="connsiteY150" fmla="*/ 776967 h 1096771"/>
                <a:gd name="connsiteX151" fmla="*/ 4668485 w 5077968"/>
                <a:gd name="connsiteY151" fmla="*/ 855961 h 1096771"/>
                <a:gd name="connsiteX152" fmla="*/ 4598127 w 5077968"/>
                <a:gd name="connsiteY152" fmla="*/ 793731 h 1096771"/>
                <a:gd name="connsiteX153" fmla="*/ 4573743 w 5077968"/>
                <a:gd name="connsiteY153" fmla="*/ 698735 h 1096771"/>
                <a:gd name="connsiteX154" fmla="*/ 4573743 w 5077968"/>
                <a:gd name="connsiteY154" fmla="*/ 263379 h 1096771"/>
                <a:gd name="connsiteX155" fmla="*/ 4678645 w 5077968"/>
                <a:gd name="connsiteY155" fmla="*/ 263379 h 1096771"/>
                <a:gd name="connsiteX156" fmla="*/ 4678645 w 5077968"/>
                <a:gd name="connsiteY156" fmla="*/ 755885 h 1096771"/>
                <a:gd name="connsiteX157" fmla="*/ 4685757 w 5077968"/>
                <a:gd name="connsiteY157" fmla="*/ 775697 h 1096771"/>
                <a:gd name="connsiteX158" fmla="*/ 4705569 w 5077968"/>
                <a:gd name="connsiteY158" fmla="*/ 782809 h 1096771"/>
                <a:gd name="connsiteX159" fmla="*/ 4973793 w 5077968"/>
                <a:gd name="connsiteY159" fmla="*/ 782809 h 1096771"/>
                <a:gd name="connsiteX160" fmla="*/ 4778721 w 5077968"/>
                <a:gd name="connsiteY160" fmla="*/ 877805 h 1096771"/>
                <a:gd name="connsiteX161" fmla="*/ 4668485 w 5077968"/>
                <a:gd name="connsiteY161" fmla="*/ 855961 h 1096771"/>
                <a:gd name="connsiteX162" fmla="*/ 4973539 w 5077968"/>
                <a:gd name="connsiteY162" fmla="*/ 263379 h 1096771"/>
                <a:gd name="connsiteX163" fmla="*/ 5078441 w 5077968"/>
                <a:gd name="connsiteY163" fmla="*/ 263379 h 1096771"/>
                <a:gd name="connsiteX164" fmla="*/ 5078441 w 5077968"/>
                <a:gd name="connsiteY164" fmla="*/ 865613 h 1096771"/>
                <a:gd name="connsiteX165" fmla="*/ 4973539 w 5077968"/>
                <a:gd name="connsiteY165" fmla="*/ 865613 h 1096771"/>
                <a:gd name="connsiteX166" fmla="*/ 4973539 w 5077968"/>
                <a:gd name="connsiteY166" fmla="*/ 263379 h 1096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</a:cxnLst>
              <a:rect l="l" t="t" r="r" b="b"/>
              <a:pathLst>
                <a:path w="5077968" h="1096771">
                  <a:moveTo>
                    <a:pt x="218659" y="263379"/>
                  </a:moveTo>
                  <a:lnTo>
                    <a:pt x="369789" y="263379"/>
                  </a:lnTo>
                  <a:lnTo>
                    <a:pt x="369789" y="342627"/>
                  </a:lnTo>
                  <a:lnTo>
                    <a:pt x="218659" y="342627"/>
                  </a:lnTo>
                  <a:lnTo>
                    <a:pt x="218659" y="759695"/>
                  </a:lnTo>
                  <a:cubicBezTo>
                    <a:pt x="218659" y="768331"/>
                    <a:pt x="220945" y="774935"/>
                    <a:pt x="225771" y="779507"/>
                  </a:cubicBezTo>
                  <a:cubicBezTo>
                    <a:pt x="230343" y="784079"/>
                    <a:pt x="236947" y="786619"/>
                    <a:pt x="245583" y="786619"/>
                  </a:cubicBezTo>
                  <a:lnTo>
                    <a:pt x="369789" y="786619"/>
                  </a:lnTo>
                  <a:lnTo>
                    <a:pt x="369789" y="865867"/>
                  </a:lnTo>
                  <a:lnTo>
                    <a:pt x="280889" y="865867"/>
                  </a:lnTo>
                  <a:cubicBezTo>
                    <a:pt x="227549" y="865867"/>
                    <a:pt x="186401" y="852151"/>
                    <a:pt x="157445" y="824465"/>
                  </a:cubicBezTo>
                  <a:cubicBezTo>
                    <a:pt x="128489" y="796779"/>
                    <a:pt x="113757" y="755885"/>
                    <a:pt x="113757" y="701275"/>
                  </a:cubicBezTo>
                  <a:lnTo>
                    <a:pt x="113757" y="342627"/>
                  </a:lnTo>
                  <a:lnTo>
                    <a:pt x="473" y="342627"/>
                  </a:lnTo>
                  <a:lnTo>
                    <a:pt x="473" y="263379"/>
                  </a:lnTo>
                  <a:lnTo>
                    <a:pt x="89373" y="263379"/>
                  </a:lnTo>
                  <a:cubicBezTo>
                    <a:pt x="98009" y="263379"/>
                    <a:pt x="104613" y="261093"/>
                    <a:pt x="109185" y="256267"/>
                  </a:cubicBezTo>
                  <a:cubicBezTo>
                    <a:pt x="113757" y="251441"/>
                    <a:pt x="116297" y="245091"/>
                    <a:pt x="116297" y="236455"/>
                  </a:cubicBezTo>
                  <a:lnTo>
                    <a:pt x="116297" y="90151"/>
                  </a:lnTo>
                  <a:lnTo>
                    <a:pt x="218659" y="90151"/>
                  </a:lnTo>
                  <a:lnTo>
                    <a:pt x="218659" y="263379"/>
                  </a:lnTo>
                  <a:close/>
                  <a:moveTo>
                    <a:pt x="469865" y="235"/>
                  </a:moveTo>
                  <a:lnTo>
                    <a:pt x="574767" y="235"/>
                  </a:lnTo>
                  <a:lnTo>
                    <a:pt x="574767" y="865867"/>
                  </a:lnTo>
                  <a:lnTo>
                    <a:pt x="469865" y="865867"/>
                  </a:lnTo>
                  <a:lnTo>
                    <a:pt x="469865" y="235"/>
                  </a:lnTo>
                  <a:close/>
                  <a:moveTo>
                    <a:pt x="872709" y="353041"/>
                  </a:moveTo>
                  <a:cubicBezTo>
                    <a:pt x="868137" y="348469"/>
                    <a:pt x="862041" y="346437"/>
                    <a:pt x="853913" y="346437"/>
                  </a:cubicBezTo>
                  <a:lnTo>
                    <a:pt x="574767" y="346437"/>
                  </a:lnTo>
                  <a:cubicBezTo>
                    <a:pt x="596611" y="314433"/>
                    <a:pt x="624043" y="290557"/>
                    <a:pt x="656809" y="274809"/>
                  </a:cubicBezTo>
                  <a:cubicBezTo>
                    <a:pt x="689575" y="259061"/>
                    <a:pt x="728945" y="251441"/>
                    <a:pt x="774665" y="251441"/>
                  </a:cubicBezTo>
                  <a:cubicBezTo>
                    <a:pt x="817845" y="251441"/>
                    <a:pt x="854929" y="258553"/>
                    <a:pt x="886425" y="272777"/>
                  </a:cubicBezTo>
                  <a:cubicBezTo>
                    <a:pt x="917921" y="287001"/>
                    <a:pt x="942051" y="307575"/>
                    <a:pt x="959069" y="334245"/>
                  </a:cubicBezTo>
                  <a:cubicBezTo>
                    <a:pt x="975833" y="361169"/>
                    <a:pt x="984469" y="392665"/>
                    <a:pt x="984469" y="429241"/>
                  </a:cubicBezTo>
                  <a:lnTo>
                    <a:pt x="984469" y="865613"/>
                  </a:lnTo>
                  <a:lnTo>
                    <a:pt x="879567" y="865613"/>
                  </a:lnTo>
                  <a:lnTo>
                    <a:pt x="879567" y="372091"/>
                  </a:lnTo>
                  <a:cubicBezTo>
                    <a:pt x="879567" y="363963"/>
                    <a:pt x="877281" y="357613"/>
                    <a:pt x="872709" y="353041"/>
                  </a:cubicBezTo>
                  <a:close/>
                  <a:moveTo>
                    <a:pt x="1202655" y="856723"/>
                  </a:moveTo>
                  <a:cubicBezTo>
                    <a:pt x="1169381" y="842499"/>
                    <a:pt x="1142711" y="821671"/>
                    <a:pt x="1122899" y="793985"/>
                  </a:cubicBezTo>
                  <a:cubicBezTo>
                    <a:pt x="1103087" y="766299"/>
                    <a:pt x="1092927" y="733533"/>
                    <a:pt x="1092927" y="695179"/>
                  </a:cubicBezTo>
                  <a:cubicBezTo>
                    <a:pt x="1092927" y="643617"/>
                    <a:pt x="1108675" y="602977"/>
                    <a:pt x="1140425" y="573513"/>
                  </a:cubicBezTo>
                  <a:cubicBezTo>
                    <a:pt x="1172175" y="544049"/>
                    <a:pt x="1216371" y="529317"/>
                    <a:pt x="1273267" y="529317"/>
                  </a:cubicBezTo>
                  <a:lnTo>
                    <a:pt x="1502375" y="529317"/>
                  </a:lnTo>
                  <a:lnTo>
                    <a:pt x="1502375" y="365995"/>
                  </a:lnTo>
                  <a:cubicBezTo>
                    <a:pt x="1502375" y="357867"/>
                    <a:pt x="1500089" y="351517"/>
                    <a:pt x="1495771" y="347199"/>
                  </a:cubicBezTo>
                  <a:cubicBezTo>
                    <a:pt x="1491199" y="342627"/>
                    <a:pt x="1485103" y="340595"/>
                    <a:pt x="1476975" y="340595"/>
                  </a:cubicBezTo>
                  <a:lnTo>
                    <a:pt x="1254979" y="340595"/>
                  </a:lnTo>
                  <a:cubicBezTo>
                    <a:pt x="1247359" y="340595"/>
                    <a:pt x="1241009" y="342881"/>
                    <a:pt x="1236437" y="347199"/>
                  </a:cubicBezTo>
                  <a:cubicBezTo>
                    <a:pt x="1231865" y="351771"/>
                    <a:pt x="1229325" y="357867"/>
                    <a:pt x="1229325" y="365995"/>
                  </a:cubicBezTo>
                  <a:lnTo>
                    <a:pt x="1229325" y="442703"/>
                  </a:lnTo>
                  <a:lnTo>
                    <a:pt x="1118327" y="442703"/>
                  </a:lnTo>
                  <a:cubicBezTo>
                    <a:pt x="1119851" y="403333"/>
                    <a:pt x="1131535" y="369297"/>
                    <a:pt x="1152871" y="340595"/>
                  </a:cubicBezTo>
                  <a:cubicBezTo>
                    <a:pt x="1174207" y="311893"/>
                    <a:pt x="1203671" y="289795"/>
                    <a:pt x="1241009" y="274555"/>
                  </a:cubicBezTo>
                  <a:cubicBezTo>
                    <a:pt x="1278347" y="259315"/>
                    <a:pt x="1321273" y="251441"/>
                    <a:pt x="1369533" y="251441"/>
                  </a:cubicBezTo>
                  <a:cubicBezTo>
                    <a:pt x="1443955" y="251441"/>
                    <a:pt x="1502121" y="266935"/>
                    <a:pt x="1544285" y="298177"/>
                  </a:cubicBezTo>
                  <a:cubicBezTo>
                    <a:pt x="1586449" y="329165"/>
                    <a:pt x="1607277" y="376663"/>
                    <a:pt x="1607277" y="440417"/>
                  </a:cubicBezTo>
                  <a:lnTo>
                    <a:pt x="1607277" y="865867"/>
                  </a:lnTo>
                  <a:lnTo>
                    <a:pt x="1502629" y="865867"/>
                  </a:lnTo>
                  <a:lnTo>
                    <a:pt x="1502629" y="601199"/>
                  </a:lnTo>
                  <a:lnTo>
                    <a:pt x="1204941" y="601199"/>
                  </a:lnTo>
                  <a:lnTo>
                    <a:pt x="1204941" y="764521"/>
                  </a:lnTo>
                  <a:cubicBezTo>
                    <a:pt x="1204941" y="772141"/>
                    <a:pt x="1207227" y="778491"/>
                    <a:pt x="1212053" y="783063"/>
                  </a:cubicBezTo>
                  <a:cubicBezTo>
                    <a:pt x="1216625" y="787635"/>
                    <a:pt x="1222975" y="790175"/>
                    <a:pt x="1230595" y="790175"/>
                  </a:cubicBezTo>
                  <a:lnTo>
                    <a:pt x="1502375" y="790175"/>
                  </a:lnTo>
                  <a:cubicBezTo>
                    <a:pt x="1485357" y="819131"/>
                    <a:pt x="1459957" y="840975"/>
                    <a:pt x="1426175" y="855707"/>
                  </a:cubicBezTo>
                  <a:cubicBezTo>
                    <a:pt x="1392393" y="870439"/>
                    <a:pt x="1354039" y="878059"/>
                    <a:pt x="1310859" y="878059"/>
                  </a:cubicBezTo>
                  <a:cubicBezTo>
                    <a:pt x="1271997" y="878059"/>
                    <a:pt x="1235929" y="870947"/>
                    <a:pt x="1202655" y="856723"/>
                  </a:cubicBezTo>
                  <a:close/>
                  <a:moveTo>
                    <a:pt x="1753581" y="263379"/>
                  </a:moveTo>
                  <a:lnTo>
                    <a:pt x="1858483" y="263379"/>
                  </a:lnTo>
                  <a:lnTo>
                    <a:pt x="1858483" y="865613"/>
                  </a:lnTo>
                  <a:lnTo>
                    <a:pt x="1753581" y="865613"/>
                  </a:lnTo>
                  <a:lnTo>
                    <a:pt x="1753581" y="263379"/>
                  </a:lnTo>
                  <a:close/>
                  <a:moveTo>
                    <a:pt x="2156679" y="353041"/>
                  </a:moveTo>
                  <a:cubicBezTo>
                    <a:pt x="2152107" y="348469"/>
                    <a:pt x="2146011" y="346437"/>
                    <a:pt x="2137883" y="346437"/>
                  </a:cubicBezTo>
                  <a:lnTo>
                    <a:pt x="1858483" y="346437"/>
                  </a:lnTo>
                  <a:cubicBezTo>
                    <a:pt x="1878803" y="315449"/>
                    <a:pt x="1905219" y="292081"/>
                    <a:pt x="1937731" y="275825"/>
                  </a:cubicBezTo>
                  <a:cubicBezTo>
                    <a:pt x="1970243" y="259569"/>
                    <a:pt x="2010375" y="251441"/>
                    <a:pt x="2058381" y="251441"/>
                  </a:cubicBezTo>
                  <a:cubicBezTo>
                    <a:pt x="2102577" y="251441"/>
                    <a:pt x="2140423" y="258553"/>
                    <a:pt x="2171665" y="273031"/>
                  </a:cubicBezTo>
                  <a:cubicBezTo>
                    <a:pt x="2202907" y="287509"/>
                    <a:pt x="2226783" y="308083"/>
                    <a:pt x="2243293" y="335007"/>
                  </a:cubicBezTo>
                  <a:cubicBezTo>
                    <a:pt x="2259803" y="361931"/>
                    <a:pt x="2267931" y="393427"/>
                    <a:pt x="2267931" y="429495"/>
                  </a:cubicBezTo>
                  <a:lnTo>
                    <a:pt x="2267931" y="865867"/>
                  </a:lnTo>
                  <a:lnTo>
                    <a:pt x="2163029" y="865867"/>
                  </a:lnTo>
                  <a:lnTo>
                    <a:pt x="2163029" y="372091"/>
                  </a:lnTo>
                  <a:cubicBezTo>
                    <a:pt x="2163283" y="363963"/>
                    <a:pt x="2160997" y="357613"/>
                    <a:pt x="2156679" y="353041"/>
                  </a:cubicBezTo>
                  <a:close/>
                  <a:moveTo>
                    <a:pt x="2414489" y="865867"/>
                  </a:moveTo>
                  <a:lnTo>
                    <a:pt x="2414489" y="235"/>
                  </a:lnTo>
                  <a:lnTo>
                    <a:pt x="2519391" y="235"/>
                  </a:lnTo>
                  <a:lnTo>
                    <a:pt x="2519391" y="865867"/>
                  </a:lnTo>
                  <a:lnTo>
                    <a:pt x="2414489" y="865867"/>
                  </a:lnTo>
                  <a:close/>
                  <a:moveTo>
                    <a:pt x="2800823" y="263379"/>
                  </a:moveTo>
                  <a:lnTo>
                    <a:pt x="2924013" y="263379"/>
                  </a:lnTo>
                  <a:lnTo>
                    <a:pt x="2654519" y="524237"/>
                  </a:lnTo>
                  <a:cubicBezTo>
                    <a:pt x="2649947" y="528809"/>
                    <a:pt x="2647915" y="532873"/>
                    <a:pt x="2647915" y="536937"/>
                  </a:cubicBezTo>
                  <a:cubicBezTo>
                    <a:pt x="2647915" y="540239"/>
                    <a:pt x="2649693" y="544049"/>
                    <a:pt x="2653503" y="548621"/>
                  </a:cubicBezTo>
                  <a:lnTo>
                    <a:pt x="2929093" y="865613"/>
                  </a:lnTo>
                  <a:lnTo>
                    <a:pt x="2801077" y="865613"/>
                  </a:lnTo>
                  <a:lnTo>
                    <a:pt x="2519391" y="538969"/>
                  </a:lnTo>
                  <a:lnTo>
                    <a:pt x="2800823" y="263379"/>
                  </a:lnTo>
                  <a:close/>
                  <a:moveTo>
                    <a:pt x="3466049" y="853167"/>
                  </a:moveTo>
                  <a:cubicBezTo>
                    <a:pt x="3454619" y="848087"/>
                    <a:pt x="3445729" y="840721"/>
                    <a:pt x="3438871" y="830815"/>
                  </a:cubicBezTo>
                  <a:cubicBezTo>
                    <a:pt x="3432267" y="821163"/>
                    <a:pt x="3425917" y="807447"/>
                    <a:pt x="3420329" y="789921"/>
                  </a:cubicBezTo>
                  <a:lnTo>
                    <a:pt x="3244815" y="263125"/>
                  </a:lnTo>
                  <a:lnTo>
                    <a:pt x="3354543" y="263125"/>
                  </a:lnTo>
                  <a:lnTo>
                    <a:pt x="3536153" y="860533"/>
                  </a:lnTo>
                  <a:lnTo>
                    <a:pt x="3720303" y="263125"/>
                  </a:lnTo>
                  <a:lnTo>
                    <a:pt x="3825205" y="263125"/>
                  </a:lnTo>
                  <a:lnTo>
                    <a:pt x="3591017" y="999471"/>
                  </a:lnTo>
                  <a:cubicBezTo>
                    <a:pt x="3582127" y="1027411"/>
                    <a:pt x="3572983" y="1048239"/>
                    <a:pt x="3563585" y="1061701"/>
                  </a:cubicBezTo>
                  <a:cubicBezTo>
                    <a:pt x="3554187" y="1075163"/>
                    <a:pt x="3542249" y="1084307"/>
                    <a:pt x="3527263" y="1089387"/>
                  </a:cubicBezTo>
                  <a:cubicBezTo>
                    <a:pt x="3512531" y="1094467"/>
                    <a:pt x="3491449" y="1097007"/>
                    <a:pt x="3464271" y="1097007"/>
                  </a:cubicBezTo>
                  <a:lnTo>
                    <a:pt x="3343621" y="1097007"/>
                  </a:lnTo>
                  <a:lnTo>
                    <a:pt x="3343621" y="1014457"/>
                  </a:lnTo>
                  <a:lnTo>
                    <a:pt x="3466811" y="1014457"/>
                  </a:lnTo>
                  <a:cubicBezTo>
                    <a:pt x="3474939" y="1014457"/>
                    <a:pt x="3481035" y="1012933"/>
                    <a:pt x="3485099" y="1010139"/>
                  </a:cubicBezTo>
                  <a:cubicBezTo>
                    <a:pt x="3489163" y="1007345"/>
                    <a:pt x="3492465" y="1002265"/>
                    <a:pt x="3494751" y="994899"/>
                  </a:cubicBezTo>
                  <a:lnTo>
                    <a:pt x="3536153" y="860787"/>
                  </a:lnTo>
                  <a:lnTo>
                    <a:pt x="3511769" y="860787"/>
                  </a:lnTo>
                  <a:cubicBezTo>
                    <a:pt x="3492719" y="860787"/>
                    <a:pt x="3477479" y="858247"/>
                    <a:pt x="3466049" y="853167"/>
                  </a:cubicBezTo>
                  <a:close/>
                  <a:moveTo>
                    <a:pt x="4035009" y="855453"/>
                  </a:moveTo>
                  <a:cubicBezTo>
                    <a:pt x="3996147" y="840467"/>
                    <a:pt x="3964397" y="818623"/>
                    <a:pt x="3939505" y="790175"/>
                  </a:cubicBezTo>
                  <a:cubicBezTo>
                    <a:pt x="3915883" y="764267"/>
                    <a:pt x="3898357" y="731755"/>
                    <a:pt x="3886419" y="693147"/>
                  </a:cubicBezTo>
                  <a:cubicBezTo>
                    <a:pt x="3874735" y="654539"/>
                    <a:pt x="3868639" y="612121"/>
                    <a:pt x="3868639" y="565639"/>
                  </a:cubicBezTo>
                  <a:lnTo>
                    <a:pt x="3868639" y="563099"/>
                  </a:lnTo>
                  <a:cubicBezTo>
                    <a:pt x="3868639" y="516871"/>
                    <a:pt x="3874481" y="474199"/>
                    <a:pt x="3886419" y="435591"/>
                  </a:cubicBezTo>
                  <a:cubicBezTo>
                    <a:pt x="3898103" y="396983"/>
                    <a:pt x="3915883" y="364725"/>
                    <a:pt x="3939505" y="338563"/>
                  </a:cubicBezTo>
                  <a:cubicBezTo>
                    <a:pt x="3964397" y="310115"/>
                    <a:pt x="3996147" y="288271"/>
                    <a:pt x="4035009" y="273285"/>
                  </a:cubicBezTo>
                  <a:cubicBezTo>
                    <a:pt x="4073871" y="258299"/>
                    <a:pt x="4117305" y="250679"/>
                    <a:pt x="4165057" y="250679"/>
                  </a:cubicBezTo>
                  <a:cubicBezTo>
                    <a:pt x="4213063" y="250679"/>
                    <a:pt x="4256497" y="258299"/>
                    <a:pt x="4295105" y="273285"/>
                  </a:cubicBezTo>
                  <a:cubicBezTo>
                    <a:pt x="4333967" y="288271"/>
                    <a:pt x="4365717" y="310115"/>
                    <a:pt x="4390609" y="338563"/>
                  </a:cubicBezTo>
                  <a:cubicBezTo>
                    <a:pt x="4414231" y="364471"/>
                    <a:pt x="4431757" y="396983"/>
                    <a:pt x="4443695" y="435591"/>
                  </a:cubicBezTo>
                  <a:cubicBezTo>
                    <a:pt x="4455379" y="474199"/>
                    <a:pt x="4461475" y="516617"/>
                    <a:pt x="4461475" y="563099"/>
                  </a:cubicBezTo>
                  <a:lnTo>
                    <a:pt x="4461475" y="565639"/>
                  </a:lnTo>
                  <a:cubicBezTo>
                    <a:pt x="4461475" y="611867"/>
                    <a:pt x="4455633" y="654539"/>
                    <a:pt x="4443695" y="693147"/>
                  </a:cubicBezTo>
                  <a:cubicBezTo>
                    <a:pt x="4432011" y="731755"/>
                    <a:pt x="4414231" y="764013"/>
                    <a:pt x="4390609" y="790175"/>
                  </a:cubicBezTo>
                  <a:cubicBezTo>
                    <a:pt x="4365717" y="818623"/>
                    <a:pt x="4333967" y="840467"/>
                    <a:pt x="4295105" y="855453"/>
                  </a:cubicBezTo>
                  <a:cubicBezTo>
                    <a:pt x="4256243" y="870439"/>
                    <a:pt x="4212809" y="878059"/>
                    <a:pt x="4165057" y="878059"/>
                  </a:cubicBezTo>
                  <a:cubicBezTo>
                    <a:pt x="4117305" y="878059"/>
                    <a:pt x="4073871" y="870439"/>
                    <a:pt x="4035009" y="855453"/>
                  </a:cubicBezTo>
                  <a:close/>
                  <a:moveTo>
                    <a:pt x="3993099" y="776967"/>
                  </a:moveTo>
                  <a:cubicBezTo>
                    <a:pt x="3997671" y="781539"/>
                    <a:pt x="4004021" y="784079"/>
                    <a:pt x="4011641" y="784079"/>
                  </a:cubicBezTo>
                  <a:lnTo>
                    <a:pt x="4318981" y="784079"/>
                  </a:lnTo>
                  <a:cubicBezTo>
                    <a:pt x="4327109" y="784079"/>
                    <a:pt x="4333459" y="781793"/>
                    <a:pt x="4337777" y="776967"/>
                  </a:cubicBezTo>
                  <a:cubicBezTo>
                    <a:pt x="4342349" y="772395"/>
                    <a:pt x="4344381" y="766045"/>
                    <a:pt x="4344381" y="758425"/>
                  </a:cubicBezTo>
                  <a:lnTo>
                    <a:pt x="4344381" y="370821"/>
                  </a:lnTo>
                  <a:cubicBezTo>
                    <a:pt x="4344381" y="362693"/>
                    <a:pt x="4342095" y="356343"/>
                    <a:pt x="4337777" y="352025"/>
                  </a:cubicBezTo>
                  <a:cubicBezTo>
                    <a:pt x="4333205" y="347453"/>
                    <a:pt x="4327109" y="345421"/>
                    <a:pt x="4318981" y="345421"/>
                  </a:cubicBezTo>
                  <a:lnTo>
                    <a:pt x="4011641" y="345421"/>
                  </a:lnTo>
                  <a:cubicBezTo>
                    <a:pt x="4004021" y="345421"/>
                    <a:pt x="3997671" y="347707"/>
                    <a:pt x="3993099" y="352025"/>
                  </a:cubicBezTo>
                  <a:cubicBezTo>
                    <a:pt x="3988527" y="356597"/>
                    <a:pt x="3985987" y="362693"/>
                    <a:pt x="3985987" y="370821"/>
                  </a:cubicBezTo>
                  <a:lnTo>
                    <a:pt x="3985987" y="758425"/>
                  </a:lnTo>
                  <a:cubicBezTo>
                    <a:pt x="3985987" y="766299"/>
                    <a:pt x="3988273" y="772395"/>
                    <a:pt x="3993099" y="776967"/>
                  </a:cubicBezTo>
                  <a:close/>
                  <a:moveTo>
                    <a:pt x="4668485" y="855961"/>
                  </a:moveTo>
                  <a:cubicBezTo>
                    <a:pt x="4637751" y="841229"/>
                    <a:pt x="4614383" y="820655"/>
                    <a:pt x="4598127" y="793731"/>
                  </a:cubicBezTo>
                  <a:cubicBezTo>
                    <a:pt x="4581871" y="766807"/>
                    <a:pt x="4573743" y="735311"/>
                    <a:pt x="4573743" y="698735"/>
                  </a:cubicBezTo>
                  <a:lnTo>
                    <a:pt x="4573743" y="263379"/>
                  </a:lnTo>
                  <a:lnTo>
                    <a:pt x="4678645" y="263379"/>
                  </a:lnTo>
                  <a:lnTo>
                    <a:pt x="4678645" y="755885"/>
                  </a:lnTo>
                  <a:cubicBezTo>
                    <a:pt x="4678645" y="764521"/>
                    <a:pt x="4680931" y="771125"/>
                    <a:pt x="4685757" y="775697"/>
                  </a:cubicBezTo>
                  <a:cubicBezTo>
                    <a:pt x="4690329" y="780269"/>
                    <a:pt x="4696933" y="782809"/>
                    <a:pt x="4705569" y="782809"/>
                  </a:cubicBezTo>
                  <a:lnTo>
                    <a:pt x="4973793" y="782809"/>
                  </a:lnTo>
                  <a:cubicBezTo>
                    <a:pt x="4931629" y="846309"/>
                    <a:pt x="4866605" y="877805"/>
                    <a:pt x="4778721" y="877805"/>
                  </a:cubicBezTo>
                  <a:cubicBezTo>
                    <a:pt x="4735795" y="878059"/>
                    <a:pt x="4698965" y="870693"/>
                    <a:pt x="4668485" y="855961"/>
                  </a:cubicBezTo>
                  <a:close/>
                  <a:moveTo>
                    <a:pt x="4973539" y="263379"/>
                  </a:moveTo>
                  <a:lnTo>
                    <a:pt x="5078441" y="263379"/>
                  </a:lnTo>
                  <a:lnTo>
                    <a:pt x="5078441" y="865613"/>
                  </a:lnTo>
                  <a:lnTo>
                    <a:pt x="4973539" y="865613"/>
                  </a:lnTo>
                  <a:lnTo>
                    <a:pt x="4973539" y="263379"/>
                  </a:lnTo>
                  <a:close/>
                </a:path>
              </a:pathLst>
            </a:custGeom>
            <a:noFill/>
            <a:ln w="0" cap="rnd">
              <a:solidFill>
                <a:srgbClr val="BEDAE5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B843D-3786-DDAB-A0AC-248C3A1DD138}"/>
                </a:ext>
              </a:extLst>
            </p:cNvPr>
            <p:cNvSpPr/>
            <p:nvPr/>
          </p:nvSpPr>
          <p:spPr>
            <a:xfrm>
              <a:off x="1506859" y="2565796"/>
              <a:ext cx="5077968" cy="1096771"/>
            </a:xfrm>
            <a:custGeom>
              <a:avLst/>
              <a:gdLst>
                <a:gd name="connsiteX0" fmla="*/ 218659 w 5077968"/>
                <a:gd name="connsiteY0" fmla="*/ 263379 h 1096771"/>
                <a:gd name="connsiteX1" fmla="*/ 369789 w 5077968"/>
                <a:gd name="connsiteY1" fmla="*/ 263379 h 1096771"/>
                <a:gd name="connsiteX2" fmla="*/ 369789 w 5077968"/>
                <a:gd name="connsiteY2" fmla="*/ 342627 h 1096771"/>
                <a:gd name="connsiteX3" fmla="*/ 218659 w 5077968"/>
                <a:gd name="connsiteY3" fmla="*/ 342627 h 1096771"/>
                <a:gd name="connsiteX4" fmla="*/ 218659 w 5077968"/>
                <a:gd name="connsiteY4" fmla="*/ 759695 h 1096771"/>
                <a:gd name="connsiteX5" fmla="*/ 225771 w 5077968"/>
                <a:gd name="connsiteY5" fmla="*/ 779507 h 1096771"/>
                <a:gd name="connsiteX6" fmla="*/ 245583 w 5077968"/>
                <a:gd name="connsiteY6" fmla="*/ 786619 h 1096771"/>
                <a:gd name="connsiteX7" fmla="*/ 369789 w 5077968"/>
                <a:gd name="connsiteY7" fmla="*/ 786619 h 1096771"/>
                <a:gd name="connsiteX8" fmla="*/ 369789 w 5077968"/>
                <a:gd name="connsiteY8" fmla="*/ 865867 h 1096771"/>
                <a:gd name="connsiteX9" fmla="*/ 280889 w 5077968"/>
                <a:gd name="connsiteY9" fmla="*/ 865867 h 1096771"/>
                <a:gd name="connsiteX10" fmla="*/ 157445 w 5077968"/>
                <a:gd name="connsiteY10" fmla="*/ 824465 h 1096771"/>
                <a:gd name="connsiteX11" fmla="*/ 113757 w 5077968"/>
                <a:gd name="connsiteY11" fmla="*/ 701275 h 1096771"/>
                <a:gd name="connsiteX12" fmla="*/ 113757 w 5077968"/>
                <a:gd name="connsiteY12" fmla="*/ 342627 h 1096771"/>
                <a:gd name="connsiteX13" fmla="*/ 473 w 5077968"/>
                <a:gd name="connsiteY13" fmla="*/ 342627 h 1096771"/>
                <a:gd name="connsiteX14" fmla="*/ 473 w 5077968"/>
                <a:gd name="connsiteY14" fmla="*/ 263379 h 1096771"/>
                <a:gd name="connsiteX15" fmla="*/ 89373 w 5077968"/>
                <a:gd name="connsiteY15" fmla="*/ 263379 h 1096771"/>
                <a:gd name="connsiteX16" fmla="*/ 109185 w 5077968"/>
                <a:gd name="connsiteY16" fmla="*/ 256267 h 1096771"/>
                <a:gd name="connsiteX17" fmla="*/ 116297 w 5077968"/>
                <a:gd name="connsiteY17" fmla="*/ 236455 h 1096771"/>
                <a:gd name="connsiteX18" fmla="*/ 116297 w 5077968"/>
                <a:gd name="connsiteY18" fmla="*/ 90151 h 1096771"/>
                <a:gd name="connsiteX19" fmla="*/ 218659 w 5077968"/>
                <a:gd name="connsiteY19" fmla="*/ 90151 h 1096771"/>
                <a:gd name="connsiteX20" fmla="*/ 218659 w 5077968"/>
                <a:gd name="connsiteY20" fmla="*/ 263379 h 1096771"/>
                <a:gd name="connsiteX21" fmla="*/ 469865 w 5077968"/>
                <a:gd name="connsiteY21" fmla="*/ 235 h 1096771"/>
                <a:gd name="connsiteX22" fmla="*/ 574767 w 5077968"/>
                <a:gd name="connsiteY22" fmla="*/ 235 h 1096771"/>
                <a:gd name="connsiteX23" fmla="*/ 574767 w 5077968"/>
                <a:gd name="connsiteY23" fmla="*/ 865867 h 1096771"/>
                <a:gd name="connsiteX24" fmla="*/ 469865 w 5077968"/>
                <a:gd name="connsiteY24" fmla="*/ 865867 h 1096771"/>
                <a:gd name="connsiteX25" fmla="*/ 469865 w 5077968"/>
                <a:gd name="connsiteY25" fmla="*/ 235 h 1096771"/>
                <a:gd name="connsiteX26" fmla="*/ 872709 w 5077968"/>
                <a:gd name="connsiteY26" fmla="*/ 353041 h 1096771"/>
                <a:gd name="connsiteX27" fmla="*/ 853913 w 5077968"/>
                <a:gd name="connsiteY27" fmla="*/ 346437 h 1096771"/>
                <a:gd name="connsiteX28" fmla="*/ 574767 w 5077968"/>
                <a:gd name="connsiteY28" fmla="*/ 346437 h 1096771"/>
                <a:gd name="connsiteX29" fmla="*/ 656809 w 5077968"/>
                <a:gd name="connsiteY29" fmla="*/ 274809 h 1096771"/>
                <a:gd name="connsiteX30" fmla="*/ 774665 w 5077968"/>
                <a:gd name="connsiteY30" fmla="*/ 251441 h 1096771"/>
                <a:gd name="connsiteX31" fmla="*/ 886425 w 5077968"/>
                <a:gd name="connsiteY31" fmla="*/ 272777 h 1096771"/>
                <a:gd name="connsiteX32" fmla="*/ 959069 w 5077968"/>
                <a:gd name="connsiteY32" fmla="*/ 334245 h 1096771"/>
                <a:gd name="connsiteX33" fmla="*/ 984469 w 5077968"/>
                <a:gd name="connsiteY33" fmla="*/ 429241 h 1096771"/>
                <a:gd name="connsiteX34" fmla="*/ 984469 w 5077968"/>
                <a:gd name="connsiteY34" fmla="*/ 865613 h 1096771"/>
                <a:gd name="connsiteX35" fmla="*/ 879567 w 5077968"/>
                <a:gd name="connsiteY35" fmla="*/ 865613 h 1096771"/>
                <a:gd name="connsiteX36" fmla="*/ 879567 w 5077968"/>
                <a:gd name="connsiteY36" fmla="*/ 372091 h 1096771"/>
                <a:gd name="connsiteX37" fmla="*/ 872709 w 5077968"/>
                <a:gd name="connsiteY37" fmla="*/ 353041 h 1096771"/>
                <a:gd name="connsiteX38" fmla="*/ 1202655 w 5077968"/>
                <a:gd name="connsiteY38" fmla="*/ 856723 h 1096771"/>
                <a:gd name="connsiteX39" fmla="*/ 1122899 w 5077968"/>
                <a:gd name="connsiteY39" fmla="*/ 793985 h 1096771"/>
                <a:gd name="connsiteX40" fmla="*/ 1092927 w 5077968"/>
                <a:gd name="connsiteY40" fmla="*/ 695179 h 1096771"/>
                <a:gd name="connsiteX41" fmla="*/ 1140425 w 5077968"/>
                <a:gd name="connsiteY41" fmla="*/ 573513 h 1096771"/>
                <a:gd name="connsiteX42" fmla="*/ 1273267 w 5077968"/>
                <a:gd name="connsiteY42" fmla="*/ 529317 h 1096771"/>
                <a:gd name="connsiteX43" fmla="*/ 1502375 w 5077968"/>
                <a:gd name="connsiteY43" fmla="*/ 529317 h 1096771"/>
                <a:gd name="connsiteX44" fmla="*/ 1502375 w 5077968"/>
                <a:gd name="connsiteY44" fmla="*/ 365995 h 1096771"/>
                <a:gd name="connsiteX45" fmla="*/ 1495771 w 5077968"/>
                <a:gd name="connsiteY45" fmla="*/ 347199 h 1096771"/>
                <a:gd name="connsiteX46" fmla="*/ 1476975 w 5077968"/>
                <a:gd name="connsiteY46" fmla="*/ 340595 h 1096771"/>
                <a:gd name="connsiteX47" fmla="*/ 1254979 w 5077968"/>
                <a:gd name="connsiteY47" fmla="*/ 340595 h 1096771"/>
                <a:gd name="connsiteX48" fmla="*/ 1236437 w 5077968"/>
                <a:gd name="connsiteY48" fmla="*/ 347199 h 1096771"/>
                <a:gd name="connsiteX49" fmla="*/ 1229325 w 5077968"/>
                <a:gd name="connsiteY49" fmla="*/ 365995 h 1096771"/>
                <a:gd name="connsiteX50" fmla="*/ 1229325 w 5077968"/>
                <a:gd name="connsiteY50" fmla="*/ 442703 h 1096771"/>
                <a:gd name="connsiteX51" fmla="*/ 1118327 w 5077968"/>
                <a:gd name="connsiteY51" fmla="*/ 442703 h 1096771"/>
                <a:gd name="connsiteX52" fmla="*/ 1152871 w 5077968"/>
                <a:gd name="connsiteY52" fmla="*/ 340595 h 1096771"/>
                <a:gd name="connsiteX53" fmla="*/ 1241009 w 5077968"/>
                <a:gd name="connsiteY53" fmla="*/ 274555 h 1096771"/>
                <a:gd name="connsiteX54" fmla="*/ 1369533 w 5077968"/>
                <a:gd name="connsiteY54" fmla="*/ 251441 h 1096771"/>
                <a:gd name="connsiteX55" fmla="*/ 1544285 w 5077968"/>
                <a:gd name="connsiteY55" fmla="*/ 298177 h 1096771"/>
                <a:gd name="connsiteX56" fmla="*/ 1607277 w 5077968"/>
                <a:gd name="connsiteY56" fmla="*/ 440417 h 1096771"/>
                <a:gd name="connsiteX57" fmla="*/ 1607277 w 5077968"/>
                <a:gd name="connsiteY57" fmla="*/ 865867 h 1096771"/>
                <a:gd name="connsiteX58" fmla="*/ 1502629 w 5077968"/>
                <a:gd name="connsiteY58" fmla="*/ 865867 h 1096771"/>
                <a:gd name="connsiteX59" fmla="*/ 1502629 w 5077968"/>
                <a:gd name="connsiteY59" fmla="*/ 601199 h 1096771"/>
                <a:gd name="connsiteX60" fmla="*/ 1204941 w 5077968"/>
                <a:gd name="connsiteY60" fmla="*/ 601199 h 1096771"/>
                <a:gd name="connsiteX61" fmla="*/ 1204941 w 5077968"/>
                <a:gd name="connsiteY61" fmla="*/ 764521 h 1096771"/>
                <a:gd name="connsiteX62" fmla="*/ 1212053 w 5077968"/>
                <a:gd name="connsiteY62" fmla="*/ 783063 h 1096771"/>
                <a:gd name="connsiteX63" fmla="*/ 1230595 w 5077968"/>
                <a:gd name="connsiteY63" fmla="*/ 790175 h 1096771"/>
                <a:gd name="connsiteX64" fmla="*/ 1502375 w 5077968"/>
                <a:gd name="connsiteY64" fmla="*/ 790175 h 1096771"/>
                <a:gd name="connsiteX65" fmla="*/ 1426175 w 5077968"/>
                <a:gd name="connsiteY65" fmla="*/ 855707 h 1096771"/>
                <a:gd name="connsiteX66" fmla="*/ 1310859 w 5077968"/>
                <a:gd name="connsiteY66" fmla="*/ 878059 h 1096771"/>
                <a:gd name="connsiteX67" fmla="*/ 1202655 w 5077968"/>
                <a:gd name="connsiteY67" fmla="*/ 856723 h 1096771"/>
                <a:gd name="connsiteX68" fmla="*/ 1753581 w 5077968"/>
                <a:gd name="connsiteY68" fmla="*/ 263379 h 1096771"/>
                <a:gd name="connsiteX69" fmla="*/ 1858483 w 5077968"/>
                <a:gd name="connsiteY69" fmla="*/ 263379 h 1096771"/>
                <a:gd name="connsiteX70" fmla="*/ 1858483 w 5077968"/>
                <a:gd name="connsiteY70" fmla="*/ 865613 h 1096771"/>
                <a:gd name="connsiteX71" fmla="*/ 1753581 w 5077968"/>
                <a:gd name="connsiteY71" fmla="*/ 865613 h 1096771"/>
                <a:gd name="connsiteX72" fmla="*/ 1753581 w 5077968"/>
                <a:gd name="connsiteY72" fmla="*/ 263379 h 1096771"/>
                <a:gd name="connsiteX73" fmla="*/ 2156679 w 5077968"/>
                <a:gd name="connsiteY73" fmla="*/ 353041 h 1096771"/>
                <a:gd name="connsiteX74" fmla="*/ 2137883 w 5077968"/>
                <a:gd name="connsiteY74" fmla="*/ 346437 h 1096771"/>
                <a:gd name="connsiteX75" fmla="*/ 1858483 w 5077968"/>
                <a:gd name="connsiteY75" fmla="*/ 346437 h 1096771"/>
                <a:gd name="connsiteX76" fmla="*/ 1937731 w 5077968"/>
                <a:gd name="connsiteY76" fmla="*/ 275825 h 1096771"/>
                <a:gd name="connsiteX77" fmla="*/ 2058381 w 5077968"/>
                <a:gd name="connsiteY77" fmla="*/ 251441 h 1096771"/>
                <a:gd name="connsiteX78" fmla="*/ 2171665 w 5077968"/>
                <a:gd name="connsiteY78" fmla="*/ 273031 h 1096771"/>
                <a:gd name="connsiteX79" fmla="*/ 2243293 w 5077968"/>
                <a:gd name="connsiteY79" fmla="*/ 335007 h 1096771"/>
                <a:gd name="connsiteX80" fmla="*/ 2267931 w 5077968"/>
                <a:gd name="connsiteY80" fmla="*/ 429495 h 1096771"/>
                <a:gd name="connsiteX81" fmla="*/ 2267931 w 5077968"/>
                <a:gd name="connsiteY81" fmla="*/ 865867 h 1096771"/>
                <a:gd name="connsiteX82" fmla="*/ 2163029 w 5077968"/>
                <a:gd name="connsiteY82" fmla="*/ 865867 h 1096771"/>
                <a:gd name="connsiteX83" fmla="*/ 2163029 w 5077968"/>
                <a:gd name="connsiteY83" fmla="*/ 372091 h 1096771"/>
                <a:gd name="connsiteX84" fmla="*/ 2156679 w 5077968"/>
                <a:gd name="connsiteY84" fmla="*/ 353041 h 1096771"/>
                <a:gd name="connsiteX85" fmla="*/ 2414489 w 5077968"/>
                <a:gd name="connsiteY85" fmla="*/ 865867 h 1096771"/>
                <a:gd name="connsiteX86" fmla="*/ 2414489 w 5077968"/>
                <a:gd name="connsiteY86" fmla="*/ 235 h 1096771"/>
                <a:gd name="connsiteX87" fmla="*/ 2519391 w 5077968"/>
                <a:gd name="connsiteY87" fmla="*/ 235 h 1096771"/>
                <a:gd name="connsiteX88" fmla="*/ 2519391 w 5077968"/>
                <a:gd name="connsiteY88" fmla="*/ 865867 h 1096771"/>
                <a:gd name="connsiteX89" fmla="*/ 2414489 w 5077968"/>
                <a:gd name="connsiteY89" fmla="*/ 865867 h 1096771"/>
                <a:gd name="connsiteX90" fmla="*/ 2800823 w 5077968"/>
                <a:gd name="connsiteY90" fmla="*/ 263379 h 1096771"/>
                <a:gd name="connsiteX91" fmla="*/ 2924013 w 5077968"/>
                <a:gd name="connsiteY91" fmla="*/ 263379 h 1096771"/>
                <a:gd name="connsiteX92" fmla="*/ 2654519 w 5077968"/>
                <a:gd name="connsiteY92" fmla="*/ 524237 h 1096771"/>
                <a:gd name="connsiteX93" fmla="*/ 2647915 w 5077968"/>
                <a:gd name="connsiteY93" fmla="*/ 536937 h 1096771"/>
                <a:gd name="connsiteX94" fmla="*/ 2653503 w 5077968"/>
                <a:gd name="connsiteY94" fmla="*/ 548621 h 1096771"/>
                <a:gd name="connsiteX95" fmla="*/ 2929093 w 5077968"/>
                <a:gd name="connsiteY95" fmla="*/ 865613 h 1096771"/>
                <a:gd name="connsiteX96" fmla="*/ 2801077 w 5077968"/>
                <a:gd name="connsiteY96" fmla="*/ 865613 h 1096771"/>
                <a:gd name="connsiteX97" fmla="*/ 2519391 w 5077968"/>
                <a:gd name="connsiteY97" fmla="*/ 538969 h 1096771"/>
                <a:gd name="connsiteX98" fmla="*/ 2800823 w 5077968"/>
                <a:gd name="connsiteY98" fmla="*/ 263379 h 1096771"/>
                <a:gd name="connsiteX99" fmla="*/ 3466049 w 5077968"/>
                <a:gd name="connsiteY99" fmla="*/ 853167 h 1096771"/>
                <a:gd name="connsiteX100" fmla="*/ 3438871 w 5077968"/>
                <a:gd name="connsiteY100" fmla="*/ 830815 h 1096771"/>
                <a:gd name="connsiteX101" fmla="*/ 3420329 w 5077968"/>
                <a:gd name="connsiteY101" fmla="*/ 789921 h 1096771"/>
                <a:gd name="connsiteX102" fmla="*/ 3244815 w 5077968"/>
                <a:gd name="connsiteY102" fmla="*/ 263125 h 1096771"/>
                <a:gd name="connsiteX103" fmla="*/ 3354543 w 5077968"/>
                <a:gd name="connsiteY103" fmla="*/ 263125 h 1096771"/>
                <a:gd name="connsiteX104" fmla="*/ 3536153 w 5077968"/>
                <a:gd name="connsiteY104" fmla="*/ 860533 h 1096771"/>
                <a:gd name="connsiteX105" fmla="*/ 3720303 w 5077968"/>
                <a:gd name="connsiteY105" fmla="*/ 263125 h 1096771"/>
                <a:gd name="connsiteX106" fmla="*/ 3825205 w 5077968"/>
                <a:gd name="connsiteY106" fmla="*/ 263125 h 1096771"/>
                <a:gd name="connsiteX107" fmla="*/ 3591017 w 5077968"/>
                <a:gd name="connsiteY107" fmla="*/ 999471 h 1096771"/>
                <a:gd name="connsiteX108" fmla="*/ 3563585 w 5077968"/>
                <a:gd name="connsiteY108" fmla="*/ 1061701 h 1096771"/>
                <a:gd name="connsiteX109" fmla="*/ 3527263 w 5077968"/>
                <a:gd name="connsiteY109" fmla="*/ 1089387 h 1096771"/>
                <a:gd name="connsiteX110" fmla="*/ 3464271 w 5077968"/>
                <a:gd name="connsiteY110" fmla="*/ 1097007 h 1096771"/>
                <a:gd name="connsiteX111" fmla="*/ 3343621 w 5077968"/>
                <a:gd name="connsiteY111" fmla="*/ 1097007 h 1096771"/>
                <a:gd name="connsiteX112" fmla="*/ 3343621 w 5077968"/>
                <a:gd name="connsiteY112" fmla="*/ 1014457 h 1096771"/>
                <a:gd name="connsiteX113" fmla="*/ 3466811 w 5077968"/>
                <a:gd name="connsiteY113" fmla="*/ 1014457 h 1096771"/>
                <a:gd name="connsiteX114" fmla="*/ 3485099 w 5077968"/>
                <a:gd name="connsiteY114" fmla="*/ 1010139 h 1096771"/>
                <a:gd name="connsiteX115" fmla="*/ 3494751 w 5077968"/>
                <a:gd name="connsiteY115" fmla="*/ 994899 h 1096771"/>
                <a:gd name="connsiteX116" fmla="*/ 3536153 w 5077968"/>
                <a:gd name="connsiteY116" fmla="*/ 860787 h 1096771"/>
                <a:gd name="connsiteX117" fmla="*/ 3511769 w 5077968"/>
                <a:gd name="connsiteY117" fmla="*/ 860787 h 1096771"/>
                <a:gd name="connsiteX118" fmla="*/ 3466049 w 5077968"/>
                <a:gd name="connsiteY118" fmla="*/ 853167 h 1096771"/>
                <a:gd name="connsiteX119" fmla="*/ 4035009 w 5077968"/>
                <a:gd name="connsiteY119" fmla="*/ 855453 h 1096771"/>
                <a:gd name="connsiteX120" fmla="*/ 3939505 w 5077968"/>
                <a:gd name="connsiteY120" fmla="*/ 790175 h 1096771"/>
                <a:gd name="connsiteX121" fmla="*/ 3886419 w 5077968"/>
                <a:gd name="connsiteY121" fmla="*/ 693147 h 1096771"/>
                <a:gd name="connsiteX122" fmla="*/ 3868639 w 5077968"/>
                <a:gd name="connsiteY122" fmla="*/ 565639 h 1096771"/>
                <a:gd name="connsiteX123" fmla="*/ 3868639 w 5077968"/>
                <a:gd name="connsiteY123" fmla="*/ 563099 h 1096771"/>
                <a:gd name="connsiteX124" fmla="*/ 3886419 w 5077968"/>
                <a:gd name="connsiteY124" fmla="*/ 435591 h 1096771"/>
                <a:gd name="connsiteX125" fmla="*/ 3939505 w 5077968"/>
                <a:gd name="connsiteY125" fmla="*/ 338563 h 1096771"/>
                <a:gd name="connsiteX126" fmla="*/ 4035009 w 5077968"/>
                <a:gd name="connsiteY126" fmla="*/ 273285 h 1096771"/>
                <a:gd name="connsiteX127" fmla="*/ 4165057 w 5077968"/>
                <a:gd name="connsiteY127" fmla="*/ 250679 h 1096771"/>
                <a:gd name="connsiteX128" fmla="*/ 4295105 w 5077968"/>
                <a:gd name="connsiteY128" fmla="*/ 273285 h 1096771"/>
                <a:gd name="connsiteX129" fmla="*/ 4390609 w 5077968"/>
                <a:gd name="connsiteY129" fmla="*/ 338563 h 1096771"/>
                <a:gd name="connsiteX130" fmla="*/ 4443695 w 5077968"/>
                <a:gd name="connsiteY130" fmla="*/ 435591 h 1096771"/>
                <a:gd name="connsiteX131" fmla="*/ 4461475 w 5077968"/>
                <a:gd name="connsiteY131" fmla="*/ 563099 h 1096771"/>
                <a:gd name="connsiteX132" fmla="*/ 4461475 w 5077968"/>
                <a:gd name="connsiteY132" fmla="*/ 565639 h 1096771"/>
                <a:gd name="connsiteX133" fmla="*/ 4443695 w 5077968"/>
                <a:gd name="connsiteY133" fmla="*/ 693147 h 1096771"/>
                <a:gd name="connsiteX134" fmla="*/ 4390609 w 5077968"/>
                <a:gd name="connsiteY134" fmla="*/ 790175 h 1096771"/>
                <a:gd name="connsiteX135" fmla="*/ 4295105 w 5077968"/>
                <a:gd name="connsiteY135" fmla="*/ 855453 h 1096771"/>
                <a:gd name="connsiteX136" fmla="*/ 4165057 w 5077968"/>
                <a:gd name="connsiteY136" fmla="*/ 878059 h 1096771"/>
                <a:gd name="connsiteX137" fmla="*/ 4035009 w 5077968"/>
                <a:gd name="connsiteY137" fmla="*/ 855453 h 1096771"/>
                <a:gd name="connsiteX138" fmla="*/ 3993099 w 5077968"/>
                <a:gd name="connsiteY138" fmla="*/ 776967 h 1096771"/>
                <a:gd name="connsiteX139" fmla="*/ 4011641 w 5077968"/>
                <a:gd name="connsiteY139" fmla="*/ 784079 h 1096771"/>
                <a:gd name="connsiteX140" fmla="*/ 4318981 w 5077968"/>
                <a:gd name="connsiteY140" fmla="*/ 784079 h 1096771"/>
                <a:gd name="connsiteX141" fmla="*/ 4337777 w 5077968"/>
                <a:gd name="connsiteY141" fmla="*/ 776967 h 1096771"/>
                <a:gd name="connsiteX142" fmla="*/ 4344381 w 5077968"/>
                <a:gd name="connsiteY142" fmla="*/ 758425 h 1096771"/>
                <a:gd name="connsiteX143" fmla="*/ 4344381 w 5077968"/>
                <a:gd name="connsiteY143" fmla="*/ 370821 h 1096771"/>
                <a:gd name="connsiteX144" fmla="*/ 4337777 w 5077968"/>
                <a:gd name="connsiteY144" fmla="*/ 352025 h 1096771"/>
                <a:gd name="connsiteX145" fmla="*/ 4318981 w 5077968"/>
                <a:gd name="connsiteY145" fmla="*/ 345421 h 1096771"/>
                <a:gd name="connsiteX146" fmla="*/ 4011641 w 5077968"/>
                <a:gd name="connsiteY146" fmla="*/ 345421 h 1096771"/>
                <a:gd name="connsiteX147" fmla="*/ 3993099 w 5077968"/>
                <a:gd name="connsiteY147" fmla="*/ 352025 h 1096771"/>
                <a:gd name="connsiteX148" fmla="*/ 3985987 w 5077968"/>
                <a:gd name="connsiteY148" fmla="*/ 370821 h 1096771"/>
                <a:gd name="connsiteX149" fmla="*/ 3985987 w 5077968"/>
                <a:gd name="connsiteY149" fmla="*/ 758425 h 1096771"/>
                <a:gd name="connsiteX150" fmla="*/ 3993099 w 5077968"/>
                <a:gd name="connsiteY150" fmla="*/ 776967 h 1096771"/>
                <a:gd name="connsiteX151" fmla="*/ 4668485 w 5077968"/>
                <a:gd name="connsiteY151" fmla="*/ 855961 h 1096771"/>
                <a:gd name="connsiteX152" fmla="*/ 4598127 w 5077968"/>
                <a:gd name="connsiteY152" fmla="*/ 793731 h 1096771"/>
                <a:gd name="connsiteX153" fmla="*/ 4573743 w 5077968"/>
                <a:gd name="connsiteY153" fmla="*/ 698735 h 1096771"/>
                <a:gd name="connsiteX154" fmla="*/ 4573743 w 5077968"/>
                <a:gd name="connsiteY154" fmla="*/ 263379 h 1096771"/>
                <a:gd name="connsiteX155" fmla="*/ 4678645 w 5077968"/>
                <a:gd name="connsiteY155" fmla="*/ 263379 h 1096771"/>
                <a:gd name="connsiteX156" fmla="*/ 4678645 w 5077968"/>
                <a:gd name="connsiteY156" fmla="*/ 755885 h 1096771"/>
                <a:gd name="connsiteX157" fmla="*/ 4685757 w 5077968"/>
                <a:gd name="connsiteY157" fmla="*/ 775697 h 1096771"/>
                <a:gd name="connsiteX158" fmla="*/ 4705569 w 5077968"/>
                <a:gd name="connsiteY158" fmla="*/ 782809 h 1096771"/>
                <a:gd name="connsiteX159" fmla="*/ 4973793 w 5077968"/>
                <a:gd name="connsiteY159" fmla="*/ 782809 h 1096771"/>
                <a:gd name="connsiteX160" fmla="*/ 4778721 w 5077968"/>
                <a:gd name="connsiteY160" fmla="*/ 877805 h 1096771"/>
                <a:gd name="connsiteX161" fmla="*/ 4668485 w 5077968"/>
                <a:gd name="connsiteY161" fmla="*/ 855961 h 1096771"/>
                <a:gd name="connsiteX162" fmla="*/ 4973539 w 5077968"/>
                <a:gd name="connsiteY162" fmla="*/ 263379 h 1096771"/>
                <a:gd name="connsiteX163" fmla="*/ 5078441 w 5077968"/>
                <a:gd name="connsiteY163" fmla="*/ 263379 h 1096771"/>
                <a:gd name="connsiteX164" fmla="*/ 5078441 w 5077968"/>
                <a:gd name="connsiteY164" fmla="*/ 865613 h 1096771"/>
                <a:gd name="connsiteX165" fmla="*/ 4973539 w 5077968"/>
                <a:gd name="connsiteY165" fmla="*/ 865613 h 1096771"/>
                <a:gd name="connsiteX166" fmla="*/ 4973539 w 5077968"/>
                <a:gd name="connsiteY166" fmla="*/ 263379 h 1096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</a:cxnLst>
              <a:rect l="l" t="t" r="r" b="b"/>
              <a:pathLst>
                <a:path w="5077968" h="1096771">
                  <a:moveTo>
                    <a:pt x="218659" y="263379"/>
                  </a:moveTo>
                  <a:lnTo>
                    <a:pt x="369789" y="263379"/>
                  </a:lnTo>
                  <a:lnTo>
                    <a:pt x="369789" y="342627"/>
                  </a:lnTo>
                  <a:lnTo>
                    <a:pt x="218659" y="342627"/>
                  </a:lnTo>
                  <a:lnTo>
                    <a:pt x="218659" y="759695"/>
                  </a:lnTo>
                  <a:cubicBezTo>
                    <a:pt x="218659" y="768331"/>
                    <a:pt x="220945" y="774935"/>
                    <a:pt x="225771" y="779507"/>
                  </a:cubicBezTo>
                  <a:cubicBezTo>
                    <a:pt x="230343" y="784079"/>
                    <a:pt x="236947" y="786619"/>
                    <a:pt x="245583" y="786619"/>
                  </a:cubicBezTo>
                  <a:lnTo>
                    <a:pt x="369789" y="786619"/>
                  </a:lnTo>
                  <a:lnTo>
                    <a:pt x="369789" y="865867"/>
                  </a:lnTo>
                  <a:lnTo>
                    <a:pt x="280889" y="865867"/>
                  </a:lnTo>
                  <a:cubicBezTo>
                    <a:pt x="227549" y="865867"/>
                    <a:pt x="186401" y="852151"/>
                    <a:pt x="157445" y="824465"/>
                  </a:cubicBezTo>
                  <a:cubicBezTo>
                    <a:pt x="128489" y="796779"/>
                    <a:pt x="113757" y="755885"/>
                    <a:pt x="113757" y="701275"/>
                  </a:cubicBezTo>
                  <a:lnTo>
                    <a:pt x="113757" y="342627"/>
                  </a:lnTo>
                  <a:lnTo>
                    <a:pt x="473" y="342627"/>
                  </a:lnTo>
                  <a:lnTo>
                    <a:pt x="473" y="263379"/>
                  </a:lnTo>
                  <a:lnTo>
                    <a:pt x="89373" y="263379"/>
                  </a:lnTo>
                  <a:cubicBezTo>
                    <a:pt x="98009" y="263379"/>
                    <a:pt x="104613" y="261093"/>
                    <a:pt x="109185" y="256267"/>
                  </a:cubicBezTo>
                  <a:cubicBezTo>
                    <a:pt x="113757" y="251441"/>
                    <a:pt x="116297" y="245091"/>
                    <a:pt x="116297" y="236455"/>
                  </a:cubicBezTo>
                  <a:lnTo>
                    <a:pt x="116297" y="90151"/>
                  </a:lnTo>
                  <a:lnTo>
                    <a:pt x="218659" y="90151"/>
                  </a:lnTo>
                  <a:lnTo>
                    <a:pt x="218659" y="263379"/>
                  </a:lnTo>
                  <a:close/>
                  <a:moveTo>
                    <a:pt x="469865" y="235"/>
                  </a:moveTo>
                  <a:lnTo>
                    <a:pt x="574767" y="235"/>
                  </a:lnTo>
                  <a:lnTo>
                    <a:pt x="574767" y="865867"/>
                  </a:lnTo>
                  <a:lnTo>
                    <a:pt x="469865" y="865867"/>
                  </a:lnTo>
                  <a:lnTo>
                    <a:pt x="469865" y="235"/>
                  </a:lnTo>
                  <a:close/>
                  <a:moveTo>
                    <a:pt x="872709" y="353041"/>
                  </a:moveTo>
                  <a:cubicBezTo>
                    <a:pt x="868137" y="348469"/>
                    <a:pt x="862041" y="346437"/>
                    <a:pt x="853913" y="346437"/>
                  </a:cubicBezTo>
                  <a:lnTo>
                    <a:pt x="574767" y="346437"/>
                  </a:lnTo>
                  <a:cubicBezTo>
                    <a:pt x="596611" y="314433"/>
                    <a:pt x="624043" y="290557"/>
                    <a:pt x="656809" y="274809"/>
                  </a:cubicBezTo>
                  <a:cubicBezTo>
                    <a:pt x="689575" y="259061"/>
                    <a:pt x="728945" y="251441"/>
                    <a:pt x="774665" y="251441"/>
                  </a:cubicBezTo>
                  <a:cubicBezTo>
                    <a:pt x="817845" y="251441"/>
                    <a:pt x="854929" y="258553"/>
                    <a:pt x="886425" y="272777"/>
                  </a:cubicBezTo>
                  <a:cubicBezTo>
                    <a:pt x="917921" y="287001"/>
                    <a:pt x="942051" y="307575"/>
                    <a:pt x="959069" y="334245"/>
                  </a:cubicBezTo>
                  <a:cubicBezTo>
                    <a:pt x="975833" y="361169"/>
                    <a:pt x="984469" y="392665"/>
                    <a:pt x="984469" y="429241"/>
                  </a:cubicBezTo>
                  <a:lnTo>
                    <a:pt x="984469" y="865613"/>
                  </a:lnTo>
                  <a:lnTo>
                    <a:pt x="879567" y="865613"/>
                  </a:lnTo>
                  <a:lnTo>
                    <a:pt x="879567" y="372091"/>
                  </a:lnTo>
                  <a:cubicBezTo>
                    <a:pt x="879567" y="363963"/>
                    <a:pt x="877281" y="357613"/>
                    <a:pt x="872709" y="353041"/>
                  </a:cubicBezTo>
                  <a:close/>
                  <a:moveTo>
                    <a:pt x="1202655" y="856723"/>
                  </a:moveTo>
                  <a:cubicBezTo>
                    <a:pt x="1169381" y="842499"/>
                    <a:pt x="1142711" y="821671"/>
                    <a:pt x="1122899" y="793985"/>
                  </a:cubicBezTo>
                  <a:cubicBezTo>
                    <a:pt x="1103087" y="766299"/>
                    <a:pt x="1092927" y="733533"/>
                    <a:pt x="1092927" y="695179"/>
                  </a:cubicBezTo>
                  <a:cubicBezTo>
                    <a:pt x="1092927" y="643617"/>
                    <a:pt x="1108675" y="602977"/>
                    <a:pt x="1140425" y="573513"/>
                  </a:cubicBezTo>
                  <a:cubicBezTo>
                    <a:pt x="1172175" y="544049"/>
                    <a:pt x="1216371" y="529317"/>
                    <a:pt x="1273267" y="529317"/>
                  </a:cubicBezTo>
                  <a:lnTo>
                    <a:pt x="1502375" y="529317"/>
                  </a:lnTo>
                  <a:lnTo>
                    <a:pt x="1502375" y="365995"/>
                  </a:lnTo>
                  <a:cubicBezTo>
                    <a:pt x="1502375" y="357867"/>
                    <a:pt x="1500089" y="351517"/>
                    <a:pt x="1495771" y="347199"/>
                  </a:cubicBezTo>
                  <a:cubicBezTo>
                    <a:pt x="1491199" y="342627"/>
                    <a:pt x="1485103" y="340595"/>
                    <a:pt x="1476975" y="340595"/>
                  </a:cubicBezTo>
                  <a:lnTo>
                    <a:pt x="1254979" y="340595"/>
                  </a:lnTo>
                  <a:cubicBezTo>
                    <a:pt x="1247359" y="340595"/>
                    <a:pt x="1241009" y="342881"/>
                    <a:pt x="1236437" y="347199"/>
                  </a:cubicBezTo>
                  <a:cubicBezTo>
                    <a:pt x="1231865" y="351771"/>
                    <a:pt x="1229325" y="357867"/>
                    <a:pt x="1229325" y="365995"/>
                  </a:cubicBezTo>
                  <a:lnTo>
                    <a:pt x="1229325" y="442703"/>
                  </a:lnTo>
                  <a:lnTo>
                    <a:pt x="1118327" y="442703"/>
                  </a:lnTo>
                  <a:cubicBezTo>
                    <a:pt x="1119851" y="403333"/>
                    <a:pt x="1131535" y="369297"/>
                    <a:pt x="1152871" y="340595"/>
                  </a:cubicBezTo>
                  <a:cubicBezTo>
                    <a:pt x="1174207" y="311893"/>
                    <a:pt x="1203671" y="289795"/>
                    <a:pt x="1241009" y="274555"/>
                  </a:cubicBezTo>
                  <a:cubicBezTo>
                    <a:pt x="1278347" y="259315"/>
                    <a:pt x="1321273" y="251441"/>
                    <a:pt x="1369533" y="251441"/>
                  </a:cubicBezTo>
                  <a:cubicBezTo>
                    <a:pt x="1443955" y="251441"/>
                    <a:pt x="1502121" y="266935"/>
                    <a:pt x="1544285" y="298177"/>
                  </a:cubicBezTo>
                  <a:cubicBezTo>
                    <a:pt x="1586449" y="329165"/>
                    <a:pt x="1607277" y="376663"/>
                    <a:pt x="1607277" y="440417"/>
                  </a:cubicBezTo>
                  <a:lnTo>
                    <a:pt x="1607277" y="865867"/>
                  </a:lnTo>
                  <a:lnTo>
                    <a:pt x="1502629" y="865867"/>
                  </a:lnTo>
                  <a:lnTo>
                    <a:pt x="1502629" y="601199"/>
                  </a:lnTo>
                  <a:lnTo>
                    <a:pt x="1204941" y="601199"/>
                  </a:lnTo>
                  <a:lnTo>
                    <a:pt x="1204941" y="764521"/>
                  </a:lnTo>
                  <a:cubicBezTo>
                    <a:pt x="1204941" y="772141"/>
                    <a:pt x="1207227" y="778491"/>
                    <a:pt x="1212053" y="783063"/>
                  </a:cubicBezTo>
                  <a:cubicBezTo>
                    <a:pt x="1216625" y="787635"/>
                    <a:pt x="1222975" y="790175"/>
                    <a:pt x="1230595" y="790175"/>
                  </a:cubicBezTo>
                  <a:lnTo>
                    <a:pt x="1502375" y="790175"/>
                  </a:lnTo>
                  <a:cubicBezTo>
                    <a:pt x="1485357" y="819131"/>
                    <a:pt x="1459957" y="840975"/>
                    <a:pt x="1426175" y="855707"/>
                  </a:cubicBezTo>
                  <a:cubicBezTo>
                    <a:pt x="1392393" y="870439"/>
                    <a:pt x="1354039" y="878059"/>
                    <a:pt x="1310859" y="878059"/>
                  </a:cubicBezTo>
                  <a:cubicBezTo>
                    <a:pt x="1271997" y="878059"/>
                    <a:pt x="1235929" y="870947"/>
                    <a:pt x="1202655" y="856723"/>
                  </a:cubicBezTo>
                  <a:close/>
                  <a:moveTo>
                    <a:pt x="1753581" y="263379"/>
                  </a:moveTo>
                  <a:lnTo>
                    <a:pt x="1858483" y="263379"/>
                  </a:lnTo>
                  <a:lnTo>
                    <a:pt x="1858483" y="865613"/>
                  </a:lnTo>
                  <a:lnTo>
                    <a:pt x="1753581" y="865613"/>
                  </a:lnTo>
                  <a:lnTo>
                    <a:pt x="1753581" y="263379"/>
                  </a:lnTo>
                  <a:close/>
                  <a:moveTo>
                    <a:pt x="2156679" y="353041"/>
                  </a:moveTo>
                  <a:cubicBezTo>
                    <a:pt x="2152107" y="348469"/>
                    <a:pt x="2146011" y="346437"/>
                    <a:pt x="2137883" y="346437"/>
                  </a:cubicBezTo>
                  <a:lnTo>
                    <a:pt x="1858483" y="346437"/>
                  </a:lnTo>
                  <a:cubicBezTo>
                    <a:pt x="1878803" y="315449"/>
                    <a:pt x="1905219" y="292081"/>
                    <a:pt x="1937731" y="275825"/>
                  </a:cubicBezTo>
                  <a:cubicBezTo>
                    <a:pt x="1970243" y="259569"/>
                    <a:pt x="2010375" y="251441"/>
                    <a:pt x="2058381" y="251441"/>
                  </a:cubicBezTo>
                  <a:cubicBezTo>
                    <a:pt x="2102577" y="251441"/>
                    <a:pt x="2140423" y="258553"/>
                    <a:pt x="2171665" y="273031"/>
                  </a:cubicBezTo>
                  <a:cubicBezTo>
                    <a:pt x="2202907" y="287509"/>
                    <a:pt x="2226783" y="308083"/>
                    <a:pt x="2243293" y="335007"/>
                  </a:cubicBezTo>
                  <a:cubicBezTo>
                    <a:pt x="2259803" y="361931"/>
                    <a:pt x="2267931" y="393427"/>
                    <a:pt x="2267931" y="429495"/>
                  </a:cubicBezTo>
                  <a:lnTo>
                    <a:pt x="2267931" y="865867"/>
                  </a:lnTo>
                  <a:lnTo>
                    <a:pt x="2163029" y="865867"/>
                  </a:lnTo>
                  <a:lnTo>
                    <a:pt x="2163029" y="372091"/>
                  </a:lnTo>
                  <a:cubicBezTo>
                    <a:pt x="2163283" y="363963"/>
                    <a:pt x="2160997" y="357613"/>
                    <a:pt x="2156679" y="353041"/>
                  </a:cubicBezTo>
                  <a:close/>
                  <a:moveTo>
                    <a:pt x="2414489" y="865867"/>
                  </a:moveTo>
                  <a:lnTo>
                    <a:pt x="2414489" y="235"/>
                  </a:lnTo>
                  <a:lnTo>
                    <a:pt x="2519391" y="235"/>
                  </a:lnTo>
                  <a:lnTo>
                    <a:pt x="2519391" y="865867"/>
                  </a:lnTo>
                  <a:lnTo>
                    <a:pt x="2414489" y="865867"/>
                  </a:lnTo>
                  <a:close/>
                  <a:moveTo>
                    <a:pt x="2800823" y="263379"/>
                  </a:moveTo>
                  <a:lnTo>
                    <a:pt x="2924013" y="263379"/>
                  </a:lnTo>
                  <a:lnTo>
                    <a:pt x="2654519" y="524237"/>
                  </a:lnTo>
                  <a:cubicBezTo>
                    <a:pt x="2649947" y="528809"/>
                    <a:pt x="2647915" y="532873"/>
                    <a:pt x="2647915" y="536937"/>
                  </a:cubicBezTo>
                  <a:cubicBezTo>
                    <a:pt x="2647915" y="540239"/>
                    <a:pt x="2649693" y="544049"/>
                    <a:pt x="2653503" y="548621"/>
                  </a:cubicBezTo>
                  <a:lnTo>
                    <a:pt x="2929093" y="865613"/>
                  </a:lnTo>
                  <a:lnTo>
                    <a:pt x="2801077" y="865613"/>
                  </a:lnTo>
                  <a:lnTo>
                    <a:pt x="2519391" y="538969"/>
                  </a:lnTo>
                  <a:lnTo>
                    <a:pt x="2800823" y="263379"/>
                  </a:lnTo>
                  <a:close/>
                  <a:moveTo>
                    <a:pt x="3466049" y="853167"/>
                  </a:moveTo>
                  <a:cubicBezTo>
                    <a:pt x="3454619" y="848087"/>
                    <a:pt x="3445729" y="840721"/>
                    <a:pt x="3438871" y="830815"/>
                  </a:cubicBezTo>
                  <a:cubicBezTo>
                    <a:pt x="3432267" y="821163"/>
                    <a:pt x="3425917" y="807447"/>
                    <a:pt x="3420329" y="789921"/>
                  </a:cubicBezTo>
                  <a:lnTo>
                    <a:pt x="3244815" y="263125"/>
                  </a:lnTo>
                  <a:lnTo>
                    <a:pt x="3354543" y="263125"/>
                  </a:lnTo>
                  <a:lnTo>
                    <a:pt x="3536153" y="860533"/>
                  </a:lnTo>
                  <a:lnTo>
                    <a:pt x="3720303" y="263125"/>
                  </a:lnTo>
                  <a:lnTo>
                    <a:pt x="3825205" y="263125"/>
                  </a:lnTo>
                  <a:lnTo>
                    <a:pt x="3591017" y="999471"/>
                  </a:lnTo>
                  <a:cubicBezTo>
                    <a:pt x="3582127" y="1027411"/>
                    <a:pt x="3572983" y="1048239"/>
                    <a:pt x="3563585" y="1061701"/>
                  </a:cubicBezTo>
                  <a:cubicBezTo>
                    <a:pt x="3554187" y="1075163"/>
                    <a:pt x="3542249" y="1084307"/>
                    <a:pt x="3527263" y="1089387"/>
                  </a:cubicBezTo>
                  <a:cubicBezTo>
                    <a:pt x="3512531" y="1094467"/>
                    <a:pt x="3491449" y="1097007"/>
                    <a:pt x="3464271" y="1097007"/>
                  </a:cubicBezTo>
                  <a:lnTo>
                    <a:pt x="3343621" y="1097007"/>
                  </a:lnTo>
                  <a:lnTo>
                    <a:pt x="3343621" y="1014457"/>
                  </a:lnTo>
                  <a:lnTo>
                    <a:pt x="3466811" y="1014457"/>
                  </a:lnTo>
                  <a:cubicBezTo>
                    <a:pt x="3474939" y="1014457"/>
                    <a:pt x="3481035" y="1012933"/>
                    <a:pt x="3485099" y="1010139"/>
                  </a:cubicBezTo>
                  <a:cubicBezTo>
                    <a:pt x="3489163" y="1007345"/>
                    <a:pt x="3492465" y="1002265"/>
                    <a:pt x="3494751" y="994899"/>
                  </a:cubicBezTo>
                  <a:lnTo>
                    <a:pt x="3536153" y="860787"/>
                  </a:lnTo>
                  <a:lnTo>
                    <a:pt x="3511769" y="860787"/>
                  </a:lnTo>
                  <a:cubicBezTo>
                    <a:pt x="3492719" y="860787"/>
                    <a:pt x="3477479" y="858247"/>
                    <a:pt x="3466049" y="853167"/>
                  </a:cubicBezTo>
                  <a:close/>
                  <a:moveTo>
                    <a:pt x="4035009" y="855453"/>
                  </a:moveTo>
                  <a:cubicBezTo>
                    <a:pt x="3996147" y="840467"/>
                    <a:pt x="3964397" y="818623"/>
                    <a:pt x="3939505" y="790175"/>
                  </a:cubicBezTo>
                  <a:cubicBezTo>
                    <a:pt x="3915883" y="764267"/>
                    <a:pt x="3898357" y="731755"/>
                    <a:pt x="3886419" y="693147"/>
                  </a:cubicBezTo>
                  <a:cubicBezTo>
                    <a:pt x="3874735" y="654539"/>
                    <a:pt x="3868639" y="612121"/>
                    <a:pt x="3868639" y="565639"/>
                  </a:cubicBezTo>
                  <a:lnTo>
                    <a:pt x="3868639" y="563099"/>
                  </a:lnTo>
                  <a:cubicBezTo>
                    <a:pt x="3868639" y="516871"/>
                    <a:pt x="3874481" y="474199"/>
                    <a:pt x="3886419" y="435591"/>
                  </a:cubicBezTo>
                  <a:cubicBezTo>
                    <a:pt x="3898103" y="396983"/>
                    <a:pt x="3915883" y="364725"/>
                    <a:pt x="3939505" y="338563"/>
                  </a:cubicBezTo>
                  <a:cubicBezTo>
                    <a:pt x="3964397" y="310115"/>
                    <a:pt x="3996147" y="288271"/>
                    <a:pt x="4035009" y="273285"/>
                  </a:cubicBezTo>
                  <a:cubicBezTo>
                    <a:pt x="4073871" y="258299"/>
                    <a:pt x="4117305" y="250679"/>
                    <a:pt x="4165057" y="250679"/>
                  </a:cubicBezTo>
                  <a:cubicBezTo>
                    <a:pt x="4213063" y="250679"/>
                    <a:pt x="4256497" y="258299"/>
                    <a:pt x="4295105" y="273285"/>
                  </a:cubicBezTo>
                  <a:cubicBezTo>
                    <a:pt x="4333967" y="288271"/>
                    <a:pt x="4365717" y="310115"/>
                    <a:pt x="4390609" y="338563"/>
                  </a:cubicBezTo>
                  <a:cubicBezTo>
                    <a:pt x="4414231" y="364471"/>
                    <a:pt x="4431757" y="396983"/>
                    <a:pt x="4443695" y="435591"/>
                  </a:cubicBezTo>
                  <a:cubicBezTo>
                    <a:pt x="4455379" y="474199"/>
                    <a:pt x="4461475" y="516617"/>
                    <a:pt x="4461475" y="563099"/>
                  </a:cubicBezTo>
                  <a:lnTo>
                    <a:pt x="4461475" y="565639"/>
                  </a:lnTo>
                  <a:cubicBezTo>
                    <a:pt x="4461475" y="611867"/>
                    <a:pt x="4455633" y="654539"/>
                    <a:pt x="4443695" y="693147"/>
                  </a:cubicBezTo>
                  <a:cubicBezTo>
                    <a:pt x="4432011" y="731755"/>
                    <a:pt x="4414231" y="764013"/>
                    <a:pt x="4390609" y="790175"/>
                  </a:cubicBezTo>
                  <a:cubicBezTo>
                    <a:pt x="4365717" y="818623"/>
                    <a:pt x="4333967" y="840467"/>
                    <a:pt x="4295105" y="855453"/>
                  </a:cubicBezTo>
                  <a:cubicBezTo>
                    <a:pt x="4256243" y="870439"/>
                    <a:pt x="4212809" y="878059"/>
                    <a:pt x="4165057" y="878059"/>
                  </a:cubicBezTo>
                  <a:cubicBezTo>
                    <a:pt x="4117305" y="878059"/>
                    <a:pt x="4073871" y="870439"/>
                    <a:pt x="4035009" y="855453"/>
                  </a:cubicBezTo>
                  <a:close/>
                  <a:moveTo>
                    <a:pt x="3993099" y="776967"/>
                  </a:moveTo>
                  <a:cubicBezTo>
                    <a:pt x="3997671" y="781539"/>
                    <a:pt x="4004021" y="784079"/>
                    <a:pt x="4011641" y="784079"/>
                  </a:cubicBezTo>
                  <a:lnTo>
                    <a:pt x="4318981" y="784079"/>
                  </a:lnTo>
                  <a:cubicBezTo>
                    <a:pt x="4327109" y="784079"/>
                    <a:pt x="4333459" y="781793"/>
                    <a:pt x="4337777" y="776967"/>
                  </a:cubicBezTo>
                  <a:cubicBezTo>
                    <a:pt x="4342349" y="772395"/>
                    <a:pt x="4344381" y="766045"/>
                    <a:pt x="4344381" y="758425"/>
                  </a:cubicBezTo>
                  <a:lnTo>
                    <a:pt x="4344381" y="370821"/>
                  </a:lnTo>
                  <a:cubicBezTo>
                    <a:pt x="4344381" y="362693"/>
                    <a:pt x="4342095" y="356343"/>
                    <a:pt x="4337777" y="352025"/>
                  </a:cubicBezTo>
                  <a:cubicBezTo>
                    <a:pt x="4333205" y="347453"/>
                    <a:pt x="4327109" y="345421"/>
                    <a:pt x="4318981" y="345421"/>
                  </a:cubicBezTo>
                  <a:lnTo>
                    <a:pt x="4011641" y="345421"/>
                  </a:lnTo>
                  <a:cubicBezTo>
                    <a:pt x="4004021" y="345421"/>
                    <a:pt x="3997671" y="347707"/>
                    <a:pt x="3993099" y="352025"/>
                  </a:cubicBezTo>
                  <a:cubicBezTo>
                    <a:pt x="3988527" y="356597"/>
                    <a:pt x="3985987" y="362693"/>
                    <a:pt x="3985987" y="370821"/>
                  </a:cubicBezTo>
                  <a:lnTo>
                    <a:pt x="3985987" y="758425"/>
                  </a:lnTo>
                  <a:cubicBezTo>
                    <a:pt x="3985987" y="766299"/>
                    <a:pt x="3988273" y="772395"/>
                    <a:pt x="3993099" y="776967"/>
                  </a:cubicBezTo>
                  <a:close/>
                  <a:moveTo>
                    <a:pt x="4668485" y="855961"/>
                  </a:moveTo>
                  <a:cubicBezTo>
                    <a:pt x="4637751" y="841229"/>
                    <a:pt x="4614383" y="820655"/>
                    <a:pt x="4598127" y="793731"/>
                  </a:cubicBezTo>
                  <a:cubicBezTo>
                    <a:pt x="4581871" y="766807"/>
                    <a:pt x="4573743" y="735311"/>
                    <a:pt x="4573743" y="698735"/>
                  </a:cubicBezTo>
                  <a:lnTo>
                    <a:pt x="4573743" y="263379"/>
                  </a:lnTo>
                  <a:lnTo>
                    <a:pt x="4678645" y="263379"/>
                  </a:lnTo>
                  <a:lnTo>
                    <a:pt x="4678645" y="755885"/>
                  </a:lnTo>
                  <a:cubicBezTo>
                    <a:pt x="4678645" y="764521"/>
                    <a:pt x="4680931" y="771125"/>
                    <a:pt x="4685757" y="775697"/>
                  </a:cubicBezTo>
                  <a:cubicBezTo>
                    <a:pt x="4690329" y="780269"/>
                    <a:pt x="4696933" y="782809"/>
                    <a:pt x="4705569" y="782809"/>
                  </a:cubicBezTo>
                  <a:lnTo>
                    <a:pt x="4973793" y="782809"/>
                  </a:lnTo>
                  <a:cubicBezTo>
                    <a:pt x="4931629" y="846309"/>
                    <a:pt x="4866605" y="877805"/>
                    <a:pt x="4778721" y="877805"/>
                  </a:cubicBezTo>
                  <a:cubicBezTo>
                    <a:pt x="4735795" y="878059"/>
                    <a:pt x="4698965" y="870693"/>
                    <a:pt x="4668485" y="855961"/>
                  </a:cubicBezTo>
                  <a:close/>
                  <a:moveTo>
                    <a:pt x="4973539" y="263379"/>
                  </a:moveTo>
                  <a:lnTo>
                    <a:pt x="5078441" y="263379"/>
                  </a:lnTo>
                  <a:lnTo>
                    <a:pt x="5078441" y="865613"/>
                  </a:lnTo>
                  <a:lnTo>
                    <a:pt x="4973539" y="865613"/>
                  </a:lnTo>
                  <a:lnTo>
                    <a:pt x="4973539" y="263379"/>
                  </a:lnTo>
                  <a:close/>
                </a:path>
              </a:pathLst>
            </a:custGeom>
            <a:solidFill>
              <a:srgbClr val="192D38"/>
            </a:solidFill>
            <a:ln w="0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0772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OF DARK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6C3799-F555-A8F9-A746-F4E69393DEB5}"/>
              </a:ext>
            </a:extLst>
          </p:cNvPr>
          <p:cNvSpPr txBox="1"/>
          <p:nvPr userDrawn="1"/>
        </p:nvSpPr>
        <p:spPr>
          <a:xfrm>
            <a:off x="3090837" y="1312603"/>
            <a:ext cx="6010299" cy="1609864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Tenorite" panose="020B0604020202020204" pitchFamily="34" charset="0"/>
              <a:buNone/>
              <a:tabLst/>
            </a:pPr>
            <a:r>
              <a:rPr kumimoji="0" lang="en-US" sz="9600" b="1" i="0" u="none" strike="noStrike" kern="0" cap="none" spc="-1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77B4D4-F0A5-473A-A654-6563FC609AD9}"/>
              </a:ext>
            </a:extLst>
          </p:cNvPr>
          <p:cNvSpPr txBox="1"/>
          <p:nvPr userDrawn="1"/>
        </p:nvSpPr>
        <p:spPr>
          <a:xfrm>
            <a:off x="2002891" y="2963458"/>
            <a:ext cx="8186215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Tenorite" panose="020B0604020202020204" pitchFamily="34" charset="0"/>
              <a:buNone/>
              <a:tabLst/>
            </a:pPr>
            <a:r>
              <a:rPr kumimoji="0" lang="en-US" sz="4800" b="1" i="0" u="none" strike="noStrike" kern="0" cap="none" spc="-1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 not use this slide or any </a:t>
            </a:r>
            <a:br>
              <a:rPr kumimoji="0" lang="en-US" sz="4800" b="1" i="0" u="none" strike="noStrike" kern="0" cap="none" spc="-1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4800" b="1" i="0" u="none" strike="noStrike" kern="0" cap="none" spc="-1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template layouts after it!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4B99CA-1336-1599-2D47-514191ADF26A}"/>
              </a:ext>
            </a:extLst>
          </p:cNvPr>
          <p:cNvSpPr txBox="1"/>
          <p:nvPr userDrawn="1"/>
        </p:nvSpPr>
        <p:spPr>
          <a:xfrm>
            <a:off x="2660788" y="5172703"/>
            <a:ext cx="687047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Tenorite" panose="020B0604020202020204" pitchFamily="34" charset="0"/>
              <a:buNone/>
              <a:tabLst/>
            </a:pPr>
            <a:r>
              <a:rPr kumimoji="0" lang="en-US" sz="1800" b="0" i="0" u="none" strike="noStrike" kern="0" cap="none" spc="-1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They are not part of the template and have been incorrectly added</a:t>
            </a:r>
          </a:p>
        </p:txBody>
      </p:sp>
    </p:spTree>
    <p:extLst>
      <p:ext uri="{BB962C8B-B14F-4D97-AF65-F5344CB8AC3E}">
        <p14:creationId xmlns:p14="http://schemas.microsoft.com/office/powerpoint/2010/main" val="289394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D0E296-F56B-B2CD-850F-5E00DF5D02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424985"/>
            <a:ext cx="2743200" cy="3651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September 2023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7F9607-49C4-68A2-39C9-FD3481354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BF4F1B-9276-83C5-BCC9-ED35487D1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25117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xtra large quot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urple and blue background">
            <a:extLst>
              <a:ext uri="{FF2B5EF4-FFF2-40B4-BE49-F238E27FC236}">
                <a16:creationId xmlns:a16="http://schemas.microsoft.com/office/drawing/2014/main" id="{63D2E7F0-A39B-FEDE-BFE4-F7EC611848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32" y="-2"/>
            <a:ext cx="12192000" cy="6858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15F2F3-3ADD-C3E1-7B5D-C3ED823BD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395413"/>
            <a:ext cx="11233150" cy="4067175"/>
          </a:xfrm>
        </p:spPr>
        <p:txBody>
          <a:bodyPr anchor="ctr" anchorCtr="0"/>
          <a:lstStyle>
            <a:lvl1pPr algn="ctr">
              <a:defRPr sz="5500" b="0">
                <a:solidFill>
                  <a:srgbClr val="C4DCE7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F3666A-97AE-A88F-61F8-767187272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A852A-6D2A-043C-FD38-7FB1BC31C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E9EF80-38A7-F2E4-4BF0-2209B824C079}"/>
              </a:ext>
            </a:extLst>
          </p:cNvPr>
          <p:cNvSpPr txBox="1"/>
          <p:nvPr userDrawn="1"/>
        </p:nvSpPr>
        <p:spPr>
          <a:xfrm>
            <a:off x="479425" y="6496685"/>
            <a:ext cx="751205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rtl="0"/>
            <a:r>
              <a:rPr lang="en-GB" sz="900" b="0" i="0" u="none" strike="noStrike" baseline="0" err="1">
                <a:solidFill>
                  <a:srgbClr val="C4DCE7"/>
                </a:solidFill>
                <a:latin typeface="Arial" panose="020B0604020202020204" pitchFamily="34" charset="0"/>
              </a:rPr>
              <a:t>AtkinsRéalis</a:t>
            </a:r>
            <a:r>
              <a:rPr lang="en-GB" sz="900" b="0" i="0" u="none" strike="noStrike" baseline="0">
                <a:solidFill>
                  <a:srgbClr val="C4DCE7"/>
                </a:solidFill>
                <a:latin typeface="Arial" panose="020B0604020202020204" pitchFamily="34" charset="0"/>
              </a:rPr>
              <a:t>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004A0C-FCD8-7BF8-E1F9-6D26963CE7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3458" y="6436168"/>
            <a:ext cx="247990" cy="16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669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Blank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FE9DA-5F7C-91AE-0490-66A0F979B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2" y="1659600"/>
            <a:ext cx="10450800" cy="2189162"/>
          </a:xfrm>
        </p:spPr>
        <p:txBody>
          <a:bodyPr/>
          <a:lstStyle>
            <a:lvl1pPr>
              <a:defRPr sz="7200" b="0" cap="none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1A11A7F-69BD-92EC-2B53-3C7327656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3771900"/>
            <a:ext cx="5616575" cy="433388"/>
          </a:xfrm>
        </p:spPr>
        <p:txBody>
          <a:bodyPr anchor="ctr" anchorCtr="0"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8F05313-2F1C-0DD8-12BA-33942C3C0D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4455805"/>
            <a:ext cx="5616575" cy="433388"/>
          </a:xfrm>
        </p:spPr>
        <p:txBody>
          <a:bodyPr anchor="ctr" anchorCtr="0"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F156EB2-0A4E-5BDD-058B-0AE55C130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9669" y="6032734"/>
            <a:ext cx="2574000" cy="3490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2289FE-C68A-9512-B03B-C2259D128300}"/>
              </a:ext>
            </a:extLst>
          </p:cNvPr>
          <p:cNvSpPr/>
          <p:nvPr userDrawn="1"/>
        </p:nvSpPr>
        <p:spPr>
          <a:xfrm>
            <a:off x="0" y="6880720"/>
            <a:ext cx="12192000" cy="3038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Many slides can have the background color changed: Right-click the slide &gt; Format Background &gt; Fill &gt; Solid fill &gt; Color. Note: This background color can only use lighter tones.</a:t>
            </a:r>
          </a:p>
        </p:txBody>
      </p:sp>
    </p:spTree>
    <p:extLst>
      <p:ext uri="{BB962C8B-B14F-4D97-AF65-F5344CB8AC3E}">
        <p14:creationId xmlns:p14="http://schemas.microsoft.com/office/powerpoint/2010/main" val="323449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1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E6E5480B-84B2-0F03-642C-04A444120B6C}"/>
              </a:ext>
            </a:extLst>
          </p:cNvPr>
          <p:cNvGrpSpPr/>
          <p:nvPr userDrawn="1"/>
        </p:nvGrpSpPr>
        <p:grpSpPr>
          <a:xfrm>
            <a:off x="3854452" y="0"/>
            <a:ext cx="8337549" cy="6858000"/>
            <a:chOff x="3854452" y="0"/>
            <a:chExt cx="8337549" cy="685800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18DB98B-2D45-78E9-7905-E77061EC111D}"/>
                </a:ext>
              </a:extLst>
            </p:cNvPr>
            <p:cNvSpPr/>
            <p:nvPr userDrawn="1"/>
          </p:nvSpPr>
          <p:spPr>
            <a:xfrm>
              <a:off x="3854452" y="0"/>
              <a:ext cx="8337549" cy="6858000"/>
            </a:xfrm>
            <a:custGeom>
              <a:avLst/>
              <a:gdLst>
                <a:gd name="connsiteX0" fmla="*/ 0 w 8337549"/>
                <a:gd name="connsiteY0" fmla="*/ 0 h 6858000"/>
                <a:gd name="connsiteX1" fmla="*/ 8337549 w 8337549"/>
                <a:gd name="connsiteY1" fmla="*/ 0 h 6858000"/>
                <a:gd name="connsiteX2" fmla="*/ 8337549 w 8337549"/>
                <a:gd name="connsiteY2" fmla="*/ 6858000 h 6858000"/>
                <a:gd name="connsiteX3" fmla="*/ 0 w 83375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37549" h="6858000">
                  <a:moveTo>
                    <a:pt x="0" y="0"/>
                  </a:moveTo>
                  <a:lnTo>
                    <a:pt x="8337549" y="0"/>
                  </a:lnTo>
                  <a:lnTo>
                    <a:pt x="833754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BE02F8">
                <a:alpha val="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83A42B-7709-8F08-DB9B-879DB1A9A1C3}"/>
                </a:ext>
              </a:extLst>
            </p:cNvPr>
            <p:cNvSpPr/>
            <p:nvPr userDrawn="1"/>
          </p:nvSpPr>
          <p:spPr>
            <a:xfrm>
              <a:off x="4870452" y="0"/>
              <a:ext cx="7321549" cy="6858000"/>
            </a:xfrm>
            <a:custGeom>
              <a:avLst/>
              <a:gdLst>
                <a:gd name="connsiteX0" fmla="*/ 0 w 7321549"/>
                <a:gd name="connsiteY0" fmla="*/ 0 h 6858000"/>
                <a:gd name="connsiteX1" fmla="*/ 7321549 w 7321549"/>
                <a:gd name="connsiteY1" fmla="*/ 0 h 6858000"/>
                <a:gd name="connsiteX2" fmla="*/ 7321549 w 7321549"/>
                <a:gd name="connsiteY2" fmla="*/ 6858000 h 6858000"/>
                <a:gd name="connsiteX3" fmla="*/ 0 w 73215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1549" h="6858000">
                  <a:moveTo>
                    <a:pt x="0" y="0"/>
                  </a:moveTo>
                  <a:lnTo>
                    <a:pt x="7321549" y="0"/>
                  </a:lnTo>
                  <a:lnTo>
                    <a:pt x="732154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BE02F8">
                <a:alpha val="14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B816468-963D-5857-4B48-76111CAD5552}"/>
                </a:ext>
              </a:extLst>
            </p:cNvPr>
            <p:cNvSpPr/>
            <p:nvPr userDrawn="1"/>
          </p:nvSpPr>
          <p:spPr>
            <a:xfrm>
              <a:off x="5886452" y="0"/>
              <a:ext cx="6305549" cy="6858000"/>
            </a:xfrm>
            <a:custGeom>
              <a:avLst/>
              <a:gdLst>
                <a:gd name="connsiteX0" fmla="*/ 0 w 6305549"/>
                <a:gd name="connsiteY0" fmla="*/ 0 h 6858000"/>
                <a:gd name="connsiteX1" fmla="*/ 6305549 w 6305549"/>
                <a:gd name="connsiteY1" fmla="*/ 0 h 6858000"/>
                <a:gd name="connsiteX2" fmla="*/ 6305549 w 6305549"/>
                <a:gd name="connsiteY2" fmla="*/ 6858000 h 6858000"/>
                <a:gd name="connsiteX3" fmla="*/ 0 w 63055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05549" h="6858000">
                  <a:moveTo>
                    <a:pt x="0" y="0"/>
                  </a:moveTo>
                  <a:lnTo>
                    <a:pt x="6305549" y="0"/>
                  </a:lnTo>
                  <a:lnTo>
                    <a:pt x="630554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BE02F8">
                <a:alpha val="29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8044870-4FD3-00DD-2C4A-3B879EE80B8B}"/>
                </a:ext>
              </a:extLst>
            </p:cNvPr>
            <p:cNvSpPr/>
            <p:nvPr userDrawn="1"/>
          </p:nvSpPr>
          <p:spPr>
            <a:xfrm>
              <a:off x="6902450" y="0"/>
              <a:ext cx="5289550" cy="6858000"/>
            </a:xfrm>
            <a:custGeom>
              <a:avLst/>
              <a:gdLst>
                <a:gd name="connsiteX0" fmla="*/ 0 w 5289550"/>
                <a:gd name="connsiteY0" fmla="*/ 0 h 6858000"/>
                <a:gd name="connsiteX1" fmla="*/ 5289550 w 5289550"/>
                <a:gd name="connsiteY1" fmla="*/ 0 h 6858000"/>
                <a:gd name="connsiteX2" fmla="*/ 5289550 w 5289550"/>
                <a:gd name="connsiteY2" fmla="*/ 6858000 h 6858000"/>
                <a:gd name="connsiteX3" fmla="*/ 0 w 528955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9550" h="6858000">
                  <a:moveTo>
                    <a:pt x="0" y="0"/>
                  </a:moveTo>
                  <a:lnTo>
                    <a:pt x="5289550" y="0"/>
                  </a:lnTo>
                  <a:lnTo>
                    <a:pt x="528955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BE02F8">
                <a:alpha val="43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D02DA2F-6FB3-D2D4-CD95-F7641BAF59B9}"/>
                </a:ext>
              </a:extLst>
            </p:cNvPr>
            <p:cNvSpPr/>
            <p:nvPr userDrawn="1"/>
          </p:nvSpPr>
          <p:spPr>
            <a:xfrm>
              <a:off x="7918450" y="0"/>
              <a:ext cx="4273550" cy="6858000"/>
            </a:xfrm>
            <a:custGeom>
              <a:avLst/>
              <a:gdLst>
                <a:gd name="connsiteX0" fmla="*/ 0 w 4273550"/>
                <a:gd name="connsiteY0" fmla="*/ 0 h 6858000"/>
                <a:gd name="connsiteX1" fmla="*/ 4273550 w 4273550"/>
                <a:gd name="connsiteY1" fmla="*/ 0 h 6858000"/>
                <a:gd name="connsiteX2" fmla="*/ 4273550 w 4273550"/>
                <a:gd name="connsiteY2" fmla="*/ 6858000 h 6858000"/>
                <a:gd name="connsiteX3" fmla="*/ 0 w 427355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3550" h="6858000">
                  <a:moveTo>
                    <a:pt x="0" y="0"/>
                  </a:moveTo>
                  <a:lnTo>
                    <a:pt x="4273550" y="0"/>
                  </a:lnTo>
                  <a:lnTo>
                    <a:pt x="427355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BE02F8">
                <a:alpha val="57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BEE40E3-0A66-668C-2A05-3F349C146743}"/>
                </a:ext>
              </a:extLst>
            </p:cNvPr>
            <p:cNvSpPr/>
            <p:nvPr userDrawn="1"/>
          </p:nvSpPr>
          <p:spPr>
            <a:xfrm>
              <a:off x="8934450" y="0"/>
              <a:ext cx="3257550" cy="6858000"/>
            </a:xfrm>
            <a:custGeom>
              <a:avLst/>
              <a:gdLst>
                <a:gd name="connsiteX0" fmla="*/ 0 w 3257550"/>
                <a:gd name="connsiteY0" fmla="*/ 0 h 6858000"/>
                <a:gd name="connsiteX1" fmla="*/ 3257550 w 3257550"/>
                <a:gd name="connsiteY1" fmla="*/ 0 h 6858000"/>
                <a:gd name="connsiteX2" fmla="*/ 3257550 w 3257550"/>
                <a:gd name="connsiteY2" fmla="*/ 6858000 h 6858000"/>
                <a:gd name="connsiteX3" fmla="*/ 0 w 325755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7550" h="6858000">
                  <a:moveTo>
                    <a:pt x="0" y="0"/>
                  </a:moveTo>
                  <a:lnTo>
                    <a:pt x="3257550" y="0"/>
                  </a:lnTo>
                  <a:lnTo>
                    <a:pt x="325755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BE02F8">
                <a:alpha val="71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0A1BE90-04E6-63A1-4AB2-26378209667E}"/>
                </a:ext>
              </a:extLst>
            </p:cNvPr>
            <p:cNvSpPr/>
            <p:nvPr userDrawn="1"/>
          </p:nvSpPr>
          <p:spPr>
            <a:xfrm>
              <a:off x="9950450" y="0"/>
              <a:ext cx="2241550" cy="6858000"/>
            </a:xfrm>
            <a:custGeom>
              <a:avLst/>
              <a:gdLst>
                <a:gd name="connsiteX0" fmla="*/ 0 w 2241550"/>
                <a:gd name="connsiteY0" fmla="*/ 0 h 6858000"/>
                <a:gd name="connsiteX1" fmla="*/ 2241550 w 2241550"/>
                <a:gd name="connsiteY1" fmla="*/ 0 h 6858000"/>
                <a:gd name="connsiteX2" fmla="*/ 2241550 w 2241550"/>
                <a:gd name="connsiteY2" fmla="*/ 6858000 h 6858000"/>
                <a:gd name="connsiteX3" fmla="*/ 0 w 224155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1550" h="6858000">
                  <a:moveTo>
                    <a:pt x="0" y="0"/>
                  </a:moveTo>
                  <a:lnTo>
                    <a:pt x="2241550" y="0"/>
                  </a:lnTo>
                  <a:lnTo>
                    <a:pt x="224155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BE02F8">
                <a:alpha val="86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53CF2B6-3606-D23D-9054-409A7A84D897}"/>
                </a:ext>
              </a:extLst>
            </p:cNvPr>
            <p:cNvSpPr/>
            <p:nvPr userDrawn="1"/>
          </p:nvSpPr>
          <p:spPr>
            <a:xfrm>
              <a:off x="10966450" y="0"/>
              <a:ext cx="1225550" cy="6858000"/>
            </a:xfrm>
            <a:custGeom>
              <a:avLst/>
              <a:gdLst>
                <a:gd name="connsiteX0" fmla="*/ 0 w 1225550"/>
                <a:gd name="connsiteY0" fmla="*/ 0 h 6858000"/>
                <a:gd name="connsiteX1" fmla="*/ 1225550 w 1225550"/>
                <a:gd name="connsiteY1" fmla="*/ 0 h 6858000"/>
                <a:gd name="connsiteX2" fmla="*/ 1225550 w 1225550"/>
                <a:gd name="connsiteY2" fmla="*/ 6858000 h 6858000"/>
                <a:gd name="connsiteX3" fmla="*/ 0 w 122555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5550" h="6858000">
                  <a:moveTo>
                    <a:pt x="0" y="0"/>
                  </a:moveTo>
                  <a:lnTo>
                    <a:pt x="1225550" y="0"/>
                  </a:lnTo>
                  <a:lnTo>
                    <a:pt x="122555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BE02F8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2340549-1CA0-3F34-392D-AFBDDFD693B6}"/>
                </a:ext>
              </a:extLst>
            </p:cNvPr>
            <p:cNvSpPr/>
            <p:nvPr userDrawn="1"/>
          </p:nvSpPr>
          <p:spPr>
            <a:xfrm>
              <a:off x="10966450" y="0"/>
              <a:ext cx="1225550" cy="6858000"/>
            </a:xfrm>
            <a:custGeom>
              <a:avLst/>
              <a:gdLst>
                <a:gd name="connsiteX0" fmla="*/ 0 w 1225550"/>
                <a:gd name="connsiteY0" fmla="*/ 0 h 6858000"/>
                <a:gd name="connsiteX1" fmla="*/ 1225550 w 1225550"/>
                <a:gd name="connsiteY1" fmla="*/ 0 h 6858000"/>
                <a:gd name="connsiteX2" fmla="*/ 1225550 w 1225550"/>
                <a:gd name="connsiteY2" fmla="*/ 6858000 h 6858000"/>
                <a:gd name="connsiteX3" fmla="*/ 0 w 122555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5550" h="6858000">
                  <a:moveTo>
                    <a:pt x="0" y="0"/>
                  </a:moveTo>
                  <a:lnTo>
                    <a:pt x="1225550" y="0"/>
                  </a:lnTo>
                  <a:lnTo>
                    <a:pt x="122555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BE02F8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F7A65C3-4CFC-9719-0AB5-55F46A9350EA}"/>
                </a:ext>
              </a:extLst>
            </p:cNvPr>
            <p:cNvSpPr/>
            <p:nvPr userDrawn="1"/>
          </p:nvSpPr>
          <p:spPr>
            <a:xfrm>
              <a:off x="5886452" y="0"/>
              <a:ext cx="6305549" cy="6858000"/>
            </a:xfrm>
            <a:custGeom>
              <a:avLst/>
              <a:gdLst>
                <a:gd name="connsiteX0" fmla="*/ 1142924 w 6305549"/>
                <a:gd name="connsiteY0" fmla="*/ 0 h 6858000"/>
                <a:gd name="connsiteX1" fmla="*/ 6305549 w 6305549"/>
                <a:gd name="connsiteY1" fmla="*/ 0 h 6858000"/>
                <a:gd name="connsiteX2" fmla="*/ 6305549 w 6305549"/>
                <a:gd name="connsiteY2" fmla="*/ 6858000 h 6858000"/>
                <a:gd name="connsiteX3" fmla="*/ 1142916 w 6305549"/>
                <a:gd name="connsiteY3" fmla="*/ 6858000 h 6858000"/>
                <a:gd name="connsiteX4" fmla="*/ 1135361 w 6305549"/>
                <a:gd name="connsiteY4" fmla="*/ 6848386 h 6858000"/>
                <a:gd name="connsiteX5" fmla="*/ 0 w 6305549"/>
                <a:gd name="connsiteY5" fmla="*/ 3429000 h 6858000"/>
                <a:gd name="connsiteX6" fmla="*/ 1135361 w 6305549"/>
                <a:gd name="connsiteY6" fmla="*/ 962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05549" h="6858000">
                  <a:moveTo>
                    <a:pt x="1142924" y="0"/>
                  </a:moveTo>
                  <a:lnTo>
                    <a:pt x="6305549" y="0"/>
                  </a:lnTo>
                  <a:lnTo>
                    <a:pt x="6305549" y="6858000"/>
                  </a:lnTo>
                  <a:lnTo>
                    <a:pt x="1142916" y="6858000"/>
                  </a:lnTo>
                  <a:lnTo>
                    <a:pt x="1135361" y="6848386"/>
                  </a:lnTo>
                  <a:cubicBezTo>
                    <a:pt x="422280" y="5894882"/>
                    <a:pt x="0" y="4711260"/>
                    <a:pt x="0" y="3429000"/>
                  </a:cubicBezTo>
                  <a:cubicBezTo>
                    <a:pt x="0" y="2146751"/>
                    <a:pt x="422280" y="963130"/>
                    <a:pt x="1135361" y="9625"/>
                  </a:cubicBezTo>
                  <a:close/>
                </a:path>
              </a:pathLst>
            </a:custGeom>
            <a:solidFill>
              <a:srgbClr val="3F32F1">
                <a:alpha val="17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6A3F8DC-01C3-7FF3-3313-32F5C59307FA}"/>
                </a:ext>
              </a:extLst>
            </p:cNvPr>
            <p:cNvSpPr/>
            <p:nvPr userDrawn="1"/>
          </p:nvSpPr>
          <p:spPr>
            <a:xfrm>
              <a:off x="6902450" y="0"/>
              <a:ext cx="5289550" cy="6858000"/>
            </a:xfrm>
            <a:custGeom>
              <a:avLst/>
              <a:gdLst>
                <a:gd name="connsiteX0" fmla="*/ 1487807 w 5289550"/>
                <a:gd name="connsiteY0" fmla="*/ 0 h 6858000"/>
                <a:gd name="connsiteX1" fmla="*/ 5289550 w 5289550"/>
                <a:gd name="connsiteY1" fmla="*/ 0 h 6858000"/>
                <a:gd name="connsiteX2" fmla="*/ 5289550 w 5289550"/>
                <a:gd name="connsiteY2" fmla="*/ 6858000 h 6858000"/>
                <a:gd name="connsiteX3" fmla="*/ 1487807 w 5289550"/>
                <a:gd name="connsiteY3" fmla="*/ 6858000 h 6858000"/>
                <a:gd name="connsiteX4" fmla="*/ 1376308 w 5289550"/>
                <a:gd name="connsiteY4" fmla="*/ 6751696 h 6858000"/>
                <a:gd name="connsiteX5" fmla="*/ 0 w 5289550"/>
                <a:gd name="connsiteY5" fmla="*/ 3429000 h 6858000"/>
                <a:gd name="connsiteX6" fmla="*/ 1376308 w 5289550"/>
                <a:gd name="connsiteY6" fmla="*/ 10630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550" h="6858000">
                  <a:moveTo>
                    <a:pt x="1487807" y="0"/>
                  </a:moveTo>
                  <a:lnTo>
                    <a:pt x="5289550" y="0"/>
                  </a:lnTo>
                  <a:lnTo>
                    <a:pt x="5289550" y="6858000"/>
                  </a:lnTo>
                  <a:lnTo>
                    <a:pt x="1487807" y="6858000"/>
                  </a:lnTo>
                  <a:lnTo>
                    <a:pt x="1376308" y="6751696"/>
                  </a:lnTo>
                  <a:cubicBezTo>
                    <a:pt x="525955" y="5901344"/>
                    <a:pt x="0" y="4726594"/>
                    <a:pt x="0" y="3429000"/>
                  </a:cubicBezTo>
                  <a:cubicBezTo>
                    <a:pt x="0" y="2131406"/>
                    <a:pt x="525955" y="956656"/>
                    <a:pt x="1376308" y="106305"/>
                  </a:cubicBezTo>
                  <a:close/>
                </a:path>
              </a:pathLst>
            </a:custGeom>
            <a:solidFill>
              <a:srgbClr val="3F32F1">
                <a:alpha val="33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F812D56-C3AA-3FD6-9C4E-61BF2ACED4D2}"/>
                </a:ext>
              </a:extLst>
            </p:cNvPr>
            <p:cNvSpPr/>
            <p:nvPr userDrawn="1"/>
          </p:nvSpPr>
          <p:spPr>
            <a:xfrm>
              <a:off x="7918450" y="0"/>
              <a:ext cx="4273550" cy="6858000"/>
            </a:xfrm>
            <a:custGeom>
              <a:avLst/>
              <a:gdLst>
                <a:gd name="connsiteX0" fmla="*/ 2339251 w 4273550"/>
                <a:gd name="connsiteY0" fmla="*/ 0 h 6858000"/>
                <a:gd name="connsiteX1" fmla="*/ 4273550 w 4273550"/>
                <a:gd name="connsiteY1" fmla="*/ 0 h 6858000"/>
                <a:gd name="connsiteX2" fmla="*/ 4273550 w 4273550"/>
                <a:gd name="connsiteY2" fmla="*/ 6858000 h 6858000"/>
                <a:gd name="connsiteX3" fmla="*/ 2339251 w 4273550"/>
                <a:gd name="connsiteY3" fmla="*/ 6858000 h 6858000"/>
                <a:gd name="connsiteX4" fmla="*/ 2249397 w 4273550"/>
                <a:gd name="connsiteY4" fmla="*/ 6822572 h 6858000"/>
                <a:gd name="connsiteX5" fmla="*/ 0 w 4273550"/>
                <a:gd name="connsiteY5" fmla="*/ 3429000 h 6858000"/>
                <a:gd name="connsiteX6" fmla="*/ 2249397 w 4273550"/>
                <a:gd name="connsiteY6" fmla="*/ 3542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73550" h="6858000">
                  <a:moveTo>
                    <a:pt x="2339251" y="0"/>
                  </a:moveTo>
                  <a:lnTo>
                    <a:pt x="4273550" y="0"/>
                  </a:lnTo>
                  <a:lnTo>
                    <a:pt x="4273550" y="6858000"/>
                  </a:lnTo>
                  <a:lnTo>
                    <a:pt x="2339251" y="6858000"/>
                  </a:lnTo>
                  <a:lnTo>
                    <a:pt x="2249397" y="6822572"/>
                  </a:lnTo>
                  <a:cubicBezTo>
                    <a:pt x="927509" y="6263462"/>
                    <a:pt x="0" y="4954548"/>
                    <a:pt x="0" y="3429000"/>
                  </a:cubicBezTo>
                  <a:cubicBezTo>
                    <a:pt x="0" y="1903452"/>
                    <a:pt x="927509" y="594539"/>
                    <a:pt x="2249397" y="35429"/>
                  </a:cubicBezTo>
                  <a:close/>
                </a:path>
              </a:pathLst>
            </a:custGeom>
            <a:solidFill>
              <a:srgbClr val="3F32F1">
                <a:alpha val="50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4BFC27F-EF87-F19A-2DC4-86AB04FA226A}"/>
                </a:ext>
              </a:extLst>
            </p:cNvPr>
            <p:cNvSpPr/>
            <p:nvPr userDrawn="1"/>
          </p:nvSpPr>
          <p:spPr>
            <a:xfrm>
              <a:off x="8934450" y="762002"/>
              <a:ext cx="3257550" cy="5333999"/>
            </a:xfrm>
            <a:custGeom>
              <a:avLst/>
              <a:gdLst>
                <a:gd name="connsiteX0" fmla="*/ 2667000 w 3257550"/>
                <a:gd name="connsiteY0" fmla="*/ 0 h 5333999"/>
                <a:gd name="connsiteX1" fmla="*/ 3204494 w 3257550"/>
                <a:gd name="connsiteY1" fmla="*/ 54184 h 5333999"/>
                <a:gd name="connsiteX2" fmla="*/ 3257550 w 3257550"/>
                <a:gd name="connsiteY2" fmla="*/ 67825 h 5333999"/>
                <a:gd name="connsiteX3" fmla="*/ 3257550 w 3257550"/>
                <a:gd name="connsiteY3" fmla="*/ 5266173 h 5333999"/>
                <a:gd name="connsiteX4" fmla="*/ 3204494 w 3257550"/>
                <a:gd name="connsiteY4" fmla="*/ 5279815 h 5333999"/>
                <a:gd name="connsiteX5" fmla="*/ 2667000 w 3257550"/>
                <a:gd name="connsiteY5" fmla="*/ 5333999 h 5333999"/>
                <a:gd name="connsiteX6" fmla="*/ 0 w 3257550"/>
                <a:gd name="connsiteY6" fmla="*/ 2666999 h 5333999"/>
                <a:gd name="connsiteX7" fmla="*/ 2667000 w 3257550"/>
                <a:gd name="connsiteY7" fmla="*/ 0 h 533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7550" h="5333999">
                  <a:moveTo>
                    <a:pt x="2667000" y="0"/>
                  </a:moveTo>
                  <a:cubicBezTo>
                    <a:pt x="2851118" y="0"/>
                    <a:pt x="3030879" y="18657"/>
                    <a:pt x="3204494" y="54184"/>
                  </a:cubicBezTo>
                  <a:lnTo>
                    <a:pt x="3257550" y="67825"/>
                  </a:lnTo>
                  <a:lnTo>
                    <a:pt x="3257550" y="5266173"/>
                  </a:lnTo>
                  <a:lnTo>
                    <a:pt x="3204494" y="5279815"/>
                  </a:lnTo>
                  <a:cubicBezTo>
                    <a:pt x="3030879" y="5315342"/>
                    <a:pt x="2851118" y="5333999"/>
                    <a:pt x="2667000" y="5333999"/>
                  </a:cubicBezTo>
                  <a:cubicBezTo>
                    <a:pt x="1194054" y="5333999"/>
                    <a:pt x="0" y="4139945"/>
                    <a:pt x="0" y="2666999"/>
                  </a:cubicBezTo>
                  <a:cubicBezTo>
                    <a:pt x="0" y="1194054"/>
                    <a:pt x="1194054" y="0"/>
                    <a:pt x="2667000" y="0"/>
                  </a:cubicBezTo>
                  <a:close/>
                </a:path>
              </a:pathLst>
            </a:custGeom>
            <a:solidFill>
              <a:srgbClr val="3F32F1">
                <a:alpha val="67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8C1A432-A1DA-783D-FE8B-375BC092AC26}"/>
                </a:ext>
              </a:extLst>
            </p:cNvPr>
            <p:cNvSpPr/>
            <p:nvPr userDrawn="1"/>
          </p:nvSpPr>
          <p:spPr>
            <a:xfrm>
              <a:off x="9950450" y="1778002"/>
              <a:ext cx="2241550" cy="3301999"/>
            </a:xfrm>
            <a:custGeom>
              <a:avLst/>
              <a:gdLst>
                <a:gd name="connsiteX0" fmla="*/ 1651000 w 2241550"/>
                <a:gd name="connsiteY0" fmla="*/ 0 h 3301999"/>
                <a:gd name="connsiteX1" fmla="*/ 2141947 w 2241550"/>
                <a:gd name="connsiteY1" fmla="*/ 74225 h 3301999"/>
                <a:gd name="connsiteX2" fmla="*/ 2241550 w 2241550"/>
                <a:gd name="connsiteY2" fmla="*/ 110681 h 3301999"/>
                <a:gd name="connsiteX3" fmla="*/ 2241550 w 2241550"/>
                <a:gd name="connsiteY3" fmla="*/ 3191318 h 3301999"/>
                <a:gd name="connsiteX4" fmla="*/ 2141947 w 2241550"/>
                <a:gd name="connsiteY4" fmla="*/ 3227773 h 3301999"/>
                <a:gd name="connsiteX5" fmla="*/ 1651000 w 2241550"/>
                <a:gd name="connsiteY5" fmla="*/ 3301999 h 3301999"/>
                <a:gd name="connsiteX6" fmla="*/ 0 w 2241550"/>
                <a:gd name="connsiteY6" fmla="*/ 1650999 h 3301999"/>
                <a:gd name="connsiteX7" fmla="*/ 1651000 w 2241550"/>
                <a:gd name="connsiteY7" fmla="*/ 0 h 330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41550" h="3301999">
                  <a:moveTo>
                    <a:pt x="1651000" y="0"/>
                  </a:moveTo>
                  <a:cubicBezTo>
                    <a:pt x="1821962" y="0"/>
                    <a:pt x="1986856" y="25986"/>
                    <a:pt x="2141947" y="74225"/>
                  </a:cubicBezTo>
                  <a:lnTo>
                    <a:pt x="2241550" y="110681"/>
                  </a:lnTo>
                  <a:lnTo>
                    <a:pt x="2241550" y="3191318"/>
                  </a:lnTo>
                  <a:lnTo>
                    <a:pt x="2141947" y="3227773"/>
                  </a:lnTo>
                  <a:cubicBezTo>
                    <a:pt x="1986856" y="3276012"/>
                    <a:pt x="1821962" y="3301999"/>
                    <a:pt x="1651000" y="3301999"/>
                  </a:cubicBezTo>
                  <a:cubicBezTo>
                    <a:pt x="739204" y="3301999"/>
                    <a:pt x="0" y="2562821"/>
                    <a:pt x="0" y="1650999"/>
                  </a:cubicBezTo>
                  <a:cubicBezTo>
                    <a:pt x="0" y="739178"/>
                    <a:pt x="739204" y="0"/>
                    <a:pt x="1651000" y="0"/>
                  </a:cubicBezTo>
                  <a:close/>
                </a:path>
              </a:pathLst>
            </a:custGeom>
            <a:solidFill>
              <a:srgbClr val="3F32F1">
                <a:alpha val="8300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BF08281-15A0-76DC-1DBE-0FC632B50248}"/>
                </a:ext>
              </a:extLst>
            </p:cNvPr>
            <p:cNvSpPr/>
            <p:nvPr userDrawn="1"/>
          </p:nvSpPr>
          <p:spPr>
            <a:xfrm>
              <a:off x="10966450" y="2794002"/>
              <a:ext cx="1225550" cy="1269999"/>
            </a:xfrm>
            <a:custGeom>
              <a:avLst/>
              <a:gdLst>
                <a:gd name="connsiteX0" fmla="*/ 635000 w 1225550"/>
                <a:gd name="connsiteY0" fmla="*/ 0 h 1269999"/>
                <a:gd name="connsiteX1" fmla="*/ 1220099 w 1225550"/>
                <a:gd name="connsiteY1" fmla="*/ 387830 h 1269999"/>
                <a:gd name="connsiteX2" fmla="*/ 1225550 w 1225550"/>
                <a:gd name="connsiteY2" fmla="*/ 405389 h 1269999"/>
                <a:gd name="connsiteX3" fmla="*/ 1225550 w 1225550"/>
                <a:gd name="connsiteY3" fmla="*/ 864610 h 1269999"/>
                <a:gd name="connsiteX4" fmla="*/ 1220099 w 1225550"/>
                <a:gd name="connsiteY4" fmla="*/ 882168 h 1269999"/>
                <a:gd name="connsiteX5" fmla="*/ 635000 w 1225550"/>
                <a:gd name="connsiteY5" fmla="*/ 1269999 h 1269999"/>
                <a:gd name="connsiteX6" fmla="*/ 0 w 1225550"/>
                <a:gd name="connsiteY6" fmla="*/ 634999 h 1269999"/>
                <a:gd name="connsiteX7" fmla="*/ 635000 w 1225550"/>
                <a:gd name="connsiteY7" fmla="*/ 0 h 126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5550" h="1269999">
                  <a:moveTo>
                    <a:pt x="635000" y="0"/>
                  </a:moveTo>
                  <a:cubicBezTo>
                    <a:pt x="898032" y="0"/>
                    <a:pt x="1123703" y="159920"/>
                    <a:pt x="1220099" y="387830"/>
                  </a:cubicBezTo>
                  <a:lnTo>
                    <a:pt x="1225550" y="405389"/>
                  </a:lnTo>
                  <a:lnTo>
                    <a:pt x="1225550" y="864610"/>
                  </a:lnTo>
                  <a:lnTo>
                    <a:pt x="1220099" y="882168"/>
                  </a:lnTo>
                  <a:cubicBezTo>
                    <a:pt x="1123703" y="1110079"/>
                    <a:pt x="898032" y="1269999"/>
                    <a:pt x="635000" y="1269999"/>
                  </a:cubicBezTo>
                  <a:cubicBezTo>
                    <a:pt x="284290" y="1269999"/>
                    <a:pt x="0" y="985697"/>
                    <a:pt x="0" y="634999"/>
                  </a:cubicBezTo>
                  <a:cubicBezTo>
                    <a:pt x="0" y="284302"/>
                    <a:pt x="284290" y="0"/>
                    <a:pt x="635000" y="0"/>
                  </a:cubicBezTo>
                  <a:close/>
                </a:path>
              </a:pathLst>
            </a:custGeom>
            <a:solidFill>
              <a:srgbClr val="3F32F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B881F1A-74D4-6E04-34FE-180105DACF4C}"/>
                </a:ext>
              </a:extLst>
            </p:cNvPr>
            <p:cNvSpPr/>
            <p:nvPr userDrawn="1"/>
          </p:nvSpPr>
          <p:spPr>
            <a:xfrm>
              <a:off x="10966450" y="2794002"/>
              <a:ext cx="1225550" cy="1269999"/>
            </a:xfrm>
            <a:custGeom>
              <a:avLst/>
              <a:gdLst>
                <a:gd name="connsiteX0" fmla="*/ 635000 w 1225550"/>
                <a:gd name="connsiteY0" fmla="*/ 0 h 1269999"/>
                <a:gd name="connsiteX1" fmla="*/ 1220099 w 1225550"/>
                <a:gd name="connsiteY1" fmla="*/ 387830 h 1269999"/>
                <a:gd name="connsiteX2" fmla="*/ 1225550 w 1225550"/>
                <a:gd name="connsiteY2" fmla="*/ 405389 h 1269999"/>
                <a:gd name="connsiteX3" fmla="*/ 1225550 w 1225550"/>
                <a:gd name="connsiteY3" fmla="*/ 864610 h 1269999"/>
                <a:gd name="connsiteX4" fmla="*/ 1220099 w 1225550"/>
                <a:gd name="connsiteY4" fmla="*/ 882168 h 1269999"/>
                <a:gd name="connsiteX5" fmla="*/ 635000 w 1225550"/>
                <a:gd name="connsiteY5" fmla="*/ 1269999 h 1269999"/>
                <a:gd name="connsiteX6" fmla="*/ 0 w 1225550"/>
                <a:gd name="connsiteY6" fmla="*/ 634999 h 1269999"/>
                <a:gd name="connsiteX7" fmla="*/ 635000 w 1225550"/>
                <a:gd name="connsiteY7" fmla="*/ 0 h 126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5550" h="1269999">
                  <a:moveTo>
                    <a:pt x="635000" y="0"/>
                  </a:moveTo>
                  <a:cubicBezTo>
                    <a:pt x="898032" y="0"/>
                    <a:pt x="1123703" y="159920"/>
                    <a:pt x="1220099" y="387830"/>
                  </a:cubicBezTo>
                  <a:lnTo>
                    <a:pt x="1225550" y="405389"/>
                  </a:lnTo>
                  <a:lnTo>
                    <a:pt x="1225550" y="864610"/>
                  </a:lnTo>
                  <a:lnTo>
                    <a:pt x="1220099" y="882168"/>
                  </a:lnTo>
                  <a:cubicBezTo>
                    <a:pt x="1123703" y="1110079"/>
                    <a:pt x="898032" y="1269999"/>
                    <a:pt x="635000" y="1269999"/>
                  </a:cubicBezTo>
                  <a:cubicBezTo>
                    <a:pt x="284290" y="1269999"/>
                    <a:pt x="0" y="985697"/>
                    <a:pt x="0" y="634999"/>
                  </a:cubicBezTo>
                  <a:cubicBezTo>
                    <a:pt x="0" y="284302"/>
                    <a:pt x="284290" y="0"/>
                    <a:pt x="635000" y="0"/>
                  </a:cubicBezTo>
                  <a:close/>
                </a:path>
              </a:pathLst>
            </a:custGeom>
            <a:solidFill>
              <a:srgbClr val="3F32F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16C7A6F-B6F8-FC87-229E-A6C7E66A0DF5}"/>
                </a:ext>
              </a:extLst>
            </p:cNvPr>
            <p:cNvSpPr/>
            <p:nvPr userDrawn="1"/>
          </p:nvSpPr>
          <p:spPr>
            <a:xfrm>
              <a:off x="4870452" y="0"/>
              <a:ext cx="7321549" cy="6858000"/>
            </a:xfrm>
            <a:custGeom>
              <a:avLst/>
              <a:gdLst>
                <a:gd name="connsiteX0" fmla="*/ 939243 w 7321549"/>
                <a:gd name="connsiteY0" fmla="*/ 0 h 6858000"/>
                <a:gd name="connsiteX1" fmla="*/ 7321549 w 7321549"/>
                <a:gd name="connsiteY1" fmla="*/ 0 h 6858000"/>
                <a:gd name="connsiteX2" fmla="*/ 7321549 w 7321549"/>
                <a:gd name="connsiteY2" fmla="*/ 6858000 h 6858000"/>
                <a:gd name="connsiteX3" fmla="*/ 939246 w 7321549"/>
                <a:gd name="connsiteY3" fmla="*/ 6858000 h 6858000"/>
                <a:gd name="connsiteX4" fmla="*/ 812397 w 7321549"/>
                <a:gd name="connsiteY4" fmla="*/ 6637389 h 6858000"/>
                <a:gd name="connsiteX5" fmla="*/ 0 w 7321549"/>
                <a:gd name="connsiteY5" fmla="*/ 3429000 h 6858000"/>
                <a:gd name="connsiteX6" fmla="*/ 812397 w 7321549"/>
                <a:gd name="connsiteY6" fmla="*/ 22060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21549" h="6858000">
                  <a:moveTo>
                    <a:pt x="939243" y="0"/>
                  </a:moveTo>
                  <a:lnTo>
                    <a:pt x="7321549" y="0"/>
                  </a:lnTo>
                  <a:lnTo>
                    <a:pt x="7321549" y="6858000"/>
                  </a:lnTo>
                  <a:lnTo>
                    <a:pt x="939246" y="6858000"/>
                  </a:lnTo>
                  <a:lnTo>
                    <a:pt x="812397" y="6637389"/>
                  </a:lnTo>
                  <a:cubicBezTo>
                    <a:pt x="294295" y="5683652"/>
                    <a:pt x="0" y="4590693"/>
                    <a:pt x="0" y="3429000"/>
                  </a:cubicBezTo>
                  <a:cubicBezTo>
                    <a:pt x="0" y="2267304"/>
                    <a:pt x="294295" y="1174344"/>
                    <a:pt x="812397" y="220606"/>
                  </a:cubicBezTo>
                  <a:close/>
                </a:path>
              </a:pathLst>
            </a:custGeom>
            <a:solidFill>
              <a:srgbClr val="3F32F1">
                <a:alpha val="0"/>
              </a:srgbClr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8FFE9DA-5F7C-91AE-0490-66A0F979B5AD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79425" y="1458913"/>
            <a:ext cx="10450800" cy="2103924"/>
          </a:xfrm>
        </p:spPr>
        <p:txBody>
          <a:bodyPr/>
          <a:lstStyle>
            <a:lvl1pPr>
              <a:defRPr sz="7200" b="0" cap="none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05C70C4-D985-B682-BEA2-A9DF83EF0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9669" y="6032734"/>
            <a:ext cx="2574000" cy="349017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EB91D6E-DCE9-51E9-AC69-73D19D3EC5F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79425" y="3771900"/>
            <a:ext cx="5616575" cy="433388"/>
          </a:xfrm>
        </p:spPr>
        <p:txBody>
          <a:bodyPr anchor="ctr" anchorCtr="0"/>
          <a:lstStyle>
            <a:lvl1pPr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FB87F35-7968-B322-0B8C-CF6E15EC0B5E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79425" y="4455805"/>
            <a:ext cx="5616575" cy="433388"/>
          </a:xfrm>
        </p:spPr>
        <p:txBody>
          <a:bodyPr anchor="ctr" anchorCtr="0"/>
          <a:lstStyle>
            <a:lvl1pPr>
              <a:defRPr sz="16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EF2E18-92B8-0014-3E05-47913CEB522E}"/>
              </a:ext>
            </a:extLst>
          </p:cNvPr>
          <p:cNvSpPr/>
          <p:nvPr userDrawn="1"/>
        </p:nvSpPr>
        <p:spPr>
          <a:xfrm>
            <a:off x="4215516" y="6880720"/>
            <a:ext cx="3760967" cy="3038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Background colour not to be changed on this slide</a:t>
            </a:r>
          </a:p>
        </p:txBody>
      </p:sp>
    </p:spTree>
    <p:extLst>
      <p:ext uri="{BB962C8B-B14F-4D97-AF65-F5344CB8AC3E}">
        <p14:creationId xmlns:p14="http://schemas.microsoft.com/office/powerpoint/2010/main" val="145363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2)">
    <p:bg>
      <p:bgPr>
        <a:solidFill>
          <a:srgbClr val="C4D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7ED9E2E-BFFF-E259-C47F-6A6FE2B0A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5364982" y="2348791"/>
            <a:ext cx="6827018" cy="4509209"/>
          </a:xfrm>
          <a:custGeom>
            <a:avLst/>
            <a:gdLst>
              <a:gd name="connsiteX0" fmla="*/ 305970 w 6827018"/>
              <a:gd name="connsiteY0" fmla="*/ 4509209 h 4509209"/>
              <a:gd name="connsiteX1" fmla="*/ 0 w 6827018"/>
              <a:gd name="connsiteY1" fmla="*/ 4509209 h 4509209"/>
              <a:gd name="connsiteX2" fmla="*/ 0 w 6827018"/>
              <a:gd name="connsiteY2" fmla="*/ 0 h 4509209"/>
              <a:gd name="connsiteX3" fmla="*/ 6827018 w 6827018"/>
              <a:gd name="connsiteY3" fmla="*/ 0 h 4509209"/>
              <a:gd name="connsiteX4" fmla="*/ 6727302 w 6827018"/>
              <a:gd name="connsiteY4" fmla="*/ 252901 h 4509209"/>
              <a:gd name="connsiteX5" fmla="*/ 305970 w 6827018"/>
              <a:gd name="connsiteY5" fmla="*/ 4509209 h 4509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27018" h="4509209">
                <a:moveTo>
                  <a:pt x="305970" y="4509209"/>
                </a:moveTo>
                <a:lnTo>
                  <a:pt x="0" y="4509209"/>
                </a:lnTo>
                <a:lnTo>
                  <a:pt x="0" y="0"/>
                </a:lnTo>
                <a:lnTo>
                  <a:pt x="6827018" y="0"/>
                </a:lnTo>
                <a:lnTo>
                  <a:pt x="6727302" y="252901"/>
                </a:lnTo>
                <a:cubicBezTo>
                  <a:pt x="5669351" y="2754158"/>
                  <a:pt x="3192618" y="4509209"/>
                  <a:pt x="305970" y="4509209"/>
                </a:cubicBezTo>
                <a:close/>
              </a:path>
            </a:pathLst>
          </a:custGeom>
          <a:solidFill>
            <a:srgbClr val="B411F7">
              <a:alpha val="11000"/>
            </a:srgbClr>
          </a:solidFill>
          <a:ln w="11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36904C4-86B3-52AE-B015-4DBD7BFF3E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5975564" y="2916837"/>
            <a:ext cx="6216436" cy="3941163"/>
          </a:xfrm>
          <a:custGeom>
            <a:avLst/>
            <a:gdLst>
              <a:gd name="connsiteX0" fmla="*/ 306054 w 6216436"/>
              <a:gd name="connsiteY0" fmla="*/ 3941163 h 3941163"/>
              <a:gd name="connsiteX1" fmla="*/ 0 w 6216436"/>
              <a:gd name="connsiteY1" fmla="*/ 3941163 h 3941163"/>
              <a:gd name="connsiteX2" fmla="*/ 0 w 6216436"/>
              <a:gd name="connsiteY2" fmla="*/ 0 h 3941163"/>
              <a:gd name="connsiteX3" fmla="*/ 6216436 w 6216436"/>
              <a:gd name="connsiteY3" fmla="*/ 0 h 3941163"/>
              <a:gd name="connsiteX4" fmla="*/ 6203901 w 6216436"/>
              <a:gd name="connsiteY4" fmla="*/ 31790 h 3941163"/>
              <a:gd name="connsiteX5" fmla="*/ 306054 w 6216436"/>
              <a:gd name="connsiteY5" fmla="*/ 3941163 h 394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16436" h="3941163">
                <a:moveTo>
                  <a:pt x="306054" y="3941163"/>
                </a:moveTo>
                <a:lnTo>
                  <a:pt x="0" y="3941163"/>
                </a:lnTo>
                <a:lnTo>
                  <a:pt x="0" y="0"/>
                </a:lnTo>
                <a:lnTo>
                  <a:pt x="6216436" y="0"/>
                </a:lnTo>
                <a:lnTo>
                  <a:pt x="6203901" y="31790"/>
                </a:lnTo>
                <a:cubicBezTo>
                  <a:pt x="5232193" y="2329168"/>
                  <a:pt x="2957363" y="3941163"/>
                  <a:pt x="306054" y="3941163"/>
                </a:cubicBezTo>
                <a:close/>
              </a:path>
            </a:pathLst>
          </a:custGeom>
          <a:solidFill>
            <a:srgbClr val="AA18F6">
              <a:alpha val="22000"/>
            </a:srgbClr>
          </a:solidFill>
          <a:ln w="11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05CAD65-00D1-8375-3611-4BFEA5083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6602701" y="3484881"/>
            <a:ext cx="5589299" cy="3373119"/>
          </a:xfrm>
          <a:custGeom>
            <a:avLst/>
            <a:gdLst>
              <a:gd name="connsiteX0" fmla="*/ 306109 w 5589299"/>
              <a:gd name="connsiteY0" fmla="*/ 3373119 h 3373119"/>
              <a:gd name="connsiteX1" fmla="*/ 0 w 5589299"/>
              <a:gd name="connsiteY1" fmla="*/ 3373119 h 3373119"/>
              <a:gd name="connsiteX2" fmla="*/ 0 w 5589299"/>
              <a:gd name="connsiteY2" fmla="*/ 0 h 3373119"/>
              <a:gd name="connsiteX3" fmla="*/ 5589299 w 5589299"/>
              <a:gd name="connsiteY3" fmla="*/ 0 h 3373119"/>
              <a:gd name="connsiteX4" fmla="*/ 5434882 w 5589299"/>
              <a:gd name="connsiteY4" fmla="*/ 320553 h 3373119"/>
              <a:gd name="connsiteX5" fmla="*/ 306109 w 5589299"/>
              <a:gd name="connsiteY5" fmla="*/ 3373119 h 337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9299" h="3373119">
                <a:moveTo>
                  <a:pt x="306109" y="3373119"/>
                </a:moveTo>
                <a:lnTo>
                  <a:pt x="0" y="3373119"/>
                </a:lnTo>
                <a:lnTo>
                  <a:pt x="0" y="0"/>
                </a:lnTo>
                <a:lnTo>
                  <a:pt x="5589299" y="0"/>
                </a:lnTo>
                <a:lnTo>
                  <a:pt x="5434882" y="320553"/>
                </a:lnTo>
                <a:cubicBezTo>
                  <a:pt x="4447162" y="2138799"/>
                  <a:pt x="2520769" y="3373119"/>
                  <a:pt x="306109" y="3373119"/>
                </a:cubicBezTo>
                <a:close/>
              </a:path>
            </a:pathLst>
          </a:custGeom>
          <a:solidFill>
            <a:srgbClr val="9F1DF6">
              <a:alpha val="33000"/>
            </a:srgbClr>
          </a:solidFill>
          <a:ln w="11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79935A0-C60E-B23B-0609-B0C71B0F9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7233589" y="4055695"/>
            <a:ext cx="4958411" cy="2802304"/>
          </a:xfrm>
          <a:custGeom>
            <a:avLst/>
            <a:gdLst>
              <a:gd name="connsiteX0" fmla="*/ 306192 w 4958411"/>
              <a:gd name="connsiteY0" fmla="*/ 2802304 h 2802304"/>
              <a:gd name="connsiteX1" fmla="*/ 0 w 4958411"/>
              <a:gd name="connsiteY1" fmla="*/ 2802304 h 2802304"/>
              <a:gd name="connsiteX2" fmla="*/ 0 w 4958411"/>
              <a:gd name="connsiteY2" fmla="*/ 0 h 2802304"/>
              <a:gd name="connsiteX3" fmla="*/ 4958411 w 4958411"/>
              <a:gd name="connsiteY3" fmla="*/ 0 h 2802304"/>
              <a:gd name="connsiteX4" fmla="*/ 4935403 w 4958411"/>
              <a:gd name="connsiteY4" fmla="*/ 47750 h 2802304"/>
              <a:gd name="connsiteX5" fmla="*/ 306192 w 4958411"/>
              <a:gd name="connsiteY5" fmla="*/ 2802304 h 2802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58411" h="2802304">
                <a:moveTo>
                  <a:pt x="306192" y="2802304"/>
                </a:moveTo>
                <a:lnTo>
                  <a:pt x="0" y="2802304"/>
                </a:lnTo>
                <a:lnTo>
                  <a:pt x="0" y="0"/>
                </a:lnTo>
                <a:lnTo>
                  <a:pt x="4958411" y="0"/>
                </a:lnTo>
                <a:lnTo>
                  <a:pt x="4935403" y="47750"/>
                </a:lnTo>
                <a:cubicBezTo>
                  <a:pt x="4043887" y="1688490"/>
                  <a:pt x="2305127" y="2802304"/>
                  <a:pt x="306192" y="2802304"/>
                </a:cubicBezTo>
                <a:close/>
              </a:path>
            </a:pathLst>
          </a:custGeom>
          <a:solidFill>
            <a:srgbClr val="9421F5">
              <a:alpha val="44000"/>
            </a:srgbClr>
          </a:solidFill>
          <a:ln w="11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4288C86-D301-250A-9B82-C0B19C97A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7894213" y="4623741"/>
            <a:ext cx="4297787" cy="2234259"/>
          </a:xfrm>
          <a:custGeom>
            <a:avLst/>
            <a:gdLst>
              <a:gd name="connsiteX0" fmla="*/ 304502 w 4297787"/>
              <a:gd name="connsiteY0" fmla="*/ 2234259 h 2234259"/>
              <a:gd name="connsiteX1" fmla="*/ 0 w 4297787"/>
              <a:gd name="connsiteY1" fmla="*/ 2234259 h 2234259"/>
              <a:gd name="connsiteX2" fmla="*/ 0 w 4297787"/>
              <a:gd name="connsiteY2" fmla="*/ 0 h 2234259"/>
              <a:gd name="connsiteX3" fmla="*/ 4297787 w 4297787"/>
              <a:gd name="connsiteY3" fmla="*/ 0 h 2234259"/>
              <a:gd name="connsiteX4" fmla="*/ 4198081 w 4297787"/>
              <a:gd name="connsiteY4" fmla="*/ 164116 h 2234259"/>
              <a:gd name="connsiteX5" fmla="*/ 304502 w 4297787"/>
              <a:gd name="connsiteY5" fmla="*/ 2234259 h 2234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7787" h="2234259">
                <a:moveTo>
                  <a:pt x="304502" y="2234259"/>
                </a:moveTo>
                <a:lnTo>
                  <a:pt x="0" y="2234259"/>
                </a:lnTo>
                <a:lnTo>
                  <a:pt x="0" y="0"/>
                </a:lnTo>
                <a:lnTo>
                  <a:pt x="4297787" y="0"/>
                </a:lnTo>
                <a:lnTo>
                  <a:pt x="4198081" y="164116"/>
                </a:lnTo>
                <a:cubicBezTo>
                  <a:pt x="3354260" y="1413093"/>
                  <a:pt x="1925271" y="2234259"/>
                  <a:pt x="304502" y="2234259"/>
                </a:cubicBezTo>
                <a:close/>
              </a:path>
            </a:pathLst>
          </a:custGeom>
          <a:solidFill>
            <a:srgbClr val="8725F4">
              <a:alpha val="56000"/>
            </a:srgbClr>
          </a:solidFill>
          <a:ln w="11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4D3673D-8D68-6A49-2A4A-616048793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579703" y="5191785"/>
            <a:ext cx="3612297" cy="1666215"/>
          </a:xfrm>
          <a:custGeom>
            <a:avLst/>
            <a:gdLst>
              <a:gd name="connsiteX0" fmla="*/ 304585 w 3612297"/>
              <a:gd name="connsiteY0" fmla="*/ 1666215 h 1666215"/>
              <a:gd name="connsiteX1" fmla="*/ 0 w 3612297"/>
              <a:gd name="connsiteY1" fmla="*/ 1666215 h 1666215"/>
              <a:gd name="connsiteX2" fmla="*/ 0 w 3612297"/>
              <a:gd name="connsiteY2" fmla="*/ 0 h 1666215"/>
              <a:gd name="connsiteX3" fmla="*/ 3612297 w 3612297"/>
              <a:gd name="connsiteY3" fmla="*/ 0 h 1666215"/>
              <a:gd name="connsiteX4" fmla="*/ 3489472 w 3612297"/>
              <a:gd name="connsiteY4" fmla="*/ 164251 h 1666215"/>
              <a:gd name="connsiteX5" fmla="*/ 304585 w 3612297"/>
              <a:gd name="connsiteY5" fmla="*/ 1666215 h 166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2297" h="1666215">
                <a:moveTo>
                  <a:pt x="304585" y="1666215"/>
                </a:moveTo>
                <a:lnTo>
                  <a:pt x="0" y="1666215"/>
                </a:lnTo>
                <a:lnTo>
                  <a:pt x="0" y="0"/>
                </a:lnTo>
                <a:lnTo>
                  <a:pt x="3612297" y="0"/>
                </a:lnTo>
                <a:lnTo>
                  <a:pt x="3489472" y="164251"/>
                </a:lnTo>
                <a:cubicBezTo>
                  <a:pt x="2732454" y="1081538"/>
                  <a:pt x="1586805" y="1666215"/>
                  <a:pt x="304585" y="1666215"/>
                </a:cubicBezTo>
                <a:close/>
              </a:path>
            </a:pathLst>
          </a:custGeom>
          <a:solidFill>
            <a:srgbClr val="7929F3">
              <a:alpha val="67000"/>
            </a:srgbClr>
          </a:solidFill>
          <a:ln w="11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386CE57-EA5D-D8BE-4429-4B8A68D9C4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9319961" y="5759829"/>
            <a:ext cx="2872039" cy="1098170"/>
          </a:xfrm>
          <a:custGeom>
            <a:avLst/>
            <a:gdLst>
              <a:gd name="connsiteX0" fmla="*/ 304668 w 2872039"/>
              <a:gd name="connsiteY0" fmla="*/ 1098170 h 1098170"/>
              <a:gd name="connsiteX1" fmla="*/ 0 w 2872039"/>
              <a:gd name="connsiteY1" fmla="*/ 1098170 h 1098170"/>
              <a:gd name="connsiteX2" fmla="*/ 0 w 2872039"/>
              <a:gd name="connsiteY2" fmla="*/ 0 h 1098170"/>
              <a:gd name="connsiteX3" fmla="*/ 2872039 w 2872039"/>
              <a:gd name="connsiteY3" fmla="*/ 0 h 1098170"/>
              <a:gd name="connsiteX4" fmla="*/ 2821434 w 2872039"/>
              <a:gd name="connsiteY4" fmla="*/ 55681 h 1098170"/>
              <a:gd name="connsiteX5" fmla="*/ 304668 w 2872039"/>
              <a:gd name="connsiteY5" fmla="*/ 1098170 h 1098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72039" h="1098170">
                <a:moveTo>
                  <a:pt x="304668" y="1098170"/>
                </a:moveTo>
                <a:lnTo>
                  <a:pt x="0" y="1098170"/>
                </a:lnTo>
                <a:lnTo>
                  <a:pt x="0" y="0"/>
                </a:lnTo>
                <a:lnTo>
                  <a:pt x="2872039" y="0"/>
                </a:lnTo>
                <a:lnTo>
                  <a:pt x="2821434" y="55681"/>
                </a:lnTo>
                <a:cubicBezTo>
                  <a:pt x="2177338" y="699784"/>
                  <a:pt x="1287527" y="1098170"/>
                  <a:pt x="304668" y="1098170"/>
                </a:cubicBezTo>
                <a:close/>
              </a:path>
            </a:pathLst>
          </a:custGeom>
          <a:solidFill>
            <a:srgbClr val="692CF3">
              <a:alpha val="78000"/>
            </a:srgbClr>
          </a:solidFill>
          <a:ln w="11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63881FE-98A7-BFF8-70A2-C398E1783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0189108" y="6327874"/>
            <a:ext cx="2002892" cy="530126"/>
          </a:xfrm>
          <a:custGeom>
            <a:avLst/>
            <a:gdLst>
              <a:gd name="connsiteX0" fmla="*/ 304779 w 2002892"/>
              <a:gd name="connsiteY0" fmla="*/ 530126 h 530126"/>
              <a:gd name="connsiteX1" fmla="*/ 0 w 2002892"/>
              <a:gd name="connsiteY1" fmla="*/ 530126 h 530126"/>
              <a:gd name="connsiteX2" fmla="*/ 0 w 2002892"/>
              <a:gd name="connsiteY2" fmla="*/ 0 h 530126"/>
              <a:gd name="connsiteX3" fmla="*/ 2002892 w 2002892"/>
              <a:gd name="connsiteY3" fmla="*/ 0 h 530126"/>
              <a:gd name="connsiteX4" fmla="*/ 1977125 w 2002892"/>
              <a:gd name="connsiteY4" fmla="*/ 19269 h 530126"/>
              <a:gd name="connsiteX5" fmla="*/ 304779 w 2002892"/>
              <a:gd name="connsiteY5" fmla="*/ 530126 h 530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2892" h="530126">
                <a:moveTo>
                  <a:pt x="304779" y="530126"/>
                </a:moveTo>
                <a:lnTo>
                  <a:pt x="0" y="530126"/>
                </a:lnTo>
                <a:lnTo>
                  <a:pt x="0" y="0"/>
                </a:lnTo>
                <a:lnTo>
                  <a:pt x="2002892" y="0"/>
                </a:lnTo>
                <a:lnTo>
                  <a:pt x="1977125" y="19269"/>
                </a:lnTo>
                <a:cubicBezTo>
                  <a:pt x="1499745" y="341798"/>
                  <a:pt x="924255" y="530126"/>
                  <a:pt x="304779" y="530126"/>
                </a:cubicBezTo>
                <a:close/>
              </a:path>
            </a:pathLst>
          </a:custGeom>
          <a:solidFill>
            <a:srgbClr val="572FF2">
              <a:alpha val="89000"/>
            </a:srgbClr>
          </a:solidFill>
          <a:ln w="11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DBF5297-CCBB-8A14-1012-421144C31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1959142" cy="6858000"/>
          </a:xfrm>
          <a:custGeom>
            <a:avLst/>
            <a:gdLst>
              <a:gd name="connsiteX0" fmla="*/ 0 w 11959142"/>
              <a:gd name="connsiteY0" fmla="*/ 0 h 6858000"/>
              <a:gd name="connsiteX1" fmla="*/ 11959142 w 11959142"/>
              <a:gd name="connsiteY1" fmla="*/ 0 h 6858000"/>
              <a:gd name="connsiteX2" fmla="*/ 11952322 w 11959142"/>
              <a:gd name="connsiteY2" fmla="*/ 269737 h 6858000"/>
              <a:gd name="connsiteX3" fmla="*/ 5704931 w 11959142"/>
              <a:gd name="connsiteY3" fmla="*/ 6844117 h 6858000"/>
              <a:gd name="connsiteX4" fmla="*/ 5522346 w 11959142"/>
              <a:gd name="connsiteY4" fmla="*/ 6858000 h 6858000"/>
              <a:gd name="connsiteX5" fmla="*/ 0 w 119591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59142" h="6858000">
                <a:moveTo>
                  <a:pt x="0" y="0"/>
                </a:moveTo>
                <a:lnTo>
                  <a:pt x="11959142" y="0"/>
                </a:lnTo>
                <a:lnTo>
                  <a:pt x="11952322" y="269737"/>
                </a:lnTo>
                <a:cubicBezTo>
                  <a:pt x="11777712" y="3714385"/>
                  <a:pt x="9101948" y="6499132"/>
                  <a:pt x="5704931" y="6844117"/>
                </a:cubicBezTo>
                <a:lnTo>
                  <a:pt x="552234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B411F7">
              <a:alpha val="11000"/>
            </a:srgbClr>
          </a:solidFill>
          <a:ln w="17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6DA0604-9ADC-3FAB-1345-0023F4800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11389673" cy="6310662"/>
          </a:xfrm>
          <a:custGeom>
            <a:avLst/>
            <a:gdLst>
              <a:gd name="connsiteX0" fmla="*/ 0 w 11389673"/>
              <a:gd name="connsiteY0" fmla="*/ 0 h 6310662"/>
              <a:gd name="connsiteX1" fmla="*/ 11389673 w 11389673"/>
              <a:gd name="connsiteY1" fmla="*/ 0 h 6310662"/>
              <a:gd name="connsiteX2" fmla="*/ 11383627 w 11389673"/>
              <a:gd name="connsiteY2" fmla="*/ 239118 h 6310662"/>
              <a:gd name="connsiteX3" fmla="*/ 4991089 w 11389673"/>
              <a:gd name="connsiteY3" fmla="*/ 6310662 h 6310662"/>
              <a:gd name="connsiteX4" fmla="*/ 0 w 11389673"/>
              <a:gd name="connsiteY4" fmla="*/ 6310662 h 631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9673" h="6310662">
                <a:moveTo>
                  <a:pt x="0" y="0"/>
                </a:moveTo>
                <a:lnTo>
                  <a:pt x="11389673" y="0"/>
                </a:lnTo>
                <a:lnTo>
                  <a:pt x="11383627" y="239118"/>
                </a:lnTo>
                <a:cubicBezTo>
                  <a:pt x="11212191" y="3621185"/>
                  <a:pt x="8415700" y="6310662"/>
                  <a:pt x="4991089" y="6310662"/>
                </a:cubicBezTo>
                <a:lnTo>
                  <a:pt x="0" y="6310662"/>
                </a:lnTo>
                <a:close/>
              </a:path>
            </a:pathLst>
          </a:custGeom>
          <a:solidFill>
            <a:srgbClr val="AA18F6">
              <a:alpha val="22000"/>
            </a:srgbClr>
          </a:solidFill>
          <a:ln w="17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A1A28C4-E87C-B473-252B-9EACAD3A8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10823047" cy="5744000"/>
          </a:xfrm>
          <a:custGeom>
            <a:avLst/>
            <a:gdLst>
              <a:gd name="connsiteX0" fmla="*/ 0 w 10823047"/>
              <a:gd name="connsiteY0" fmla="*/ 0 h 5744000"/>
              <a:gd name="connsiteX1" fmla="*/ 10823047 w 10823047"/>
              <a:gd name="connsiteY1" fmla="*/ 0 h 5744000"/>
              <a:gd name="connsiteX2" fmla="*/ 10817705 w 10823047"/>
              <a:gd name="connsiteY2" fmla="*/ 211273 h 5744000"/>
              <a:gd name="connsiteX3" fmla="*/ 4992530 w 10823047"/>
              <a:gd name="connsiteY3" fmla="*/ 5744000 h 5744000"/>
              <a:gd name="connsiteX4" fmla="*/ 0 w 10823047"/>
              <a:gd name="connsiteY4" fmla="*/ 5744000 h 57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23047" h="5744000">
                <a:moveTo>
                  <a:pt x="0" y="0"/>
                </a:moveTo>
                <a:lnTo>
                  <a:pt x="10823047" y="0"/>
                </a:lnTo>
                <a:lnTo>
                  <a:pt x="10817705" y="211273"/>
                </a:lnTo>
                <a:cubicBezTo>
                  <a:pt x="10661484" y="3293196"/>
                  <a:pt x="8113189" y="5744000"/>
                  <a:pt x="4992530" y="5744000"/>
                </a:cubicBezTo>
                <a:lnTo>
                  <a:pt x="0" y="5744000"/>
                </a:lnTo>
                <a:close/>
              </a:path>
            </a:pathLst>
          </a:custGeom>
          <a:solidFill>
            <a:srgbClr val="9F1DF6">
              <a:alpha val="33000"/>
            </a:srgbClr>
          </a:solidFill>
          <a:ln w="17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3AAAF28-C3D8-B1E5-26FB-E3B65E158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0254965" cy="5173180"/>
          </a:xfrm>
          <a:custGeom>
            <a:avLst/>
            <a:gdLst>
              <a:gd name="connsiteX0" fmla="*/ 0 w 10254965"/>
              <a:gd name="connsiteY0" fmla="*/ 0 h 5173180"/>
              <a:gd name="connsiteX1" fmla="*/ 10254965 w 10254965"/>
              <a:gd name="connsiteY1" fmla="*/ 0 h 5173180"/>
              <a:gd name="connsiteX2" fmla="*/ 10250398 w 10254965"/>
              <a:gd name="connsiteY2" fmla="*/ 180585 h 5173180"/>
              <a:gd name="connsiteX3" fmla="*/ 4992614 w 10254965"/>
              <a:gd name="connsiteY3" fmla="*/ 5173180 h 5173180"/>
              <a:gd name="connsiteX4" fmla="*/ 0 w 10254965"/>
              <a:gd name="connsiteY4" fmla="*/ 5173180 h 5173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4965" h="5173180">
                <a:moveTo>
                  <a:pt x="0" y="0"/>
                </a:moveTo>
                <a:lnTo>
                  <a:pt x="10254965" y="0"/>
                </a:lnTo>
                <a:lnTo>
                  <a:pt x="10250398" y="180585"/>
                </a:lnTo>
                <a:cubicBezTo>
                  <a:pt x="10109392" y="2961648"/>
                  <a:pt x="7809295" y="5173180"/>
                  <a:pt x="4992614" y="5173180"/>
                </a:cubicBezTo>
                <a:lnTo>
                  <a:pt x="0" y="5173180"/>
                </a:lnTo>
                <a:close/>
              </a:path>
            </a:pathLst>
          </a:custGeom>
          <a:solidFill>
            <a:srgbClr val="9421F5">
              <a:alpha val="44000"/>
            </a:srgbClr>
          </a:solidFill>
          <a:ln w="17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3E2F5F5-787A-7CD8-B93D-ED978DFA0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9681871" cy="4605131"/>
          </a:xfrm>
          <a:custGeom>
            <a:avLst/>
            <a:gdLst>
              <a:gd name="connsiteX0" fmla="*/ 0 w 9681871"/>
              <a:gd name="connsiteY0" fmla="*/ 0 h 4605131"/>
              <a:gd name="connsiteX1" fmla="*/ 9681871 w 9681871"/>
              <a:gd name="connsiteY1" fmla="*/ 0 h 4605131"/>
              <a:gd name="connsiteX2" fmla="*/ 9662187 w 9681871"/>
              <a:gd name="connsiteY2" fmla="*/ 389806 h 4605131"/>
              <a:gd name="connsiteX3" fmla="*/ 4990923 w 9681871"/>
              <a:gd name="connsiteY3" fmla="*/ 4605131 h 4605131"/>
              <a:gd name="connsiteX4" fmla="*/ 0 w 9681871"/>
              <a:gd name="connsiteY4" fmla="*/ 4605131 h 460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81871" h="4605131">
                <a:moveTo>
                  <a:pt x="0" y="0"/>
                </a:moveTo>
                <a:lnTo>
                  <a:pt x="9681871" y="0"/>
                </a:lnTo>
                <a:lnTo>
                  <a:pt x="9662187" y="389806"/>
                </a:lnTo>
                <a:cubicBezTo>
                  <a:pt x="9421727" y="2757496"/>
                  <a:pt x="7422079" y="4605131"/>
                  <a:pt x="4990923" y="4605131"/>
                </a:cubicBezTo>
                <a:lnTo>
                  <a:pt x="0" y="4605131"/>
                </a:lnTo>
                <a:close/>
              </a:path>
            </a:pathLst>
          </a:custGeom>
          <a:solidFill>
            <a:srgbClr val="8725F4">
              <a:alpha val="56000"/>
            </a:srgbClr>
          </a:solidFill>
          <a:ln w="17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9BB6015-BD4B-1418-44EE-20BF97D13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9113824" cy="4037084"/>
          </a:xfrm>
          <a:custGeom>
            <a:avLst/>
            <a:gdLst>
              <a:gd name="connsiteX0" fmla="*/ 0 w 9113824"/>
              <a:gd name="connsiteY0" fmla="*/ 0 h 4037084"/>
              <a:gd name="connsiteX1" fmla="*/ 9113824 w 9113824"/>
              <a:gd name="connsiteY1" fmla="*/ 0 h 4037084"/>
              <a:gd name="connsiteX2" fmla="*/ 9097073 w 9113824"/>
              <a:gd name="connsiteY2" fmla="*/ 331727 h 4037084"/>
              <a:gd name="connsiteX3" fmla="*/ 4991007 w 9113824"/>
              <a:gd name="connsiteY3" fmla="*/ 4037084 h 4037084"/>
              <a:gd name="connsiteX4" fmla="*/ 0 w 9113824"/>
              <a:gd name="connsiteY4" fmla="*/ 4037084 h 4037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24" h="4037084">
                <a:moveTo>
                  <a:pt x="0" y="0"/>
                </a:moveTo>
                <a:lnTo>
                  <a:pt x="9113824" y="0"/>
                </a:lnTo>
                <a:lnTo>
                  <a:pt x="9097073" y="331727"/>
                </a:lnTo>
                <a:cubicBezTo>
                  <a:pt x="8885712" y="2412971"/>
                  <a:pt x="7128041" y="4037084"/>
                  <a:pt x="4991007" y="4037084"/>
                </a:cubicBezTo>
                <a:lnTo>
                  <a:pt x="0" y="4037084"/>
                </a:lnTo>
                <a:close/>
              </a:path>
            </a:pathLst>
          </a:custGeom>
          <a:solidFill>
            <a:srgbClr val="7929F3">
              <a:alpha val="67000"/>
            </a:srgbClr>
          </a:solidFill>
          <a:ln w="17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75ABA6D-98B7-63F1-9CC3-982B419A5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8545775" cy="3469035"/>
          </a:xfrm>
          <a:custGeom>
            <a:avLst/>
            <a:gdLst>
              <a:gd name="connsiteX0" fmla="*/ 0 w 8545775"/>
              <a:gd name="connsiteY0" fmla="*/ 0 h 3469035"/>
              <a:gd name="connsiteX1" fmla="*/ 8545775 w 8545775"/>
              <a:gd name="connsiteY1" fmla="*/ 0 h 3469035"/>
              <a:gd name="connsiteX2" fmla="*/ 8531958 w 8545775"/>
              <a:gd name="connsiteY2" fmla="*/ 273647 h 3469035"/>
              <a:gd name="connsiteX3" fmla="*/ 4991090 w 8545775"/>
              <a:gd name="connsiteY3" fmla="*/ 3469035 h 3469035"/>
              <a:gd name="connsiteX4" fmla="*/ 0 w 8545775"/>
              <a:gd name="connsiteY4" fmla="*/ 3469035 h 346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5775" h="3469035">
                <a:moveTo>
                  <a:pt x="0" y="0"/>
                </a:moveTo>
                <a:lnTo>
                  <a:pt x="8545775" y="0"/>
                </a:lnTo>
                <a:lnTo>
                  <a:pt x="8531958" y="273647"/>
                </a:lnTo>
                <a:cubicBezTo>
                  <a:pt x="8349689" y="2068452"/>
                  <a:pt x="6833952" y="3469035"/>
                  <a:pt x="4991090" y="3469035"/>
                </a:cubicBezTo>
                <a:lnTo>
                  <a:pt x="0" y="3469035"/>
                </a:lnTo>
                <a:close/>
              </a:path>
            </a:pathLst>
          </a:custGeom>
          <a:solidFill>
            <a:srgbClr val="692CF3">
              <a:alpha val="78000"/>
            </a:srgbClr>
          </a:solidFill>
          <a:ln w="17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66E29B0-E85E-13BC-7871-7BA70B2BC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7977729" cy="2900987"/>
          </a:xfrm>
          <a:custGeom>
            <a:avLst/>
            <a:gdLst>
              <a:gd name="connsiteX0" fmla="*/ 0 w 7977729"/>
              <a:gd name="connsiteY0" fmla="*/ 0 h 2900987"/>
              <a:gd name="connsiteX1" fmla="*/ 7977729 w 7977729"/>
              <a:gd name="connsiteY1" fmla="*/ 0 h 2900987"/>
              <a:gd name="connsiteX2" fmla="*/ 7966845 w 7977729"/>
              <a:gd name="connsiteY2" fmla="*/ 215566 h 2900987"/>
              <a:gd name="connsiteX3" fmla="*/ 4991201 w 7977729"/>
              <a:gd name="connsiteY3" fmla="*/ 2900987 h 2900987"/>
              <a:gd name="connsiteX4" fmla="*/ 0 w 7977729"/>
              <a:gd name="connsiteY4" fmla="*/ 2900987 h 2900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7729" h="2900987">
                <a:moveTo>
                  <a:pt x="0" y="0"/>
                </a:moveTo>
                <a:lnTo>
                  <a:pt x="7977729" y="0"/>
                </a:lnTo>
                <a:lnTo>
                  <a:pt x="7966845" y="215566"/>
                </a:lnTo>
                <a:cubicBezTo>
                  <a:pt x="7813671" y="1723926"/>
                  <a:pt x="6539891" y="2900987"/>
                  <a:pt x="4991201" y="2900987"/>
                </a:cubicBezTo>
                <a:lnTo>
                  <a:pt x="0" y="2900987"/>
                </a:lnTo>
                <a:close/>
              </a:path>
            </a:pathLst>
          </a:custGeom>
          <a:solidFill>
            <a:srgbClr val="572FF2">
              <a:alpha val="89000"/>
            </a:srgbClr>
          </a:solidFill>
          <a:ln w="17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8EF7439-7735-AD8F-0A8B-9B6A55D77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7409683" cy="2332940"/>
          </a:xfrm>
          <a:custGeom>
            <a:avLst/>
            <a:gdLst>
              <a:gd name="connsiteX0" fmla="*/ 0 w 7409683"/>
              <a:gd name="connsiteY0" fmla="*/ 0 h 2332940"/>
              <a:gd name="connsiteX1" fmla="*/ 7409683 w 7409683"/>
              <a:gd name="connsiteY1" fmla="*/ 0 h 2332940"/>
              <a:gd name="connsiteX2" fmla="*/ 7401732 w 7409683"/>
              <a:gd name="connsiteY2" fmla="*/ 157489 h 2332940"/>
              <a:gd name="connsiteX3" fmla="*/ 4991339 w 7409683"/>
              <a:gd name="connsiteY3" fmla="*/ 2332940 h 2332940"/>
              <a:gd name="connsiteX4" fmla="*/ 0 w 7409683"/>
              <a:gd name="connsiteY4" fmla="*/ 2332940 h 233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9683" h="2332940">
                <a:moveTo>
                  <a:pt x="0" y="0"/>
                </a:moveTo>
                <a:lnTo>
                  <a:pt x="7409683" y="0"/>
                </a:lnTo>
                <a:lnTo>
                  <a:pt x="7401732" y="157489"/>
                </a:lnTo>
                <a:cubicBezTo>
                  <a:pt x="7277654" y="1379409"/>
                  <a:pt x="6245832" y="2332940"/>
                  <a:pt x="4991339" y="2332940"/>
                </a:cubicBezTo>
                <a:lnTo>
                  <a:pt x="0" y="2332940"/>
                </a:lnTo>
                <a:close/>
              </a:path>
            </a:pathLst>
          </a:custGeom>
          <a:solidFill>
            <a:srgbClr val="3F32F1"/>
          </a:solidFill>
          <a:ln w="17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FFE9DA-5F7C-91AE-0490-66A0F979B5AD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79425" y="1458913"/>
            <a:ext cx="10450513" cy="2103924"/>
          </a:xfrm>
        </p:spPr>
        <p:txBody>
          <a:bodyPr/>
          <a:lstStyle>
            <a:lvl1pPr>
              <a:defRPr sz="7200" b="0" cap="none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FE6009F-F292-15F3-4A05-C67791628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9669" y="6032734"/>
            <a:ext cx="2574000" cy="349017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20FE525-6FDE-81F4-154D-6E76FF6554C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79425" y="3771900"/>
            <a:ext cx="5616575" cy="433388"/>
          </a:xfrm>
        </p:spPr>
        <p:txBody>
          <a:bodyPr anchor="ctr" anchorCtr="0"/>
          <a:lstStyle>
            <a:lvl1pPr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EF7C36A-7DD8-0BE1-009B-6BFEAB331FEC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79425" y="4455805"/>
            <a:ext cx="5616575" cy="433388"/>
          </a:xfrm>
        </p:spPr>
        <p:txBody>
          <a:bodyPr anchor="ctr" anchorCtr="0"/>
          <a:lstStyle>
            <a:lvl1pPr>
              <a:defRPr sz="16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2E4AC7-8544-6AC0-9847-EB561502FB66}"/>
              </a:ext>
            </a:extLst>
          </p:cNvPr>
          <p:cNvSpPr/>
          <p:nvPr userDrawn="1"/>
        </p:nvSpPr>
        <p:spPr>
          <a:xfrm>
            <a:off x="4215516" y="6880720"/>
            <a:ext cx="3760967" cy="3038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Background colour not to be changed on this slide</a:t>
            </a:r>
          </a:p>
        </p:txBody>
      </p:sp>
    </p:spTree>
    <p:extLst>
      <p:ext uri="{BB962C8B-B14F-4D97-AF65-F5344CB8AC3E}">
        <p14:creationId xmlns:p14="http://schemas.microsoft.com/office/powerpoint/2010/main" val="269689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3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F90114C-FB00-1061-D528-50B19F8D3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21178" y="0"/>
            <a:ext cx="8470824" cy="6860294"/>
          </a:xfrm>
          <a:custGeom>
            <a:avLst/>
            <a:gdLst>
              <a:gd name="connsiteX0" fmla="*/ 0 w 8470824"/>
              <a:gd name="connsiteY0" fmla="*/ 0 h 6864289"/>
              <a:gd name="connsiteX1" fmla="*/ 8470824 w 8470824"/>
              <a:gd name="connsiteY1" fmla="*/ 0 h 6864289"/>
              <a:gd name="connsiteX2" fmla="*/ 8470824 w 8470824"/>
              <a:gd name="connsiteY2" fmla="*/ 6864289 h 6864289"/>
              <a:gd name="connsiteX3" fmla="*/ 0 w 8470824"/>
              <a:gd name="connsiteY3" fmla="*/ 6864289 h 686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70824" h="6864289">
                <a:moveTo>
                  <a:pt x="0" y="0"/>
                </a:moveTo>
                <a:lnTo>
                  <a:pt x="8470824" y="0"/>
                </a:lnTo>
                <a:lnTo>
                  <a:pt x="8470824" y="6864289"/>
                </a:lnTo>
                <a:lnTo>
                  <a:pt x="0" y="6864289"/>
                </a:lnTo>
                <a:close/>
              </a:path>
            </a:pathLst>
          </a:custGeom>
          <a:solidFill>
            <a:srgbClr val="BE02F8">
              <a:alpha val="10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9302922E-9675-70C5-8812-E4397FD6E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16160" y="0"/>
            <a:ext cx="7675842" cy="6860293"/>
          </a:xfrm>
          <a:custGeom>
            <a:avLst/>
            <a:gdLst>
              <a:gd name="connsiteX0" fmla="*/ 0 w 7675842"/>
              <a:gd name="connsiteY0" fmla="*/ 0 h 6864289"/>
              <a:gd name="connsiteX1" fmla="*/ 7675842 w 7675842"/>
              <a:gd name="connsiteY1" fmla="*/ 0 h 6864289"/>
              <a:gd name="connsiteX2" fmla="*/ 7675842 w 7675842"/>
              <a:gd name="connsiteY2" fmla="*/ 6864289 h 6864289"/>
              <a:gd name="connsiteX3" fmla="*/ 0 w 7675842"/>
              <a:gd name="connsiteY3" fmla="*/ 6864289 h 686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5842" h="6864289">
                <a:moveTo>
                  <a:pt x="0" y="0"/>
                </a:moveTo>
                <a:lnTo>
                  <a:pt x="7675842" y="0"/>
                </a:lnTo>
                <a:lnTo>
                  <a:pt x="7675842" y="6864289"/>
                </a:lnTo>
                <a:lnTo>
                  <a:pt x="0" y="6864289"/>
                </a:lnTo>
                <a:close/>
              </a:path>
            </a:pathLst>
          </a:custGeom>
          <a:solidFill>
            <a:srgbClr val="BE02F8">
              <a:alpha val="20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8E716A4-4948-8E66-20D9-02E66BA3A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11144" y="1"/>
            <a:ext cx="6880859" cy="6860293"/>
          </a:xfrm>
          <a:custGeom>
            <a:avLst/>
            <a:gdLst>
              <a:gd name="connsiteX0" fmla="*/ 0 w 6880859"/>
              <a:gd name="connsiteY0" fmla="*/ 0 h 6864289"/>
              <a:gd name="connsiteX1" fmla="*/ 6880859 w 6880859"/>
              <a:gd name="connsiteY1" fmla="*/ 0 h 6864289"/>
              <a:gd name="connsiteX2" fmla="*/ 6880859 w 6880859"/>
              <a:gd name="connsiteY2" fmla="*/ 6864289 h 6864289"/>
              <a:gd name="connsiteX3" fmla="*/ 0 w 6880859"/>
              <a:gd name="connsiteY3" fmla="*/ 6864289 h 686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80859" h="6864289">
                <a:moveTo>
                  <a:pt x="0" y="0"/>
                </a:moveTo>
                <a:lnTo>
                  <a:pt x="6880859" y="0"/>
                </a:lnTo>
                <a:lnTo>
                  <a:pt x="6880859" y="6864289"/>
                </a:lnTo>
                <a:lnTo>
                  <a:pt x="0" y="6864289"/>
                </a:lnTo>
                <a:close/>
              </a:path>
            </a:pathLst>
          </a:custGeom>
          <a:solidFill>
            <a:srgbClr val="BE02F8">
              <a:alpha val="30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0111362-19C0-7555-9F3A-A32900237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6126" y="781466"/>
            <a:ext cx="6085877" cy="6078828"/>
          </a:xfrm>
          <a:custGeom>
            <a:avLst/>
            <a:gdLst>
              <a:gd name="connsiteX0" fmla="*/ 0 w 6085877"/>
              <a:gd name="connsiteY0" fmla="*/ 0 h 6082369"/>
              <a:gd name="connsiteX1" fmla="*/ 6085877 w 6085877"/>
              <a:gd name="connsiteY1" fmla="*/ 0 h 6082369"/>
              <a:gd name="connsiteX2" fmla="*/ 6085877 w 6085877"/>
              <a:gd name="connsiteY2" fmla="*/ 6082369 h 6082369"/>
              <a:gd name="connsiteX3" fmla="*/ 0 w 6085877"/>
              <a:gd name="connsiteY3" fmla="*/ 6082369 h 6082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5877" h="6082369">
                <a:moveTo>
                  <a:pt x="0" y="0"/>
                </a:moveTo>
                <a:lnTo>
                  <a:pt x="6085877" y="0"/>
                </a:lnTo>
                <a:lnTo>
                  <a:pt x="6085877" y="6082369"/>
                </a:lnTo>
                <a:lnTo>
                  <a:pt x="0" y="6082369"/>
                </a:lnTo>
                <a:close/>
              </a:path>
            </a:pathLst>
          </a:custGeom>
          <a:solidFill>
            <a:srgbClr val="BE02F8">
              <a:alpha val="40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92BBFFE-F0CC-6EA4-31A9-77E95BAFB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901108" y="1575985"/>
            <a:ext cx="5290895" cy="5284308"/>
          </a:xfrm>
          <a:custGeom>
            <a:avLst/>
            <a:gdLst>
              <a:gd name="connsiteX0" fmla="*/ 0 w 5290895"/>
              <a:gd name="connsiteY0" fmla="*/ 0 h 5287386"/>
              <a:gd name="connsiteX1" fmla="*/ 5290895 w 5290895"/>
              <a:gd name="connsiteY1" fmla="*/ 0 h 5287386"/>
              <a:gd name="connsiteX2" fmla="*/ 5290895 w 5290895"/>
              <a:gd name="connsiteY2" fmla="*/ 5287386 h 5287386"/>
              <a:gd name="connsiteX3" fmla="*/ 0 w 5290895"/>
              <a:gd name="connsiteY3" fmla="*/ 5287386 h 528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0895" h="5287386">
                <a:moveTo>
                  <a:pt x="0" y="0"/>
                </a:moveTo>
                <a:lnTo>
                  <a:pt x="5290895" y="0"/>
                </a:lnTo>
                <a:lnTo>
                  <a:pt x="5290895" y="5287386"/>
                </a:lnTo>
                <a:lnTo>
                  <a:pt x="0" y="5287386"/>
                </a:lnTo>
                <a:close/>
              </a:path>
            </a:pathLst>
          </a:custGeom>
          <a:solidFill>
            <a:srgbClr val="BE02F8">
              <a:alpha val="50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B21E47D9-C1F7-B4C2-464B-74A4E4A78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96089" y="2370504"/>
            <a:ext cx="4495913" cy="4489789"/>
          </a:xfrm>
          <a:custGeom>
            <a:avLst/>
            <a:gdLst>
              <a:gd name="connsiteX0" fmla="*/ 0 w 4495913"/>
              <a:gd name="connsiteY0" fmla="*/ 0 h 4492404"/>
              <a:gd name="connsiteX1" fmla="*/ 4495913 w 4495913"/>
              <a:gd name="connsiteY1" fmla="*/ 0 h 4492404"/>
              <a:gd name="connsiteX2" fmla="*/ 4495913 w 4495913"/>
              <a:gd name="connsiteY2" fmla="*/ 4492404 h 4492404"/>
              <a:gd name="connsiteX3" fmla="*/ 0 w 4495913"/>
              <a:gd name="connsiteY3" fmla="*/ 4492404 h 4492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5913" h="4492404">
                <a:moveTo>
                  <a:pt x="0" y="0"/>
                </a:moveTo>
                <a:lnTo>
                  <a:pt x="4495913" y="0"/>
                </a:lnTo>
                <a:lnTo>
                  <a:pt x="4495913" y="4492404"/>
                </a:lnTo>
                <a:lnTo>
                  <a:pt x="0" y="4492404"/>
                </a:lnTo>
                <a:close/>
              </a:path>
            </a:pathLst>
          </a:custGeom>
          <a:solidFill>
            <a:srgbClr val="BE02F8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35893C8-B2C2-61D3-183C-653B686EC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91070" y="3165023"/>
            <a:ext cx="3700932" cy="3695270"/>
          </a:xfrm>
          <a:custGeom>
            <a:avLst/>
            <a:gdLst>
              <a:gd name="connsiteX0" fmla="*/ 0 w 3700932"/>
              <a:gd name="connsiteY0" fmla="*/ 0 h 3697422"/>
              <a:gd name="connsiteX1" fmla="*/ 3700932 w 3700932"/>
              <a:gd name="connsiteY1" fmla="*/ 0 h 3697422"/>
              <a:gd name="connsiteX2" fmla="*/ 3700932 w 3700932"/>
              <a:gd name="connsiteY2" fmla="*/ 3697422 h 3697422"/>
              <a:gd name="connsiteX3" fmla="*/ 0 w 3700932"/>
              <a:gd name="connsiteY3" fmla="*/ 3697422 h 3697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0932" h="3697422">
                <a:moveTo>
                  <a:pt x="0" y="0"/>
                </a:moveTo>
                <a:lnTo>
                  <a:pt x="3700932" y="0"/>
                </a:lnTo>
                <a:lnTo>
                  <a:pt x="3700932" y="3697422"/>
                </a:lnTo>
                <a:lnTo>
                  <a:pt x="0" y="3697422"/>
                </a:lnTo>
                <a:close/>
              </a:path>
            </a:pathLst>
          </a:custGeom>
          <a:solidFill>
            <a:srgbClr val="BE02F8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BD5256BE-6149-46D4-F036-4F5694CD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86053" y="3959542"/>
            <a:ext cx="2905949" cy="2900751"/>
          </a:xfrm>
          <a:custGeom>
            <a:avLst/>
            <a:gdLst>
              <a:gd name="connsiteX0" fmla="*/ 0 w 2905949"/>
              <a:gd name="connsiteY0" fmla="*/ 0 h 2902441"/>
              <a:gd name="connsiteX1" fmla="*/ 2905949 w 2905949"/>
              <a:gd name="connsiteY1" fmla="*/ 0 h 2902441"/>
              <a:gd name="connsiteX2" fmla="*/ 2905949 w 2905949"/>
              <a:gd name="connsiteY2" fmla="*/ 2902441 h 2902441"/>
              <a:gd name="connsiteX3" fmla="*/ 0 w 2905949"/>
              <a:gd name="connsiteY3" fmla="*/ 2902441 h 2902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5949" h="2902441">
                <a:moveTo>
                  <a:pt x="0" y="0"/>
                </a:moveTo>
                <a:lnTo>
                  <a:pt x="2905949" y="0"/>
                </a:lnTo>
                <a:lnTo>
                  <a:pt x="2905949" y="2902441"/>
                </a:lnTo>
                <a:lnTo>
                  <a:pt x="0" y="2902441"/>
                </a:lnTo>
                <a:close/>
              </a:path>
            </a:pathLst>
          </a:custGeom>
          <a:solidFill>
            <a:srgbClr val="BE02F8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4988F817-2787-6196-C092-709678287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81034" y="4754061"/>
            <a:ext cx="2110968" cy="2106232"/>
          </a:xfrm>
          <a:custGeom>
            <a:avLst/>
            <a:gdLst>
              <a:gd name="connsiteX0" fmla="*/ 0 w 2110968"/>
              <a:gd name="connsiteY0" fmla="*/ 0 h 2107459"/>
              <a:gd name="connsiteX1" fmla="*/ 2110968 w 2110968"/>
              <a:gd name="connsiteY1" fmla="*/ 0 h 2107459"/>
              <a:gd name="connsiteX2" fmla="*/ 2110968 w 2110968"/>
              <a:gd name="connsiteY2" fmla="*/ 2107459 h 2107459"/>
              <a:gd name="connsiteX3" fmla="*/ 0 w 2110968"/>
              <a:gd name="connsiteY3" fmla="*/ 2107459 h 2107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0968" h="2107459">
                <a:moveTo>
                  <a:pt x="0" y="0"/>
                </a:moveTo>
                <a:lnTo>
                  <a:pt x="2110968" y="0"/>
                </a:lnTo>
                <a:lnTo>
                  <a:pt x="2110968" y="2107459"/>
                </a:lnTo>
                <a:lnTo>
                  <a:pt x="0" y="2107459"/>
                </a:lnTo>
                <a:close/>
              </a:path>
            </a:pathLst>
          </a:custGeom>
          <a:solidFill>
            <a:srgbClr val="BE02F8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CE133142-4825-00D0-F821-8838903A95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76018" y="5548580"/>
            <a:ext cx="1315985" cy="1311713"/>
          </a:xfrm>
          <a:custGeom>
            <a:avLst/>
            <a:gdLst>
              <a:gd name="connsiteX0" fmla="*/ 0 w 1315985"/>
              <a:gd name="connsiteY0" fmla="*/ 0 h 1312477"/>
              <a:gd name="connsiteX1" fmla="*/ 1315985 w 1315985"/>
              <a:gd name="connsiteY1" fmla="*/ 0 h 1312477"/>
              <a:gd name="connsiteX2" fmla="*/ 1315985 w 1315985"/>
              <a:gd name="connsiteY2" fmla="*/ 1312477 h 1312477"/>
              <a:gd name="connsiteX3" fmla="*/ 0 w 1315985"/>
              <a:gd name="connsiteY3" fmla="*/ 1312477 h 1312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985" h="1312477">
                <a:moveTo>
                  <a:pt x="0" y="0"/>
                </a:moveTo>
                <a:lnTo>
                  <a:pt x="1315985" y="0"/>
                </a:lnTo>
                <a:lnTo>
                  <a:pt x="1315985" y="1312477"/>
                </a:lnTo>
                <a:lnTo>
                  <a:pt x="0" y="1312477"/>
                </a:lnTo>
                <a:close/>
              </a:path>
            </a:pathLst>
          </a:custGeom>
          <a:solidFill>
            <a:srgbClr val="BE02F8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FFE9DA-5F7C-91AE-0490-66A0F979B5AD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86046" y="1458912"/>
            <a:ext cx="10450800" cy="3455987"/>
          </a:xfrm>
        </p:spPr>
        <p:txBody>
          <a:bodyPr/>
          <a:lstStyle>
            <a:lvl1pPr>
              <a:defRPr sz="7200" b="0" cap="none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793E6F42-A9FB-1F6B-DB0F-8DCEA3CC8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9669" y="6032734"/>
            <a:ext cx="2574000" cy="349017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0D0AD59-5FA6-565A-BF32-B7740B4E175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79425" y="5095460"/>
            <a:ext cx="5616575" cy="433388"/>
          </a:xfrm>
        </p:spPr>
        <p:txBody>
          <a:bodyPr anchor="ctr" anchorCtr="0"/>
          <a:lstStyle>
            <a:lvl1pPr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A5DB8D7-C303-7C67-5696-F2163EE4DC09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79425" y="6089888"/>
            <a:ext cx="5616575" cy="433388"/>
          </a:xfrm>
        </p:spPr>
        <p:txBody>
          <a:bodyPr anchor="ctr" anchorCtr="0"/>
          <a:lstStyle>
            <a:lvl1pPr>
              <a:defRPr sz="16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9424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Imag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17A8806-F5F6-7A94-2BE8-BE6EE8EE9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689695"/>
            <a:ext cx="12192000" cy="2168304"/>
          </a:xfrm>
          <a:prstGeom prst="rect">
            <a:avLst/>
          </a:prstGeom>
          <a:gradFill>
            <a:gsLst>
              <a:gs pos="84000">
                <a:srgbClr val="443C29">
                  <a:alpha val="52000"/>
                  <a:lumMod val="65000"/>
                </a:srgbClr>
              </a:gs>
              <a:gs pos="32000">
                <a:srgbClr val="75654D">
                  <a:alpha val="0"/>
                  <a:lumMod val="6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 descr="Two workers in PPE inspecting a bridge">
            <a:extLst>
              <a:ext uri="{FF2B5EF4-FFF2-40B4-BE49-F238E27FC236}">
                <a16:creationId xmlns:a16="http://schemas.microsoft.com/office/drawing/2014/main" id="{29828735-4864-7447-2081-AEB1B46234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95966D0-55E5-138D-45F7-29F45BE72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" y="-2293"/>
            <a:ext cx="8470824" cy="6862587"/>
          </a:xfrm>
          <a:custGeom>
            <a:avLst/>
            <a:gdLst>
              <a:gd name="connsiteX0" fmla="*/ 0 w 8470824"/>
              <a:gd name="connsiteY0" fmla="*/ 0 h 6864289"/>
              <a:gd name="connsiteX1" fmla="*/ 8470824 w 8470824"/>
              <a:gd name="connsiteY1" fmla="*/ 0 h 6864289"/>
              <a:gd name="connsiteX2" fmla="*/ 8470824 w 8470824"/>
              <a:gd name="connsiteY2" fmla="*/ 6864289 h 6864289"/>
              <a:gd name="connsiteX3" fmla="*/ 0 w 8470824"/>
              <a:gd name="connsiteY3" fmla="*/ 6864289 h 686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70824" h="6864289">
                <a:moveTo>
                  <a:pt x="0" y="0"/>
                </a:moveTo>
                <a:lnTo>
                  <a:pt x="8470824" y="0"/>
                </a:lnTo>
                <a:lnTo>
                  <a:pt x="8470824" y="6864289"/>
                </a:lnTo>
                <a:lnTo>
                  <a:pt x="0" y="6864289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637DEB-FF14-FCD3-34B8-5A2A01373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" y="-1"/>
            <a:ext cx="7675842" cy="6860293"/>
          </a:xfrm>
          <a:custGeom>
            <a:avLst/>
            <a:gdLst>
              <a:gd name="connsiteX0" fmla="*/ 0 w 7675842"/>
              <a:gd name="connsiteY0" fmla="*/ 0 h 6864289"/>
              <a:gd name="connsiteX1" fmla="*/ 7675842 w 7675842"/>
              <a:gd name="connsiteY1" fmla="*/ 0 h 6864289"/>
              <a:gd name="connsiteX2" fmla="*/ 7675842 w 7675842"/>
              <a:gd name="connsiteY2" fmla="*/ 6864289 h 6864289"/>
              <a:gd name="connsiteX3" fmla="*/ 0 w 7675842"/>
              <a:gd name="connsiteY3" fmla="*/ 6864289 h 686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5842" h="6864289">
                <a:moveTo>
                  <a:pt x="0" y="0"/>
                </a:moveTo>
                <a:lnTo>
                  <a:pt x="7675842" y="0"/>
                </a:lnTo>
                <a:lnTo>
                  <a:pt x="7675842" y="6864289"/>
                </a:lnTo>
                <a:lnTo>
                  <a:pt x="0" y="6864289"/>
                </a:lnTo>
                <a:close/>
              </a:path>
            </a:pathLst>
          </a:custGeom>
          <a:solidFill>
            <a:schemeClr val="accent6">
              <a:alpha val="20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74B74E1-EBB1-164B-0EA8-E1F179A74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1"/>
            <a:ext cx="6880859" cy="6860293"/>
          </a:xfrm>
          <a:custGeom>
            <a:avLst/>
            <a:gdLst>
              <a:gd name="connsiteX0" fmla="*/ 0 w 6880859"/>
              <a:gd name="connsiteY0" fmla="*/ 0 h 6864289"/>
              <a:gd name="connsiteX1" fmla="*/ 6880859 w 6880859"/>
              <a:gd name="connsiteY1" fmla="*/ 0 h 6864289"/>
              <a:gd name="connsiteX2" fmla="*/ 6880859 w 6880859"/>
              <a:gd name="connsiteY2" fmla="*/ 6864289 h 6864289"/>
              <a:gd name="connsiteX3" fmla="*/ 0 w 6880859"/>
              <a:gd name="connsiteY3" fmla="*/ 6864289 h 686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80859" h="6864289">
                <a:moveTo>
                  <a:pt x="0" y="0"/>
                </a:moveTo>
                <a:lnTo>
                  <a:pt x="6880859" y="0"/>
                </a:lnTo>
                <a:lnTo>
                  <a:pt x="6880859" y="6864289"/>
                </a:lnTo>
                <a:lnTo>
                  <a:pt x="0" y="6864289"/>
                </a:lnTo>
                <a:close/>
              </a:path>
            </a:pathLst>
          </a:custGeom>
          <a:solidFill>
            <a:schemeClr val="accent6">
              <a:alpha val="30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0359764-473C-F69C-3D5D-AE0390AD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781466"/>
            <a:ext cx="6085877" cy="6078828"/>
          </a:xfrm>
          <a:custGeom>
            <a:avLst/>
            <a:gdLst>
              <a:gd name="connsiteX0" fmla="*/ 0 w 6085877"/>
              <a:gd name="connsiteY0" fmla="*/ 0 h 6082369"/>
              <a:gd name="connsiteX1" fmla="*/ 6085877 w 6085877"/>
              <a:gd name="connsiteY1" fmla="*/ 0 h 6082369"/>
              <a:gd name="connsiteX2" fmla="*/ 6085877 w 6085877"/>
              <a:gd name="connsiteY2" fmla="*/ 6082369 h 6082369"/>
              <a:gd name="connsiteX3" fmla="*/ 0 w 6085877"/>
              <a:gd name="connsiteY3" fmla="*/ 6082369 h 6082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5877" h="6082369">
                <a:moveTo>
                  <a:pt x="0" y="0"/>
                </a:moveTo>
                <a:lnTo>
                  <a:pt x="6085877" y="0"/>
                </a:lnTo>
                <a:lnTo>
                  <a:pt x="6085877" y="6082369"/>
                </a:lnTo>
                <a:lnTo>
                  <a:pt x="0" y="6082369"/>
                </a:lnTo>
                <a:close/>
              </a:path>
            </a:pathLst>
          </a:custGeom>
          <a:solidFill>
            <a:schemeClr val="accent6">
              <a:alpha val="40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A1885CA-4231-6D11-C4D7-F36A45866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1575985"/>
            <a:ext cx="5290895" cy="5284308"/>
          </a:xfrm>
          <a:custGeom>
            <a:avLst/>
            <a:gdLst>
              <a:gd name="connsiteX0" fmla="*/ 0 w 5290895"/>
              <a:gd name="connsiteY0" fmla="*/ 0 h 5287386"/>
              <a:gd name="connsiteX1" fmla="*/ 5290895 w 5290895"/>
              <a:gd name="connsiteY1" fmla="*/ 0 h 5287386"/>
              <a:gd name="connsiteX2" fmla="*/ 5290895 w 5290895"/>
              <a:gd name="connsiteY2" fmla="*/ 5287386 h 5287386"/>
              <a:gd name="connsiteX3" fmla="*/ 0 w 5290895"/>
              <a:gd name="connsiteY3" fmla="*/ 5287386 h 528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0895" h="5287386">
                <a:moveTo>
                  <a:pt x="0" y="0"/>
                </a:moveTo>
                <a:lnTo>
                  <a:pt x="5290895" y="0"/>
                </a:lnTo>
                <a:lnTo>
                  <a:pt x="5290895" y="5287386"/>
                </a:lnTo>
                <a:lnTo>
                  <a:pt x="0" y="5287386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95CA409-26CA-1D91-DE63-D97190BDA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" y="2370504"/>
            <a:ext cx="4495913" cy="4489789"/>
          </a:xfrm>
          <a:custGeom>
            <a:avLst/>
            <a:gdLst>
              <a:gd name="connsiteX0" fmla="*/ 0 w 4495913"/>
              <a:gd name="connsiteY0" fmla="*/ 0 h 4492404"/>
              <a:gd name="connsiteX1" fmla="*/ 4495913 w 4495913"/>
              <a:gd name="connsiteY1" fmla="*/ 0 h 4492404"/>
              <a:gd name="connsiteX2" fmla="*/ 4495913 w 4495913"/>
              <a:gd name="connsiteY2" fmla="*/ 4492404 h 4492404"/>
              <a:gd name="connsiteX3" fmla="*/ 0 w 4495913"/>
              <a:gd name="connsiteY3" fmla="*/ 4492404 h 4492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5913" h="4492404">
                <a:moveTo>
                  <a:pt x="0" y="0"/>
                </a:moveTo>
                <a:lnTo>
                  <a:pt x="4495913" y="0"/>
                </a:lnTo>
                <a:lnTo>
                  <a:pt x="4495913" y="4492404"/>
                </a:lnTo>
                <a:lnTo>
                  <a:pt x="0" y="4492404"/>
                </a:lnTo>
                <a:close/>
              </a:path>
            </a:pathLst>
          </a:custGeom>
          <a:solidFill>
            <a:schemeClr val="accent6">
              <a:alpha val="60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8674CC20-267D-574E-FD01-3FEBFAED8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" y="3165023"/>
            <a:ext cx="3700932" cy="3695270"/>
          </a:xfrm>
          <a:custGeom>
            <a:avLst/>
            <a:gdLst>
              <a:gd name="connsiteX0" fmla="*/ 0 w 3700932"/>
              <a:gd name="connsiteY0" fmla="*/ 0 h 3697422"/>
              <a:gd name="connsiteX1" fmla="*/ 3700932 w 3700932"/>
              <a:gd name="connsiteY1" fmla="*/ 0 h 3697422"/>
              <a:gd name="connsiteX2" fmla="*/ 3700932 w 3700932"/>
              <a:gd name="connsiteY2" fmla="*/ 3697422 h 3697422"/>
              <a:gd name="connsiteX3" fmla="*/ 0 w 3700932"/>
              <a:gd name="connsiteY3" fmla="*/ 3697422 h 3697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0932" h="3697422">
                <a:moveTo>
                  <a:pt x="0" y="0"/>
                </a:moveTo>
                <a:lnTo>
                  <a:pt x="3700932" y="0"/>
                </a:lnTo>
                <a:lnTo>
                  <a:pt x="3700932" y="3697422"/>
                </a:lnTo>
                <a:lnTo>
                  <a:pt x="0" y="3697422"/>
                </a:lnTo>
                <a:close/>
              </a:path>
            </a:pathLst>
          </a:custGeom>
          <a:solidFill>
            <a:schemeClr val="accent6">
              <a:alpha val="70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F1358084-7F2C-27F6-6611-64CC1BCB6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" y="3959542"/>
            <a:ext cx="2905949" cy="2900751"/>
          </a:xfrm>
          <a:custGeom>
            <a:avLst/>
            <a:gdLst>
              <a:gd name="connsiteX0" fmla="*/ 0 w 2905949"/>
              <a:gd name="connsiteY0" fmla="*/ 0 h 2902441"/>
              <a:gd name="connsiteX1" fmla="*/ 2905949 w 2905949"/>
              <a:gd name="connsiteY1" fmla="*/ 0 h 2902441"/>
              <a:gd name="connsiteX2" fmla="*/ 2905949 w 2905949"/>
              <a:gd name="connsiteY2" fmla="*/ 2902441 h 2902441"/>
              <a:gd name="connsiteX3" fmla="*/ 0 w 2905949"/>
              <a:gd name="connsiteY3" fmla="*/ 2902441 h 2902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5949" h="2902441">
                <a:moveTo>
                  <a:pt x="0" y="0"/>
                </a:moveTo>
                <a:lnTo>
                  <a:pt x="2905949" y="0"/>
                </a:lnTo>
                <a:lnTo>
                  <a:pt x="2905949" y="2902441"/>
                </a:lnTo>
                <a:lnTo>
                  <a:pt x="0" y="2902441"/>
                </a:lnTo>
                <a:close/>
              </a:path>
            </a:pathLst>
          </a:custGeom>
          <a:solidFill>
            <a:schemeClr val="accent6">
              <a:alpha val="80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1DB7EBE-62F7-0A24-36D6-AA27F6CEA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" y="4754061"/>
            <a:ext cx="2110968" cy="2106232"/>
          </a:xfrm>
          <a:custGeom>
            <a:avLst/>
            <a:gdLst>
              <a:gd name="connsiteX0" fmla="*/ 0 w 2110968"/>
              <a:gd name="connsiteY0" fmla="*/ 0 h 2107459"/>
              <a:gd name="connsiteX1" fmla="*/ 2110968 w 2110968"/>
              <a:gd name="connsiteY1" fmla="*/ 0 h 2107459"/>
              <a:gd name="connsiteX2" fmla="*/ 2110968 w 2110968"/>
              <a:gd name="connsiteY2" fmla="*/ 2107459 h 2107459"/>
              <a:gd name="connsiteX3" fmla="*/ 0 w 2110968"/>
              <a:gd name="connsiteY3" fmla="*/ 2107459 h 2107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0968" h="2107459">
                <a:moveTo>
                  <a:pt x="0" y="0"/>
                </a:moveTo>
                <a:lnTo>
                  <a:pt x="2110968" y="0"/>
                </a:lnTo>
                <a:lnTo>
                  <a:pt x="2110968" y="2107459"/>
                </a:lnTo>
                <a:lnTo>
                  <a:pt x="0" y="2107459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6580912-FEF5-CC52-E61A-A017D24F1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5548580"/>
            <a:ext cx="1315985" cy="1311713"/>
          </a:xfrm>
          <a:custGeom>
            <a:avLst/>
            <a:gdLst>
              <a:gd name="connsiteX0" fmla="*/ 0 w 1315985"/>
              <a:gd name="connsiteY0" fmla="*/ 0 h 1312477"/>
              <a:gd name="connsiteX1" fmla="*/ 1315985 w 1315985"/>
              <a:gd name="connsiteY1" fmla="*/ 0 h 1312477"/>
              <a:gd name="connsiteX2" fmla="*/ 1315985 w 1315985"/>
              <a:gd name="connsiteY2" fmla="*/ 1312477 h 1312477"/>
              <a:gd name="connsiteX3" fmla="*/ 0 w 1315985"/>
              <a:gd name="connsiteY3" fmla="*/ 1312477 h 1312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985" h="1312477">
                <a:moveTo>
                  <a:pt x="0" y="0"/>
                </a:moveTo>
                <a:lnTo>
                  <a:pt x="1315985" y="0"/>
                </a:lnTo>
                <a:lnTo>
                  <a:pt x="1315985" y="1312477"/>
                </a:lnTo>
                <a:lnTo>
                  <a:pt x="0" y="1312477"/>
                </a:lnTo>
                <a:close/>
              </a:path>
            </a:pathLst>
          </a:custGeom>
          <a:solidFill>
            <a:schemeClr val="accent6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FFE9DA-5F7C-91AE-0490-66A0F979B5AD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79425" y="1085590"/>
            <a:ext cx="5382897" cy="3359410"/>
          </a:xfrm>
        </p:spPr>
        <p:txBody>
          <a:bodyPr/>
          <a:lstStyle>
            <a:lvl1pPr>
              <a:defRPr sz="6200" b="0" cap="none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ADF6314-B110-DB9C-14BF-5E84C191A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5297" y="6032734"/>
            <a:ext cx="2574000" cy="349017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BFBDA88-4ED9-2C7C-DD84-07D8C7918F3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79425" y="4595324"/>
            <a:ext cx="5382897" cy="433388"/>
          </a:xfrm>
        </p:spPr>
        <p:txBody>
          <a:bodyPr anchor="ctr" anchorCtr="0"/>
          <a:lstStyle>
            <a:lvl1pPr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E0DE94F0-830E-BCC4-E8E2-A5AEB0F7D42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79425" y="5144096"/>
            <a:ext cx="5382897" cy="433388"/>
          </a:xfrm>
        </p:spPr>
        <p:txBody>
          <a:bodyPr anchor="ctr" anchorCtr="0"/>
          <a:lstStyle>
            <a:lvl1pPr>
              <a:defRPr sz="16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A023C5-1245-EF83-95D3-D43FAF72B337}"/>
              </a:ext>
            </a:extLst>
          </p:cNvPr>
          <p:cNvSpPr/>
          <p:nvPr userDrawn="1"/>
        </p:nvSpPr>
        <p:spPr>
          <a:xfrm>
            <a:off x="0" y="6880720"/>
            <a:ext cx="12192000" cy="3038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To change the background image: Right-click the slide &gt; Format Background &gt; Picture or texture fill &gt; Picture Source &gt; Insert… browse to new 16:9 image</a:t>
            </a:r>
          </a:p>
        </p:txBody>
      </p:sp>
    </p:spTree>
    <p:extLst>
      <p:ext uri="{BB962C8B-B14F-4D97-AF65-F5344CB8AC3E}">
        <p14:creationId xmlns:p14="http://schemas.microsoft.com/office/powerpoint/2010/main" val="231460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 (1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9DC03CA-EE8D-FB3C-AE3C-DE16AF95F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52" y="0"/>
            <a:ext cx="12179299" cy="6858000"/>
          </a:xfrm>
          <a:custGeom>
            <a:avLst/>
            <a:gdLst>
              <a:gd name="connsiteX0" fmla="*/ 0 w 12179299"/>
              <a:gd name="connsiteY0" fmla="*/ 0 h 6858000"/>
              <a:gd name="connsiteX1" fmla="*/ 12179299 w 12179299"/>
              <a:gd name="connsiteY1" fmla="*/ 0 h 6858000"/>
              <a:gd name="connsiteX2" fmla="*/ 12179299 w 12179299"/>
              <a:gd name="connsiteY2" fmla="*/ 6858000 h 6858000"/>
              <a:gd name="connsiteX3" fmla="*/ 0 w 121792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9299" h="6858000">
                <a:moveTo>
                  <a:pt x="0" y="0"/>
                </a:moveTo>
                <a:lnTo>
                  <a:pt x="12179299" y="0"/>
                </a:lnTo>
                <a:lnTo>
                  <a:pt x="1217929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F32F1">
              <a:alpha val="14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D408591-310E-B6E6-EFAD-747A089F7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2177" y="0"/>
            <a:ext cx="10407649" cy="6858000"/>
          </a:xfrm>
          <a:custGeom>
            <a:avLst/>
            <a:gdLst>
              <a:gd name="connsiteX0" fmla="*/ 0 w 10407649"/>
              <a:gd name="connsiteY0" fmla="*/ 0 h 6858000"/>
              <a:gd name="connsiteX1" fmla="*/ 10407649 w 10407649"/>
              <a:gd name="connsiteY1" fmla="*/ 0 h 6858000"/>
              <a:gd name="connsiteX2" fmla="*/ 10407649 w 10407649"/>
              <a:gd name="connsiteY2" fmla="*/ 6858000 h 6858000"/>
              <a:gd name="connsiteX3" fmla="*/ 0 w 1040764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07649" h="6858000">
                <a:moveTo>
                  <a:pt x="0" y="0"/>
                </a:moveTo>
                <a:lnTo>
                  <a:pt x="10407649" y="0"/>
                </a:lnTo>
                <a:lnTo>
                  <a:pt x="1040764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F32F1">
              <a:alpha val="29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5FF3295-5FDF-15E3-C721-FCDDCC0EA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78002" y="0"/>
            <a:ext cx="8635999" cy="6858000"/>
          </a:xfrm>
          <a:custGeom>
            <a:avLst/>
            <a:gdLst>
              <a:gd name="connsiteX0" fmla="*/ 0 w 8635999"/>
              <a:gd name="connsiteY0" fmla="*/ 0 h 6858000"/>
              <a:gd name="connsiteX1" fmla="*/ 8635999 w 8635999"/>
              <a:gd name="connsiteY1" fmla="*/ 0 h 6858000"/>
              <a:gd name="connsiteX2" fmla="*/ 8635999 w 8635999"/>
              <a:gd name="connsiteY2" fmla="*/ 6858000 h 6858000"/>
              <a:gd name="connsiteX3" fmla="*/ 0 w 86359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35999" h="6858000">
                <a:moveTo>
                  <a:pt x="0" y="0"/>
                </a:moveTo>
                <a:lnTo>
                  <a:pt x="8635999" y="0"/>
                </a:lnTo>
                <a:lnTo>
                  <a:pt x="8635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F32F1">
              <a:alpha val="43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AA20E20-97A0-73B2-9C33-FEEBD28D5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63827" y="0"/>
            <a:ext cx="6864349" cy="6858000"/>
          </a:xfrm>
          <a:custGeom>
            <a:avLst/>
            <a:gdLst>
              <a:gd name="connsiteX0" fmla="*/ 0 w 6864349"/>
              <a:gd name="connsiteY0" fmla="*/ 0 h 6858000"/>
              <a:gd name="connsiteX1" fmla="*/ 6864349 w 6864349"/>
              <a:gd name="connsiteY1" fmla="*/ 0 h 6858000"/>
              <a:gd name="connsiteX2" fmla="*/ 6864349 w 6864349"/>
              <a:gd name="connsiteY2" fmla="*/ 6858000 h 6858000"/>
              <a:gd name="connsiteX3" fmla="*/ 0 w 686434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4349" h="6858000">
                <a:moveTo>
                  <a:pt x="0" y="0"/>
                </a:moveTo>
                <a:lnTo>
                  <a:pt x="6864349" y="0"/>
                </a:lnTo>
                <a:lnTo>
                  <a:pt x="686434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F32F1">
              <a:alpha val="57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8C2CD4B-49BA-7814-A5FB-BD2AB1F0C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49652" y="0"/>
            <a:ext cx="5092699" cy="6858000"/>
          </a:xfrm>
          <a:custGeom>
            <a:avLst/>
            <a:gdLst>
              <a:gd name="connsiteX0" fmla="*/ 0 w 5092699"/>
              <a:gd name="connsiteY0" fmla="*/ 0 h 6858000"/>
              <a:gd name="connsiteX1" fmla="*/ 5092699 w 5092699"/>
              <a:gd name="connsiteY1" fmla="*/ 0 h 6858000"/>
              <a:gd name="connsiteX2" fmla="*/ 5092699 w 5092699"/>
              <a:gd name="connsiteY2" fmla="*/ 6858000 h 6858000"/>
              <a:gd name="connsiteX3" fmla="*/ 0 w 50926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92699" h="6858000">
                <a:moveTo>
                  <a:pt x="0" y="0"/>
                </a:moveTo>
                <a:lnTo>
                  <a:pt x="5092699" y="0"/>
                </a:lnTo>
                <a:lnTo>
                  <a:pt x="509269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F32F1">
              <a:alpha val="71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579B7B8-8DAF-CF74-6C95-B796A08E7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5477" y="0"/>
            <a:ext cx="3321049" cy="6858000"/>
          </a:xfrm>
          <a:custGeom>
            <a:avLst/>
            <a:gdLst>
              <a:gd name="connsiteX0" fmla="*/ 0 w 3321049"/>
              <a:gd name="connsiteY0" fmla="*/ 0 h 6858000"/>
              <a:gd name="connsiteX1" fmla="*/ 3321049 w 3321049"/>
              <a:gd name="connsiteY1" fmla="*/ 0 h 6858000"/>
              <a:gd name="connsiteX2" fmla="*/ 3321049 w 3321049"/>
              <a:gd name="connsiteY2" fmla="*/ 6858000 h 6858000"/>
              <a:gd name="connsiteX3" fmla="*/ 0 w 332104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1049" h="6858000">
                <a:moveTo>
                  <a:pt x="0" y="0"/>
                </a:moveTo>
                <a:lnTo>
                  <a:pt x="3321049" y="0"/>
                </a:lnTo>
                <a:lnTo>
                  <a:pt x="332104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F32F1">
              <a:alpha val="86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C3BE119-9A79-7446-7B0C-C173BF93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21302" y="0"/>
            <a:ext cx="1549399" cy="6858000"/>
          </a:xfrm>
          <a:custGeom>
            <a:avLst/>
            <a:gdLst>
              <a:gd name="connsiteX0" fmla="*/ 0 w 1549399"/>
              <a:gd name="connsiteY0" fmla="*/ 0 h 6858000"/>
              <a:gd name="connsiteX1" fmla="*/ 1549399 w 1549399"/>
              <a:gd name="connsiteY1" fmla="*/ 0 h 6858000"/>
              <a:gd name="connsiteX2" fmla="*/ 1549399 w 1549399"/>
              <a:gd name="connsiteY2" fmla="*/ 6858000 h 6858000"/>
              <a:gd name="connsiteX3" fmla="*/ 0 w 15493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9399" h="6858000">
                <a:moveTo>
                  <a:pt x="0" y="0"/>
                </a:moveTo>
                <a:lnTo>
                  <a:pt x="1549399" y="0"/>
                </a:lnTo>
                <a:lnTo>
                  <a:pt x="154939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F32F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F2C104F-A8D0-305A-926A-6EA42D51B0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876" y="746126"/>
            <a:ext cx="12176124" cy="6111875"/>
          </a:xfrm>
          <a:custGeom>
            <a:avLst/>
            <a:gdLst>
              <a:gd name="connsiteX0" fmla="*/ 6111875 w 12176124"/>
              <a:gd name="connsiteY0" fmla="*/ 0 h 6111875"/>
              <a:gd name="connsiteX1" fmla="*/ 12153326 w 12176124"/>
              <a:gd name="connsiteY1" fmla="*/ 5181097 h 6111875"/>
              <a:gd name="connsiteX2" fmla="*/ 12176124 w 12176124"/>
              <a:gd name="connsiteY2" fmla="*/ 5360504 h 6111875"/>
              <a:gd name="connsiteX3" fmla="*/ 12176124 w 12176124"/>
              <a:gd name="connsiteY3" fmla="*/ 6111875 h 6111875"/>
              <a:gd name="connsiteX4" fmla="*/ 0 w 12176124"/>
              <a:gd name="connsiteY4" fmla="*/ 6111875 h 6111875"/>
              <a:gd name="connsiteX5" fmla="*/ 6111875 w 12176124"/>
              <a:gd name="connsiteY5" fmla="*/ 0 h 611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76124" h="6111875">
                <a:moveTo>
                  <a:pt x="6111875" y="0"/>
                </a:moveTo>
                <a:cubicBezTo>
                  <a:pt x="9170893" y="0"/>
                  <a:pt x="11705056" y="2247359"/>
                  <a:pt x="12153326" y="5181097"/>
                </a:cubicBezTo>
                <a:lnTo>
                  <a:pt x="12176124" y="5360504"/>
                </a:lnTo>
                <a:lnTo>
                  <a:pt x="12176124" y="6111875"/>
                </a:lnTo>
                <a:lnTo>
                  <a:pt x="0" y="6111875"/>
                </a:lnTo>
                <a:cubicBezTo>
                  <a:pt x="0" y="2736380"/>
                  <a:pt x="2736380" y="0"/>
                  <a:pt x="6111875" y="0"/>
                </a:cubicBezTo>
                <a:close/>
              </a:path>
            </a:pathLst>
          </a:custGeom>
          <a:solidFill>
            <a:srgbClr val="BE02F8">
              <a:alpha val="17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373958B-81C1-E480-8A93-AC99EE18B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1702" y="1631952"/>
            <a:ext cx="10452099" cy="5226049"/>
          </a:xfrm>
          <a:custGeom>
            <a:avLst/>
            <a:gdLst>
              <a:gd name="connsiteX0" fmla="*/ 5226050 w 10452099"/>
              <a:gd name="connsiteY0" fmla="*/ 0 h 5226049"/>
              <a:gd name="connsiteX1" fmla="*/ 10452099 w 10452099"/>
              <a:gd name="connsiteY1" fmla="*/ 5226049 h 5226049"/>
              <a:gd name="connsiteX2" fmla="*/ 0 w 10452099"/>
              <a:gd name="connsiteY2" fmla="*/ 5226049 h 5226049"/>
              <a:gd name="connsiteX3" fmla="*/ 5226050 w 10452099"/>
              <a:gd name="connsiteY3" fmla="*/ 0 h 522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52099" h="5226049">
                <a:moveTo>
                  <a:pt x="5226050" y="0"/>
                </a:moveTo>
                <a:cubicBezTo>
                  <a:pt x="8112315" y="0"/>
                  <a:pt x="10452099" y="2339783"/>
                  <a:pt x="10452099" y="5226049"/>
                </a:cubicBezTo>
                <a:lnTo>
                  <a:pt x="0" y="5226049"/>
                </a:lnTo>
                <a:cubicBezTo>
                  <a:pt x="0" y="2339783"/>
                  <a:pt x="2339785" y="0"/>
                  <a:pt x="5226050" y="0"/>
                </a:cubicBezTo>
                <a:close/>
              </a:path>
            </a:pathLst>
          </a:custGeom>
          <a:solidFill>
            <a:srgbClr val="BE02F8">
              <a:alpha val="33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1367F22-66CA-4852-EEA4-CA77E8B22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87527" y="2517776"/>
            <a:ext cx="8680449" cy="4340224"/>
          </a:xfrm>
          <a:custGeom>
            <a:avLst/>
            <a:gdLst>
              <a:gd name="connsiteX0" fmla="*/ 4340225 w 8680449"/>
              <a:gd name="connsiteY0" fmla="*/ 0 h 4340224"/>
              <a:gd name="connsiteX1" fmla="*/ 8680449 w 8680449"/>
              <a:gd name="connsiteY1" fmla="*/ 4340224 h 4340224"/>
              <a:gd name="connsiteX2" fmla="*/ 0 w 8680449"/>
              <a:gd name="connsiteY2" fmla="*/ 4340224 h 4340224"/>
              <a:gd name="connsiteX3" fmla="*/ 4340225 w 8680449"/>
              <a:gd name="connsiteY3" fmla="*/ 0 h 4340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0449" h="4340224">
                <a:moveTo>
                  <a:pt x="4340225" y="0"/>
                </a:moveTo>
                <a:cubicBezTo>
                  <a:pt x="6737286" y="0"/>
                  <a:pt x="8680449" y="1943182"/>
                  <a:pt x="8680449" y="4340224"/>
                </a:cubicBezTo>
                <a:lnTo>
                  <a:pt x="0" y="4340224"/>
                </a:lnTo>
                <a:cubicBezTo>
                  <a:pt x="0" y="1943182"/>
                  <a:pt x="1943183" y="0"/>
                  <a:pt x="4340225" y="0"/>
                </a:cubicBezTo>
                <a:close/>
              </a:path>
            </a:pathLst>
          </a:custGeom>
          <a:solidFill>
            <a:srgbClr val="BE02F8">
              <a:alpha val="50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F7EDE8F-26D5-9F1A-95C8-8FEE2F0335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73352" y="3403600"/>
            <a:ext cx="6908799" cy="3454400"/>
          </a:xfrm>
          <a:custGeom>
            <a:avLst/>
            <a:gdLst>
              <a:gd name="connsiteX0" fmla="*/ 3454400 w 6908799"/>
              <a:gd name="connsiteY0" fmla="*/ 0 h 3454400"/>
              <a:gd name="connsiteX1" fmla="*/ 6908799 w 6908799"/>
              <a:gd name="connsiteY1" fmla="*/ 3454400 h 3454400"/>
              <a:gd name="connsiteX2" fmla="*/ 0 w 6908799"/>
              <a:gd name="connsiteY2" fmla="*/ 3454400 h 3454400"/>
              <a:gd name="connsiteX3" fmla="*/ 3454400 w 6908799"/>
              <a:gd name="connsiteY3" fmla="*/ 0 h 345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08799" h="3454400">
                <a:moveTo>
                  <a:pt x="3454400" y="0"/>
                </a:moveTo>
                <a:cubicBezTo>
                  <a:pt x="5362193" y="0"/>
                  <a:pt x="6908799" y="1546587"/>
                  <a:pt x="6908799" y="3454400"/>
                </a:cubicBezTo>
                <a:lnTo>
                  <a:pt x="0" y="3454400"/>
                </a:lnTo>
                <a:cubicBezTo>
                  <a:pt x="0" y="1546587"/>
                  <a:pt x="1546587" y="0"/>
                  <a:pt x="3454400" y="0"/>
                </a:cubicBezTo>
                <a:close/>
              </a:path>
            </a:pathLst>
          </a:custGeom>
          <a:solidFill>
            <a:srgbClr val="BE02F8">
              <a:alpha val="67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E235626-EBEF-A214-A88C-81CCF20EC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59177" y="4289426"/>
            <a:ext cx="5137149" cy="2568575"/>
          </a:xfrm>
          <a:custGeom>
            <a:avLst/>
            <a:gdLst>
              <a:gd name="connsiteX0" fmla="*/ 2568575 w 5137149"/>
              <a:gd name="connsiteY0" fmla="*/ 0 h 2568575"/>
              <a:gd name="connsiteX1" fmla="*/ 5137149 w 5137149"/>
              <a:gd name="connsiteY1" fmla="*/ 2568575 h 2568575"/>
              <a:gd name="connsiteX2" fmla="*/ 0 w 5137149"/>
              <a:gd name="connsiteY2" fmla="*/ 2568575 h 2568575"/>
              <a:gd name="connsiteX3" fmla="*/ 2568575 w 5137149"/>
              <a:gd name="connsiteY3" fmla="*/ 0 h 256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7149" h="2568575">
                <a:moveTo>
                  <a:pt x="2568575" y="0"/>
                </a:moveTo>
                <a:cubicBezTo>
                  <a:pt x="3987164" y="0"/>
                  <a:pt x="5137149" y="1149991"/>
                  <a:pt x="5137149" y="2568575"/>
                </a:cubicBezTo>
                <a:lnTo>
                  <a:pt x="0" y="2568575"/>
                </a:lnTo>
                <a:cubicBezTo>
                  <a:pt x="0" y="1149991"/>
                  <a:pt x="1149991" y="0"/>
                  <a:pt x="2568575" y="0"/>
                </a:cubicBezTo>
                <a:close/>
              </a:path>
            </a:pathLst>
          </a:custGeom>
          <a:solidFill>
            <a:srgbClr val="BE02F8">
              <a:alpha val="83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2CDDB65-DC46-C02B-A2C5-AA66CE463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45002" y="5175250"/>
            <a:ext cx="3365499" cy="1682750"/>
          </a:xfrm>
          <a:custGeom>
            <a:avLst/>
            <a:gdLst>
              <a:gd name="connsiteX0" fmla="*/ 1682750 w 3365499"/>
              <a:gd name="connsiteY0" fmla="*/ 0 h 1682750"/>
              <a:gd name="connsiteX1" fmla="*/ 3365499 w 3365499"/>
              <a:gd name="connsiteY1" fmla="*/ 1682750 h 1682750"/>
              <a:gd name="connsiteX2" fmla="*/ 0 w 3365499"/>
              <a:gd name="connsiteY2" fmla="*/ 1682750 h 1682750"/>
              <a:gd name="connsiteX3" fmla="*/ 1682750 w 3365499"/>
              <a:gd name="connsiteY3" fmla="*/ 0 h 168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5499" h="1682750">
                <a:moveTo>
                  <a:pt x="1682750" y="0"/>
                </a:moveTo>
                <a:cubicBezTo>
                  <a:pt x="2612136" y="0"/>
                  <a:pt x="3365499" y="753396"/>
                  <a:pt x="3365499" y="1682750"/>
                </a:cubicBezTo>
                <a:lnTo>
                  <a:pt x="0" y="1682750"/>
                </a:lnTo>
                <a:cubicBezTo>
                  <a:pt x="0" y="753396"/>
                  <a:pt x="753396" y="0"/>
                  <a:pt x="1682750" y="0"/>
                </a:cubicBezTo>
                <a:close/>
              </a:path>
            </a:pathLst>
          </a:custGeom>
          <a:solidFill>
            <a:srgbClr val="BE02F8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fld id="{C57EC9A4-B98A-45F3-8020-152340DC52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79424" y="476250"/>
            <a:ext cx="11233151" cy="982663"/>
          </a:xfrm>
        </p:spPr>
        <p:txBody>
          <a:bodyPr/>
          <a:lstStyle>
            <a:lvl1pPr>
              <a:defRPr sz="7200" b="0" cap="none" baseline="0">
                <a:solidFill>
                  <a:srgbClr val="C4DCE7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617F7ED-E17A-36CC-3A6F-7DCC46896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1714162" y="6434156"/>
            <a:ext cx="252412" cy="171451"/>
          </a:xfrm>
          <a:custGeom>
            <a:avLst/>
            <a:gdLst>
              <a:gd name="connsiteX0" fmla="*/ 42862 w 252412"/>
              <a:gd name="connsiteY0" fmla="*/ 128588 h 171451"/>
              <a:gd name="connsiteX1" fmla="*/ 126999 w 252412"/>
              <a:gd name="connsiteY1" fmla="*/ 128588 h 171451"/>
              <a:gd name="connsiteX2" fmla="*/ 84137 w 252412"/>
              <a:gd name="connsiteY2" fmla="*/ 171451 h 171451"/>
              <a:gd name="connsiteX3" fmla="*/ 42862 w 252412"/>
              <a:gd name="connsiteY3" fmla="*/ 171451 h 171451"/>
              <a:gd name="connsiteX4" fmla="*/ 42862 w 252412"/>
              <a:gd name="connsiteY4" fmla="*/ 128588 h 171451"/>
              <a:gd name="connsiteX5" fmla="*/ 127000 w 252412"/>
              <a:gd name="connsiteY5" fmla="*/ 41275 h 171451"/>
              <a:gd name="connsiteX6" fmla="*/ 168275 w 252412"/>
              <a:gd name="connsiteY6" fmla="*/ 41275 h 171451"/>
              <a:gd name="connsiteX7" fmla="*/ 168275 w 252412"/>
              <a:gd name="connsiteY7" fmla="*/ 171451 h 171451"/>
              <a:gd name="connsiteX8" fmla="*/ 127000 w 252412"/>
              <a:gd name="connsiteY8" fmla="*/ 129144 h 171451"/>
              <a:gd name="connsiteX9" fmla="*/ 127000 w 252412"/>
              <a:gd name="connsiteY9" fmla="*/ 41275 h 171451"/>
              <a:gd name="connsiteX10" fmla="*/ 42862 w 252412"/>
              <a:gd name="connsiteY10" fmla="*/ 41275 h 171451"/>
              <a:gd name="connsiteX11" fmla="*/ 42862 w 252412"/>
              <a:gd name="connsiteY11" fmla="*/ 128588 h 171451"/>
              <a:gd name="connsiteX12" fmla="*/ 0 w 252412"/>
              <a:gd name="connsiteY12" fmla="*/ 128588 h 171451"/>
              <a:gd name="connsiteX13" fmla="*/ 0 w 252412"/>
              <a:gd name="connsiteY13" fmla="*/ 84932 h 171451"/>
              <a:gd name="connsiteX14" fmla="*/ 42862 w 252412"/>
              <a:gd name="connsiteY14" fmla="*/ 41275 h 171451"/>
              <a:gd name="connsiteX15" fmla="*/ 211137 w 252412"/>
              <a:gd name="connsiteY15" fmla="*/ 0 h 171451"/>
              <a:gd name="connsiteX16" fmla="*/ 252412 w 252412"/>
              <a:gd name="connsiteY16" fmla="*/ 0 h 171451"/>
              <a:gd name="connsiteX17" fmla="*/ 252412 w 252412"/>
              <a:gd name="connsiteY17" fmla="*/ 41275 h 171451"/>
              <a:gd name="connsiteX18" fmla="*/ 168275 w 252412"/>
              <a:gd name="connsiteY18" fmla="*/ 41275 h 171451"/>
              <a:gd name="connsiteX19" fmla="*/ 211137 w 252412"/>
              <a:gd name="connsiteY19" fmla="*/ 0 h 171451"/>
              <a:gd name="connsiteX20" fmla="*/ 84137 w 252412"/>
              <a:gd name="connsiteY20" fmla="*/ 0 h 171451"/>
              <a:gd name="connsiteX21" fmla="*/ 126999 w 252412"/>
              <a:gd name="connsiteY21" fmla="*/ 0 h 171451"/>
              <a:gd name="connsiteX22" fmla="*/ 126999 w 252412"/>
              <a:gd name="connsiteY22" fmla="*/ 41275 h 171451"/>
              <a:gd name="connsiteX23" fmla="*/ 42862 w 252412"/>
              <a:gd name="connsiteY23" fmla="*/ 41275 h 171451"/>
              <a:gd name="connsiteX24" fmla="*/ 84137 w 252412"/>
              <a:gd name="connsiteY24" fmla="*/ 0 h 17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2412" h="171451">
                <a:moveTo>
                  <a:pt x="42862" y="128588"/>
                </a:moveTo>
                <a:cubicBezTo>
                  <a:pt x="42862" y="128588"/>
                  <a:pt x="42862" y="128588"/>
                  <a:pt x="126999" y="128588"/>
                </a:cubicBezTo>
                <a:cubicBezTo>
                  <a:pt x="126999" y="151668"/>
                  <a:pt x="107949" y="171451"/>
                  <a:pt x="84137" y="171451"/>
                </a:cubicBezTo>
                <a:lnTo>
                  <a:pt x="42862" y="171451"/>
                </a:lnTo>
                <a:cubicBezTo>
                  <a:pt x="42862" y="171451"/>
                  <a:pt x="42862" y="171451"/>
                  <a:pt x="42862" y="128588"/>
                </a:cubicBezTo>
                <a:close/>
                <a:moveTo>
                  <a:pt x="127000" y="41275"/>
                </a:moveTo>
                <a:cubicBezTo>
                  <a:pt x="127000" y="41275"/>
                  <a:pt x="127000" y="41275"/>
                  <a:pt x="168275" y="41275"/>
                </a:cubicBezTo>
                <a:cubicBezTo>
                  <a:pt x="168275" y="41275"/>
                  <a:pt x="168275" y="41275"/>
                  <a:pt x="168275" y="171451"/>
                </a:cubicBezTo>
                <a:cubicBezTo>
                  <a:pt x="146050" y="171451"/>
                  <a:pt x="127000" y="151925"/>
                  <a:pt x="127000" y="129144"/>
                </a:cubicBezTo>
                <a:cubicBezTo>
                  <a:pt x="127000" y="129144"/>
                  <a:pt x="127000" y="129144"/>
                  <a:pt x="127000" y="41275"/>
                </a:cubicBezTo>
                <a:close/>
                <a:moveTo>
                  <a:pt x="42862" y="41275"/>
                </a:moveTo>
                <a:cubicBezTo>
                  <a:pt x="42862" y="41275"/>
                  <a:pt x="42862" y="41275"/>
                  <a:pt x="42862" y="128588"/>
                </a:cubicBezTo>
                <a:cubicBezTo>
                  <a:pt x="42862" y="128588"/>
                  <a:pt x="42862" y="128588"/>
                  <a:pt x="0" y="128588"/>
                </a:cubicBezTo>
                <a:cubicBezTo>
                  <a:pt x="0" y="128588"/>
                  <a:pt x="0" y="128588"/>
                  <a:pt x="0" y="84932"/>
                </a:cubicBezTo>
                <a:cubicBezTo>
                  <a:pt x="0" y="60678"/>
                  <a:pt x="19050" y="41275"/>
                  <a:pt x="42862" y="41275"/>
                </a:cubicBezTo>
                <a:close/>
                <a:moveTo>
                  <a:pt x="211137" y="0"/>
                </a:moveTo>
                <a:cubicBezTo>
                  <a:pt x="211137" y="0"/>
                  <a:pt x="211137" y="0"/>
                  <a:pt x="252412" y="0"/>
                </a:cubicBezTo>
                <a:cubicBezTo>
                  <a:pt x="252412" y="0"/>
                  <a:pt x="252412" y="0"/>
                  <a:pt x="252412" y="41275"/>
                </a:cubicBezTo>
                <a:lnTo>
                  <a:pt x="168275" y="41275"/>
                </a:lnTo>
                <a:cubicBezTo>
                  <a:pt x="168275" y="19050"/>
                  <a:pt x="187325" y="0"/>
                  <a:pt x="211137" y="0"/>
                </a:cubicBezTo>
                <a:close/>
                <a:moveTo>
                  <a:pt x="84137" y="0"/>
                </a:moveTo>
                <a:cubicBezTo>
                  <a:pt x="126999" y="0"/>
                  <a:pt x="126999" y="0"/>
                  <a:pt x="126999" y="0"/>
                </a:cubicBezTo>
                <a:cubicBezTo>
                  <a:pt x="126999" y="41275"/>
                  <a:pt x="126999" y="41275"/>
                  <a:pt x="126999" y="41275"/>
                </a:cubicBezTo>
                <a:lnTo>
                  <a:pt x="42862" y="41275"/>
                </a:lnTo>
                <a:cubicBezTo>
                  <a:pt x="42862" y="19050"/>
                  <a:pt x="61912" y="0"/>
                  <a:pt x="8413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A02432B9-F3DB-069C-3ACD-C38F1E45CA7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479423" y="2452502"/>
            <a:ext cx="11233151" cy="366496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7F852A-7523-5822-B776-2919667C8A16}"/>
              </a:ext>
            </a:extLst>
          </p:cNvPr>
          <p:cNvSpPr/>
          <p:nvPr userDrawn="1"/>
        </p:nvSpPr>
        <p:spPr>
          <a:xfrm>
            <a:off x="4215516" y="6880720"/>
            <a:ext cx="3760967" cy="3038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Background colour not to be changed on this slide</a:t>
            </a:r>
          </a:p>
        </p:txBody>
      </p:sp>
    </p:spTree>
    <p:extLst>
      <p:ext uri="{BB962C8B-B14F-4D97-AF65-F5344CB8AC3E}">
        <p14:creationId xmlns:p14="http://schemas.microsoft.com/office/powerpoint/2010/main" val="100463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Imag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EF7066-4454-7832-C357-EE9245358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689695"/>
            <a:ext cx="12192000" cy="2168304"/>
          </a:xfrm>
          <a:prstGeom prst="rect">
            <a:avLst/>
          </a:prstGeom>
          <a:gradFill>
            <a:gsLst>
              <a:gs pos="84000">
                <a:srgbClr val="443C29">
                  <a:alpha val="52000"/>
                  <a:lumMod val="65000"/>
                </a:srgbClr>
              </a:gs>
              <a:gs pos="32000">
                <a:srgbClr val="75654D">
                  <a:alpha val="0"/>
                  <a:lumMod val="6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 descr="Two workers in PPE inspecting a bridge">
            <a:extLst>
              <a:ext uri="{FF2B5EF4-FFF2-40B4-BE49-F238E27FC236}">
                <a16:creationId xmlns:a16="http://schemas.microsoft.com/office/drawing/2014/main" id="{78A7AF8B-5272-3430-E646-F2DB2787D3E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72BA11D-9CBC-DD8B-48F8-4879A1FB9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" y="-1"/>
            <a:ext cx="8470824" cy="6860293"/>
          </a:xfrm>
          <a:custGeom>
            <a:avLst/>
            <a:gdLst>
              <a:gd name="connsiteX0" fmla="*/ 0 w 8470824"/>
              <a:gd name="connsiteY0" fmla="*/ 0 h 6864289"/>
              <a:gd name="connsiteX1" fmla="*/ 8470824 w 8470824"/>
              <a:gd name="connsiteY1" fmla="*/ 0 h 6864289"/>
              <a:gd name="connsiteX2" fmla="*/ 8470824 w 8470824"/>
              <a:gd name="connsiteY2" fmla="*/ 6864289 h 6864289"/>
              <a:gd name="connsiteX3" fmla="*/ 0 w 8470824"/>
              <a:gd name="connsiteY3" fmla="*/ 6864289 h 686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70824" h="6864289">
                <a:moveTo>
                  <a:pt x="0" y="0"/>
                </a:moveTo>
                <a:lnTo>
                  <a:pt x="8470824" y="0"/>
                </a:lnTo>
                <a:lnTo>
                  <a:pt x="8470824" y="6864289"/>
                </a:lnTo>
                <a:lnTo>
                  <a:pt x="0" y="6864289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21DA75B-C5D6-9983-45A5-7CE2FE0035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" y="-1"/>
            <a:ext cx="7675842" cy="6860293"/>
          </a:xfrm>
          <a:custGeom>
            <a:avLst/>
            <a:gdLst>
              <a:gd name="connsiteX0" fmla="*/ 0 w 7675842"/>
              <a:gd name="connsiteY0" fmla="*/ 0 h 6864289"/>
              <a:gd name="connsiteX1" fmla="*/ 7675842 w 7675842"/>
              <a:gd name="connsiteY1" fmla="*/ 0 h 6864289"/>
              <a:gd name="connsiteX2" fmla="*/ 7675842 w 7675842"/>
              <a:gd name="connsiteY2" fmla="*/ 6864289 h 6864289"/>
              <a:gd name="connsiteX3" fmla="*/ 0 w 7675842"/>
              <a:gd name="connsiteY3" fmla="*/ 6864289 h 686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5842" h="6864289">
                <a:moveTo>
                  <a:pt x="0" y="0"/>
                </a:moveTo>
                <a:lnTo>
                  <a:pt x="7675842" y="0"/>
                </a:lnTo>
                <a:lnTo>
                  <a:pt x="7675842" y="6864289"/>
                </a:lnTo>
                <a:lnTo>
                  <a:pt x="0" y="6864289"/>
                </a:lnTo>
                <a:close/>
              </a:path>
            </a:pathLst>
          </a:custGeom>
          <a:solidFill>
            <a:schemeClr val="accent5">
              <a:alpha val="20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6922901F-E19E-4D20-25CF-3203C1288B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1"/>
            <a:ext cx="6880859" cy="6860293"/>
          </a:xfrm>
          <a:custGeom>
            <a:avLst/>
            <a:gdLst>
              <a:gd name="connsiteX0" fmla="*/ 0 w 6880859"/>
              <a:gd name="connsiteY0" fmla="*/ 0 h 6864289"/>
              <a:gd name="connsiteX1" fmla="*/ 6880859 w 6880859"/>
              <a:gd name="connsiteY1" fmla="*/ 0 h 6864289"/>
              <a:gd name="connsiteX2" fmla="*/ 6880859 w 6880859"/>
              <a:gd name="connsiteY2" fmla="*/ 6864289 h 6864289"/>
              <a:gd name="connsiteX3" fmla="*/ 0 w 6880859"/>
              <a:gd name="connsiteY3" fmla="*/ 6864289 h 686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80859" h="6864289">
                <a:moveTo>
                  <a:pt x="0" y="0"/>
                </a:moveTo>
                <a:lnTo>
                  <a:pt x="6880859" y="0"/>
                </a:lnTo>
                <a:lnTo>
                  <a:pt x="6880859" y="6864289"/>
                </a:lnTo>
                <a:lnTo>
                  <a:pt x="0" y="6864289"/>
                </a:lnTo>
                <a:close/>
              </a:path>
            </a:pathLst>
          </a:custGeom>
          <a:solidFill>
            <a:schemeClr val="accent5">
              <a:alpha val="30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8EAF995-1690-C7B5-F1BF-C14162BAF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781466"/>
            <a:ext cx="6085877" cy="6078828"/>
          </a:xfrm>
          <a:custGeom>
            <a:avLst/>
            <a:gdLst>
              <a:gd name="connsiteX0" fmla="*/ 0 w 6085877"/>
              <a:gd name="connsiteY0" fmla="*/ 0 h 6082369"/>
              <a:gd name="connsiteX1" fmla="*/ 6085877 w 6085877"/>
              <a:gd name="connsiteY1" fmla="*/ 0 h 6082369"/>
              <a:gd name="connsiteX2" fmla="*/ 6085877 w 6085877"/>
              <a:gd name="connsiteY2" fmla="*/ 6082369 h 6082369"/>
              <a:gd name="connsiteX3" fmla="*/ 0 w 6085877"/>
              <a:gd name="connsiteY3" fmla="*/ 6082369 h 6082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5877" h="6082369">
                <a:moveTo>
                  <a:pt x="0" y="0"/>
                </a:moveTo>
                <a:lnTo>
                  <a:pt x="6085877" y="0"/>
                </a:lnTo>
                <a:lnTo>
                  <a:pt x="6085877" y="6082369"/>
                </a:lnTo>
                <a:lnTo>
                  <a:pt x="0" y="6082369"/>
                </a:lnTo>
                <a:close/>
              </a:path>
            </a:pathLst>
          </a:custGeom>
          <a:solidFill>
            <a:schemeClr val="accent5">
              <a:alpha val="40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847D30F5-CD3B-6A78-92A8-17E72292B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1575985"/>
            <a:ext cx="5290895" cy="5284308"/>
          </a:xfrm>
          <a:custGeom>
            <a:avLst/>
            <a:gdLst>
              <a:gd name="connsiteX0" fmla="*/ 0 w 5290895"/>
              <a:gd name="connsiteY0" fmla="*/ 0 h 5287386"/>
              <a:gd name="connsiteX1" fmla="*/ 5290895 w 5290895"/>
              <a:gd name="connsiteY1" fmla="*/ 0 h 5287386"/>
              <a:gd name="connsiteX2" fmla="*/ 5290895 w 5290895"/>
              <a:gd name="connsiteY2" fmla="*/ 5287386 h 5287386"/>
              <a:gd name="connsiteX3" fmla="*/ 0 w 5290895"/>
              <a:gd name="connsiteY3" fmla="*/ 5287386 h 528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0895" h="5287386">
                <a:moveTo>
                  <a:pt x="0" y="0"/>
                </a:moveTo>
                <a:lnTo>
                  <a:pt x="5290895" y="0"/>
                </a:lnTo>
                <a:lnTo>
                  <a:pt x="5290895" y="5287386"/>
                </a:lnTo>
                <a:lnTo>
                  <a:pt x="0" y="5287386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7057298-D4B0-4C30-C978-227CCDE5B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" y="2370504"/>
            <a:ext cx="4495913" cy="4489789"/>
          </a:xfrm>
          <a:custGeom>
            <a:avLst/>
            <a:gdLst>
              <a:gd name="connsiteX0" fmla="*/ 0 w 4495913"/>
              <a:gd name="connsiteY0" fmla="*/ 0 h 4492404"/>
              <a:gd name="connsiteX1" fmla="*/ 4495913 w 4495913"/>
              <a:gd name="connsiteY1" fmla="*/ 0 h 4492404"/>
              <a:gd name="connsiteX2" fmla="*/ 4495913 w 4495913"/>
              <a:gd name="connsiteY2" fmla="*/ 4492404 h 4492404"/>
              <a:gd name="connsiteX3" fmla="*/ 0 w 4495913"/>
              <a:gd name="connsiteY3" fmla="*/ 4492404 h 4492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5913" h="4492404">
                <a:moveTo>
                  <a:pt x="0" y="0"/>
                </a:moveTo>
                <a:lnTo>
                  <a:pt x="4495913" y="0"/>
                </a:lnTo>
                <a:lnTo>
                  <a:pt x="4495913" y="4492404"/>
                </a:lnTo>
                <a:lnTo>
                  <a:pt x="0" y="4492404"/>
                </a:lnTo>
                <a:close/>
              </a:path>
            </a:pathLst>
          </a:custGeom>
          <a:solidFill>
            <a:schemeClr val="accent5">
              <a:alpha val="60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2AA11284-FD7B-58CC-31DF-E8B73681D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" y="3165023"/>
            <a:ext cx="3700932" cy="3695270"/>
          </a:xfrm>
          <a:custGeom>
            <a:avLst/>
            <a:gdLst>
              <a:gd name="connsiteX0" fmla="*/ 0 w 3700932"/>
              <a:gd name="connsiteY0" fmla="*/ 0 h 3697422"/>
              <a:gd name="connsiteX1" fmla="*/ 3700932 w 3700932"/>
              <a:gd name="connsiteY1" fmla="*/ 0 h 3697422"/>
              <a:gd name="connsiteX2" fmla="*/ 3700932 w 3700932"/>
              <a:gd name="connsiteY2" fmla="*/ 3697422 h 3697422"/>
              <a:gd name="connsiteX3" fmla="*/ 0 w 3700932"/>
              <a:gd name="connsiteY3" fmla="*/ 3697422 h 3697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0932" h="3697422">
                <a:moveTo>
                  <a:pt x="0" y="0"/>
                </a:moveTo>
                <a:lnTo>
                  <a:pt x="3700932" y="0"/>
                </a:lnTo>
                <a:lnTo>
                  <a:pt x="3700932" y="3697422"/>
                </a:lnTo>
                <a:lnTo>
                  <a:pt x="0" y="3697422"/>
                </a:lnTo>
                <a:close/>
              </a:path>
            </a:pathLst>
          </a:custGeom>
          <a:solidFill>
            <a:schemeClr val="accent5">
              <a:alpha val="70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5ACDB004-1A9C-839C-2961-8BF82A438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" y="3959542"/>
            <a:ext cx="2905949" cy="2900751"/>
          </a:xfrm>
          <a:custGeom>
            <a:avLst/>
            <a:gdLst>
              <a:gd name="connsiteX0" fmla="*/ 0 w 2905949"/>
              <a:gd name="connsiteY0" fmla="*/ 0 h 2902441"/>
              <a:gd name="connsiteX1" fmla="*/ 2905949 w 2905949"/>
              <a:gd name="connsiteY1" fmla="*/ 0 h 2902441"/>
              <a:gd name="connsiteX2" fmla="*/ 2905949 w 2905949"/>
              <a:gd name="connsiteY2" fmla="*/ 2902441 h 2902441"/>
              <a:gd name="connsiteX3" fmla="*/ 0 w 2905949"/>
              <a:gd name="connsiteY3" fmla="*/ 2902441 h 2902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5949" h="2902441">
                <a:moveTo>
                  <a:pt x="0" y="0"/>
                </a:moveTo>
                <a:lnTo>
                  <a:pt x="2905949" y="0"/>
                </a:lnTo>
                <a:lnTo>
                  <a:pt x="2905949" y="2902441"/>
                </a:lnTo>
                <a:lnTo>
                  <a:pt x="0" y="2902441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0BA1250A-84E9-3199-F8BD-F48F870FC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" y="4754061"/>
            <a:ext cx="2110968" cy="2106232"/>
          </a:xfrm>
          <a:custGeom>
            <a:avLst/>
            <a:gdLst>
              <a:gd name="connsiteX0" fmla="*/ 0 w 2110968"/>
              <a:gd name="connsiteY0" fmla="*/ 0 h 2107459"/>
              <a:gd name="connsiteX1" fmla="*/ 2110968 w 2110968"/>
              <a:gd name="connsiteY1" fmla="*/ 0 h 2107459"/>
              <a:gd name="connsiteX2" fmla="*/ 2110968 w 2110968"/>
              <a:gd name="connsiteY2" fmla="*/ 2107459 h 2107459"/>
              <a:gd name="connsiteX3" fmla="*/ 0 w 2110968"/>
              <a:gd name="connsiteY3" fmla="*/ 2107459 h 2107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0968" h="2107459">
                <a:moveTo>
                  <a:pt x="0" y="0"/>
                </a:moveTo>
                <a:lnTo>
                  <a:pt x="2110968" y="0"/>
                </a:lnTo>
                <a:lnTo>
                  <a:pt x="2110968" y="2107459"/>
                </a:lnTo>
                <a:lnTo>
                  <a:pt x="0" y="2107459"/>
                </a:lnTo>
                <a:close/>
              </a:path>
            </a:pathLst>
          </a:custGeom>
          <a:solidFill>
            <a:schemeClr val="accent5">
              <a:alpha val="90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D6AE9725-39BC-A45B-85B1-125C36BB3D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5548580"/>
            <a:ext cx="1315985" cy="1311713"/>
          </a:xfrm>
          <a:custGeom>
            <a:avLst/>
            <a:gdLst>
              <a:gd name="connsiteX0" fmla="*/ 0 w 1315985"/>
              <a:gd name="connsiteY0" fmla="*/ 0 h 1312477"/>
              <a:gd name="connsiteX1" fmla="*/ 1315985 w 1315985"/>
              <a:gd name="connsiteY1" fmla="*/ 0 h 1312477"/>
              <a:gd name="connsiteX2" fmla="*/ 1315985 w 1315985"/>
              <a:gd name="connsiteY2" fmla="*/ 1312477 h 1312477"/>
              <a:gd name="connsiteX3" fmla="*/ 0 w 1315985"/>
              <a:gd name="connsiteY3" fmla="*/ 1312477 h 1312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985" h="1312477">
                <a:moveTo>
                  <a:pt x="0" y="0"/>
                </a:moveTo>
                <a:lnTo>
                  <a:pt x="1315985" y="0"/>
                </a:lnTo>
                <a:lnTo>
                  <a:pt x="1315985" y="1312477"/>
                </a:lnTo>
                <a:lnTo>
                  <a:pt x="0" y="1312477"/>
                </a:lnTo>
                <a:close/>
              </a:path>
            </a:pathLst>
          </a:custGeom>
          <a:solidFill>
            <a:schemeClr val="accent5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23CE113-458B-1E50-EBB8-696A6F050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919" y="6032734"/>
            <a:ext cx="2574000" cy="349017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872AFA5-7A0A-87B1-6AB8-E9998EFD5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085590"/>
            <a:ext cx="5382897" cy="3359410"/>
          </a:xfrm>
        </p:spPr>
        <p:txBody>
          <a:bodyPr/>
          <a:lstStyle>
            <a:lvl1pPr>
              <a:defRPr sz="62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B5FAC4C9-3F28-E080-33E3-29A943248A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4595324"/>
            <a:ext cx="5616575" cy="433388"/>
          </a:xfrm>
        </p:spPr>
        <p:txBody>
          <a:bodyPr anchor="ctr" anchorCtr="0"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E79A0E95-D11E-82BA-5B83-CA3FE0AD18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5144096"/>
            <a:ext cx="5382897" cy="433388"/>
          </a:xfrm>
        </p:spPr>
        <p:txBody>
          <a:bodyPr anchor="ctr" anchorCtr="0"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10F72B-4522-A98A-F6C1-814AB19E23D0}"/>
              </a:ext>
            </a:extLst>
          </p:cNvPr>
          <p:cNvSpPr/>
          <p:nvPr userDrawn="1"/>
        </p:nvSpPr>
        <p:spPr>
          <a:xfrm>
            <a:off x="0" y="6880720"/>
            <a:ext cx="12192000" cy="3038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To change the background image: Right-click the slide &gt; Format Background &gt; Picture or texture fill &gt; Picture Source &gt; Insert… browse to new 16:9 image</a:t>
            </a:r>
          </a:p>
        </p:txBody>
      </p:sp>
    </p:spTree>
    <p:extLst>
      <p:ext uri="{BB962C8B-B14F-4D97-AF65-F5344CB8AC3E}">
        <p14:creationId xmlns:p14="http://schemas.microsoft.com/office/powerpoint/2010/main" val="216893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 (2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fld id="{C57EC9A4-B98A-45F3-8020-152340DC52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27D6961-A01E-B6C0-97A2-EF8353D8DF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4" y="476250"/>
            <a:ext cx="11233151" cy="982663"/>
          </a:xfrm>
        </p:spPr>
        <p:txBody>
          <a:bodyPr/>
          <a:lstStyle>
            <a:lvl1pPr>
              <a:defRPr sz="7200" b="0" cap="none" baseline="0">
                <a:solidFill>
                  <a:srgbClr val="C4DCE7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0B75CA20-3F79-5430-4E5D-F601AE737FB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4" y="2452502"/>
            <a:ext cx="9332914" cy="366496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3013C3F-1BF3-33F1-6663-207E1E870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1714162" y="6434156"/>
            <a:ext cx="252412" cy="171451"/>
          </a:xfrm>
          <a:custGeom>
            <a:avLst/>
            <a:gdLst>
              <a:gd name="connsiteX0" fmla="*/ 42862 w 252412"/>
              <a:gd name="connsiteY0" fmla="*/ 128588 h 171451"/>
              <a:gd name="connsiteX1" fmla="*/ 126999 w 252412"/>
              <a:gd name="connsiteY1" fmla="*/ 128588 h 171451"/>
              <a:gd name="connsiteX2" fmla="*/ 84137 w 252412"/>
              <a:gd name="connsiteY2" fmla="*/ 171451 h 171451"/>
              <a:gd name="connsiteX3" fmla="*/ 42862 w 252412"/>
              <a:gd name="connsiteY3" fmla="*/ 171451 h 171451"/>
              <a:gd name="connsiteX4" fmla="*/ 42862 w 252412"/>
              <a:gd name="connsiteY4" fmla="*/ 128588 h 171451"/>
              <a:gd name="connsiteX5" fmla="*/ 127000 w 252412"/>
              <a:gd name="connsiteY5" fmla="*/ 41275 h 171451"/>
              <a:gd name="connsiteX6" fmla="*/ 168275 w 252412"/>
              <a:gd name="connsiteY6" fmla="*/ 41275 h 171451"/>
              <a:gd name="connsiteX7" fmla="*/ 168275 w 252412"/>
              <a:gd name="connsiteY7" fmla="*/ 171451 h 171451"/>
              <a:gd name="connsiteX8" fmla="*/ 127000 w 252412"/>
              <a:gd name="connsiteY8" fmla="*/ 129144 h 171451"/>
              <a:gd name="connsiteX9" fmla="*/ 127000 w 252412"/>
              <a:gd name="connsiteY9" fmla="*/ 41275 h 171451"/>
              <a:gd name="connsiteX10" fmla="*/ 42862 w 252412"/>
              <a:gd name="connsiteY10" fmla="*/ 41275 h 171451"/>
              <a:gd name="connsiteX11" fmla="*/ 42862 w 252412"/>
              <a:gd name="connsiteY11" fmla="*/ 128588 h 171451"/>
              <a:gd name="connsiteX12" fmla="*/ 0 w 252412"/>
              <a:gd name="connsiteY12" fmla="*/ 128588 h 171451"/>
              <a:gd name="connsiteX13" fmla="*/ 0 w 252412"/>
              <a:gd name="connsiteY13" fmla="*/ 84932 h 171451"/>
              <a:gd name="connsiteX14" fmla="*/ 42862 w 252412"/>
              <a:gd name="connsiteY14" fmla="*/ 41275 h 171451"/>
              <a:gd name="connsiteX15" fmla="*/ 211137 w 252412"/>
              <a:gd name="connsiteY15" fmla="*/ 0 h 171451"/>
              <a:gd name="connsiteX16" fmla="*/ 252412 w 252412"/>
              <a:gd name="connsiteY16" fmla="*/ 0 h 171451"/>
              <a:gd name="connsiteX17" fmla="*/ 252412 w 252412"/>
              <a:gd name="connsiteY17" fmla="*/ 41275 h 171451"/>
              <a:gd name="connsiteX18" fmla="*/ 168275 w 252412"/>
              <a:gd name="connsiteY18" fmla="*/ 41275 h 171451"/>
              <a:gd name="connsiteX19" fmla="*/ 211137 w 252412"/>
              <a:gd name="connsiteY19" fmla="*/ 0 h 171451"/>
              <a:gd name="connsiteX20" fmla="*/ 84137 w 252412"/>
              <a:gd name="connsiteY20" fmla="*/ 0 h 171451"/>
              <a:gd name="connsiteX21" fmla="*/ 126999 w 252412"/>
              <a:gd name="connsiteY21" fmla="*/ 0 h 171451"/>
              <a:gd name="connsiteX22" fmla="*/ 126999 w 252412"/>
              <a:gd name="connsiteY22" fmla="*/ 41275 h 171451"/>
              <a:gd name="connsiteX23" fmla="*/ 42862 w 252412"/>
              <a:gd name="connsiteY23" fmla="*/ 41275 h 171451"/>
              <a:gd name="connsiteX24" fmla="*/ 84137 w 252412"/>
              <a:gd name="connsiteY24" fmla="*/ 0 h 17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2412" h="171451">
                <a:moveTo>
                  <a:pt x="42862" y="128588"/>
                </a:moveTo>
                <a:cubicBezTo>
                  <a:pt x="42862" y="128588"/>
                  <a:pt x="42862" y="128588"/>
                  <a:pt x="126999" y="128588"/>
                </a:cubicBezTo>
                <a:cubicBezTo>
                  <a:pt x="126999" y="151668"/>
                  <a:pt x="107949" y="171451"/>
                  <a:pt x="84137" y="171451"/>
                </a:cubicBezTo>
                <a:lnTo>
                  <a:pt x="42862" y="171451"/>
                </a:lnTo>
                <a:cubicBezTo>
                  <a:pt x="42862" y="171451"/>
                  <a:pt x="42862" y="171451"/>
                  <a:pt x="42862" y="128588"/>
                </a:cubicBezTo>
                <a:close/>
                <a:moveTo>
                  <a:pt x="127000" y="41275"/>
                </a:moveTo>
                <a:cubicBezTo>
                  <a:pt x="127000" y="41275"/>
                  <a:pt x="127000" y="41275"/>
                  <a:pt x="168275" y="41275"/>
                </a:cubicBezTo>
                <a:cubicBezTo>
                  <a:pt x="168275" y="41275"/>
                  <a:pt x="168275" y="41275"/>
                  <a:pt x="168275" y="171451"/>
                </a:cubicBezTo>
                <a:cubicBezTo>
                  <a:pt x="146050" y="171451"/>
                  <a:pt x="127000" y="151925"/>
                  <a:pt x="127000" y="129144"/>
                </a:cubicBezTo>
                <a:cubicBezTo>
                  <a:pt x="127000" y="129144"/>
                  <a:pt x="127000" y="129144"/>
                  <a:pt x="127000" y="41275"/>
                </a:cubicBezTo>
                <a:close/>
                <a:moveTo>
                  <a:pt x="42862" y="41275"/>
                </a:moveTo>
                <a:cubicBezTo>
                  <a:pt x="42862" y="41275"/>
                  <a:pt x="42862" y="41275"/>
                  <a:pt x="42862" y="128588"/>
                </a:cubicBezTo>
                <a:cubicBezTo>
                  <a:pt x="42862" y="128588"/>
                  <a:pt x="42862" y="128588"/>
                  <a:pt x="0" y="128588"/>
                </a:cubicBezTo>
                <a:cubicBezTo>
                  <a:pt x="0" y="128588"/>
                  <a:pt x="0" y="128588"/>
                  <a:pt x="0" y="84932"/>
                </a:cubicBezTo>
                <a:cubicBezTo>
                  <a:pt x="0" y="60678"/>
                  <a:pt x="19050" y="41275"/>
                  <a:pt x="42862" y="41275"/>
                </a:cubicBezTo>
                <a:close/>
                <a:moveTo>
                  <a:pt x="211137" y="0"/>
                </a:moveTo>
                <a:cubicBezTo>
                  <a:pt x="211137" y="0"/>
                  <a:pt x="211137" y="0"/>
                  <a:pt x="252412" y="0"/>
                </a:cubicBezTo>
                <a:cubicBezTo>
                  <a:pt x="252412" y="0"/>
                  <a:pt x="252412" y="0"/>
                  <a:pt x="252412" y="41275"/>
                </a:cubicBezTo>
                <a:lnTo>
                  <a:pt x="168275" y="41275"/>
                </a:lnTo>
                <a:cubicBezTo>
                  <a:pt x="168275" y="19050"/>
                  <a:pt x="187325" y="0"/>
                  <a:pt x="211137" y="0"/>
                </a:cubicBezTo>
                <a:close/>
                <a:moveTo>
                  <a:pt x="84137" y="0"/>
                </a:moveTo>
                <a:cubicBezTo>
                  <a:pt x="126999" y="0"/>
                  <a:pt x="126999" y="0"/>
                  <a:pt x="126999" y="0"/>
                </a:cubicBezTo>
                <a:cubicBezTo>
                  <a:pt x="126999" y="41275"/>
                  <a:pt x="126999" y="41275"/>
                  <a:pt x="126999" y="41275"/>
                </a:cubicBezTo>
                <a:lnTo>
                  <a:pt x="42862" y="41275"/>
                </a:lnTo>
                <a:cubicBezTo>
                  <a:pt x="42862" y="19050"/>
                  <a:pt x="61912" y="0"/>
                  <a:pt x="8413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2DECF5-7481-A743-EDB0-CE7E77B26CC6}"/>
              </a:ext>
            </a:extLst>
          </p:cNvPr>
          <p:cNvSpPr/>
          <p:nvPr userDrawn="1"/>
        </p:nvSpPr>
        <p:spPr>
          <a:xfrm>
            <a:off x="0" y="6880720"/>
            <a:ext cx="12192000" cy="3038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Many slides can have the background color changed: Right-click the slide &gt; Format Background &gt; Fill &gt; Solid fill &gt; Color. Note: Only use Dark Grey or Blue background on this page</a:t>
            </a:r>
          </a:p>
        </p:txBody>
      </p:sp>
    </p:spTree>
    <p:extLst>
      <p:ext uri="{BB962C8B-B14F-4D97-AF65-F5344CB8AC3E}">
        <p14:creationId xmlns:p14="http://schemas.microsoft.com/office/powerpoint/2010/main" val="260374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 (3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49AA697-0318-2388-4DBF-620723890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2" y="1356"/>
            <a:ext cx="8856375" cy="5624315"/>
          </a:xfrm>
          <a:custGeom>
            <a:avLst/>
            <a:gdLst>
              <a:gd name="connsiteX0" fmla="*/ 0 w 8856375"/>
              <a:gd name="connsiteY0" fmla="*/ 0 h 5624315"/>
              <a:gd name="connsiteX1" fmla="*/ 8856375 w 8856375"/>
              <a:gd name="connsiteY1" fmla="*/ 0 h 5624315"/>
              <a:gd name="connsiteX2" fmla="*/ 8856375 w 8856375"/>
              <a:gd name="connsiteY2" fmla="*/ 5624315 h 5624315"/>
              <a:gd name="connsiteX3" fmla="*/ 0 w 8856375"/>
              <a:gd name="connsiteY3" fmla="*/ 5624315 h 562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56375" h="5624315">
                <a:moveTo>
                  <a:pt x="0" y="0"/>
                </a:moveTo>
                <a:lnTo>
                  <a:pt x="8856375" y="0"/>
                </a:lnTo>
                <a:lnTo>
                  <a:pt x="8856375" y="5624315"/>
                </a:lnTo>
                <a:lnTo>
                  <a:pt x="0" y="5624315"/>
                </a:lnTo>
                <a:close/>
              </a:path>
            </a:pathLst>
          </a:custGeom>
          <a:solidFill>
            <a:srgbClr val="3F32F1">
              <a:alpha val="13000"/>
            </a:srgbClr>
          </a:solidFill>
          <a:ln w="14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7DEC68F-34F3-F940-3E8D-4E8FC831C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2" y="1356"/>
            <a:ext cx="8030732" cy="4798677"/>
          </a:xfrm>
          <a:custGeom>
            <a:avLst/>
            <a:gdLst>
              <a:gd name="connsiteX0" fmla="*/ 0 w 8030732"/>
              <a:gd name="connsiteY0" fmla="*/ 0 h 4798677"/>
              <a:gd name="connsiteX1" fmla="*/ 8030732 w 8030732"/>
              <a:gd name="connsiteY1" fmla="*/ 0 h 4798677"/>
              <a:gd name="connsiteX2" fmla="*/ 8030732 w 8030732"/>
              <a:gd name="connsiteY2" fmla="*/ 4798677 h 4798677"/>
              <a:gd name="connsiteX3" fmla="*/ 0 w 8030732"/>
              <a:gd name="connsiteY3" fmla="*/ 4798677 h 47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30732" h="4798677">
                <a:moveTo>
                  <a:pt x="0" y="0"/>
                </a:moveTo>
                <a:lnTo>
                  <a:pt x="8030732" y="0"/>
                </a:lnTo>
                <a:lnTo>
                  <a:pt x="8030732" y="4798677"/>
                </a:lnTo>
                <a:lnTo>
                  <a:pt x="0" y="4798677"/>
                </a:lnTo>
                <a:close/>
              </a:path>
            </a:pathLst>
          </a:custGeom>
          <a:solidFill>
            <a:srgbClr val="3F32F1">
              <a:alpha val="25000"/>
            </a:srgbClr>
          </a:solidFill>
          <a:ln w="14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7355C9-87FE-71C9-43F3-661FC7464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2" y="1355"/>
            <a:ext cx="7207861" cy="3973041"/>
          </a:xfrm>
          <a:custGeom>
            <a:avLst/>
            <a:gdLst>
              <a:gd name="connsiteX0" fmla="*/ 0 w 7207861"/>
              <a:gd name="connsiteY0" fmla="*/ 0 h 3973041"/>
              <a:gd name="connsiteX1" fmla="*/ 7207861 w 7207861"/>
              <a:gd name="connsiteY1" fmla="*/ 0 h 3973041"/>
              <a:gd name="connsiteX2" fmla="*/ 7207861 w 7207861"/>
              <a:gd name="connsiteY2" fmla="*/ 3973041 h 3973041"/>
              <a:gd name="connsiteX3" fmla="*/ 0 w 7207861"/>
              <a:gd name="connsiteY3" fmla="*/ 3973041 h 397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7861" h="3973041">
                <a:moveTo>
                  <a:pt x="0" y="0"/>
                </a:moveTo>
                <a:lnTo>
                  <a:pt x="7207861" y="0"/>
                </a:lnTo>
                <a:lnTo>
                  <a:pt x="7207861" y="3973041"/>
                </a:lnTo>
                <a:lnTo>
                  <a:pt x="0" y="3973041"/>
                </a:lnTo>
                <a:close/>
              </a:path>
            </a:pathLst>
          </a:custGeom>
          <a:solidFill>
            <a:srgbClr val="3F32F1">
              <a:alpha val="38000"/>
            </a:srgbClr>
          </a:solidFill>
          <a:ln w="14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8E5C919-B45B-3BAC-D248-2F2FF5164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2" y="1356"/>
            <a:ext cx="6382220" cy="3150174"/>
          </a:xfrm>
          <a:custGeom>
            <a:avLst/>
            <a:gdLst>
              <a:gd name="connsiteX0" fmla="*/ 0 w 6382220"/>
              <a:gd name="connsiteY0" fmla="*/ 0 h 3150174"/>
              <a:gd name="connsiteX1" fmla="*/ 6382220 w 6382220"/>
              <a:gd name="connsiteY1" fmla="*/ 0 h 3150174"/>
              <a:gd name="connsiteX2" fmla="*/ 6382220 w 6382220"/>
              <a:gd name="connsiteY2" fmla="*/ 3150174 h 3150174"/>
              <a:gd name="connsiteX3" fmla="*/ 0 w 6382220"/>
              <a:gd name="connsiteY3" fmla="*/ 3150174 h 315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2220" h="3150174">
                <a:moveTo>
                  <a:pt x="0" y="0"/>
                </a:moveTo>
                <a:lnTo>
                  <a:pt x="6382220" y="0"/>
                </a:lnTo>
                <a:lnTo>
                  <a:pt x="6382220" y="3150174"/>
                </a:lnTo>
                <a:lnTo>
                  <a:pt x="0" y="3150174"/>
                </a:lnTo>
                <a:close/>
              </a:path>
            </a:pathLst>
          </a:custGeom>
          <a:solidFill>
            <a:srgbClr val="3F32F1">
              <a:alpha val="50000"/>
            </a:srgbClr>
          </a:solidFill>
          <a:ln w="14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176B605-20EA-5AED-5766-C39509872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2" y="1355"/>
            <a:ext cx="5556579" cy="2324537"/>
          </a:xfrm>
          <a:custGeom>
            <a:avLst/>
            <a:gdLst>
              <a:gd name="connsiteX0" fmla="*/ 0 w 5556579"/>
              <a:gd name="connsiteY0" fmla="*/ 0 h 2324537"/>
              <a:gd name="connsiteX1" fmla="*/ 5556579 w 5556579"/>
              <a:gd name="connsiteY1" fmla="*/ 0 h 2324537"/>
              <a:gd name="connsiteX2" fmla="*/ 5556579 w 5556579"/>
              <a:gd name="connsiteY2" fmla="*/ 2324537 h 2324537"/>
              <a:gd name="connsiteX3" fmla="*/ 0 w 5556579"/>
              <a:gd name="connsiteY3" fmla="*/ 2324537 h 2324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6579" h="2324537">
                <a:moveTo>
                  <a:pt x="0" y="0"/>
                </a:moveTo>
                <a:lnTo>
                  <a:pt x="5556579" y="0"/>
                </a:lnTo>
                <a:lnTo>
                  <a:pt x="5556579" y="2324537"/>
                </a:lnTo>
                <a:lnTo>
                  <a:pt x="0" y="2324537"/>
                </a:lnTo>
                <a:close/>
              </a:path>
            </a:pathLst>
          </a:custGeom>
          <a:solidFill>
            <a:srgbClr val="3F32F1">
              <a:alpha val="63000"/>
            </a:srgbClr>
          </a:solidFill>
          <a:ln w="14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47071C5-27FA-D1E0-631A-BA4144539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2" y="1356"/>
            <a:ext cx="4730937" cy="1498900"/>
          </a:xfrm>
          <a:custGeom>
            <a:avLst/>
            <a:gdLst>
              <a:gd name="connsiteX0" fmla="*/ 0 w 4730937"/>
              <a:gd name="connsiteY0" fmla="*/ 0 h 1498900"/>
              <a:gd name="connsiteX1" fmla="*/ 4730937 w 4730937"/>
              <a:gd name="connsiteY1" fmla="*/ 0 h 1498900"/>
              <a:gd name="connsiteX2" fmla="*/ 4730937 w 4730937"/>
              <a:gd name="connsiteY2" fmla="*/ 1498900 h 1498900"/>
              <a:gd name="connsiteX3" fmla="*/ 0 w 4730937"/>
              <a:gd name="connsiteY3" fmla="*/ 1498900 h 149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0937" h="1498900">
                <a:moveTo>
                  <a:pt x="0" y="0"/>
                </a:moveTo>
                <a:lnTo>
                  <a:pt x="4730937" y="0"/>
                </a:lnTo>
                <a:lnTo>
                  <a:pt x="4730937" y="1498900"/>
                </a:lnTo>
                <a:lnTo>
                  <a:pt x="0" y="1498900"/>
                </a:lnTo>
                <a:close/>
              </a:path>
            </a:pathLst>
          </a:custGeom>
          <a:solidFill>
            <a:srgbClr val="3F32F1">
              <a:alpha val="75000"/>
            </a:srgbClr>
          </a:solidFill>
          <a:ln w="14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A2438B3-F6EE-0D8B-2CB9-52DCAD6EA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2" y="1355"/>
            <a:ext cx="3905296" cy="673263"/>
          </a:xfrm>
          <a:custGeom>
            <a:avLst/>
            <a:gdLst>
              <a:gd name="connsiteX0" fmla="*/ 0 w 3905296"/>
              <a:gd name="connsiteY0" fmla="*/ 0 h 673263"/>
              <a:gd name="connsiteX1" fmla="*/ 3905296 w 3905296"/>
              <a:gd name="connsiteY1" fmla="*/ 0 h 673263"/>
              <a:gd name="connsiteX2" fmla="*/ 3905296 w 3905296"/>
              <a:gd name="connsiteY2" fmla="*/ 673263 h 673263"/>
              <a:gd name="connsiteX3" fmla="*/ 0 w 3905296"/>
              <a:gd name="connsiteY3" fmla="*/ 673263 h 673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5296" h="673263">
                <a:moveTo>
                  <a:pt x="0" y="0"/>
                </a:moveTo>
                <a:lnTo>
                  <a:pt x="3905296" y="0"/>
                </a:lnTo>
                <a:lnTo>
                  <a:pt x="3905296" y="673263"/>
                </a:lnTo>
                <a:lnTo>
                  <a:pt x="0" y="673263"/>
                </a:lnTo>
                <a:close/>
              </a:path>
            </a:pathLst>
          </a:custGeom>
          <a:solidFill>
            <a:srgbClr val="3F32F1">
              <a:alpha val="88000"/>
            </a:srgbClr>
          </a:solidFill>
          <a:ln w="14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95FA697-00FF-A61E-6F7F-82EB22DA4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2114887" y="1498491"/>
            <a:ext cx="10077114" cy="5359510"/>
          </a:xfrm>
          <a:custGeom>
            <a:avLst/>
            <a:gdLst>
              <a:gd name="connsiteX0" fmla="*/ 0 w 10077114"/>
              <a:gd name="connsiteY0" fmla="*/ 0 h 5359510"/>
              <a:gd name="connsiteX1" fmla="*/ 10077114 w 10077114"/>
              <a:gd name="connsiteY1" fmla="*/ 0 h 5359510"/>
              <a:gd name="connsiteX2" fmla="*/ 10077114 w 10077114"/>
              <a:gd name="connsiteY2" fmla="*/ 5359510 h 5359510"/>
              <a:gd name="connsiteX3" fmla="*/ 0 w 10077114"/>
              <a:gd name="connsiteY3" fmla="*/ 5359510 h 5359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7114" h="5359510">
                <a:moveTo>
                  <a:pt x="0" y="0"/>
                </a:moveTo>
                <a:lnTo>
                  <a:pt x="10077114" y="0"/>
                </a:lnTo>
                <a:lnTo>
                  <a:pt x="10077114" y="5359510"/>
                </a:lnTo>
                <a:lnTo>
                  <a:pt x="0" y="5359510"/>
                </a:lnTo>
                <a:close/>
              </a:path>
            </a:pathLst>
          </a:custGeom>
          <a:solidFill>
            <a:srgbClr val="BE02F8">
              <a:alpha val="13000"/>
            </a:srgbClr>
          </a:solidFill>
          <a:ln w="1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CE85028-DDC9-1583-2933-169AE1AEF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2940527" y="2324135"/>
            <a:ext cx="9251474" cy="4533866"/>
          </a:xfrm>
          <a:custGeom>
            <a:avLst/>
            <a:gdLst>
              <a:gd name="connsiteX0" fmla="*/ 0 w 9251474"/>
              <a:gd name="connsiteY0" fmla="*/ 0 h 4533866"/>
              <a:gd name="connsiteX1" fmla="*/ 9251474 w 9251474"/>
              <a:gd name="connsiteY1" fmla="*/ 0 h 4533866"/>
              <a:gd name="connsiteX2" fmla="*/ 9251474 w 9251474"/>
              <a:gd name="connsiteY2" fmla="*/ 4533866 h 4533866"/>
              <a:gd name="connsiteX3" fmla="*/ 0 w 9251474"/>
              <a:gd name="connsiteY3" fmla="*/ 4533866 h 453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1474" h="4533866">
                <a:moveTo>
                  <a:pt x="0" y="0"/>
                </a:moveTo>
                <a:lnTo>
                  <a:pt x="9251474" y="0"/>
                </a:lnTo>
                <a:lnTo>
                  <a:pt x="9251474" y="4533866"/>
                </a:lnTo>
                <a:lnTo>
                  <a:pt x="0" y="4533866"/>
                </a:lnTo>
                <a:close/>
              </a:path>
            </a:pathLst>
          </a:custGeom>
          <a:solidFill>
            <a:srgbClr val="BE02F8">
              <a:alpha val="25000"/>
            </a:srgbClr>
          </a:solidFill>
          <a:ln w="1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71C8044-C950-C7BB-A6A9-A865B0993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3766167" y="3149779"/>
            <a:ext cx="8425834" cy="3708222"/>
          </a:xfrm>
          <a:custGeom>
            <a:avLst/>
            <a:gdLst>
              <a:gd name="connsiteX0" fmla="*/ 0 w 8425834"/>
              <a:gd name="connsiteY0" fmla="*/ 0 h 3708222"/>
              <a:gd name="connsiteX1" fmla="*/ 8425834 w 8425834"/>
              <a:gd name="connsiteY1" fmla="*/ 0 h 3708222"/>
              <a:gd name="connsiteX2" fmla="*/ 8425834 w 8425834"/>
              <a:gd name="connsiteY2" fmla="*/ 3708222 h 3708222"/>
              <a:gd name="connsiteX3" fmla="*/ 0 w 8425834"/>
              <a:gd name="connsiteY3" fmla="*/ 3708222 h 3708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25834" h="3708222">
                <a:moveTo>
                  <a:pt x="0" y="0"/>
                </a:moveTo>
                <a:lnTo>
                  <a:pt x="8425834" y="0"/>
                </a:lnTo>
                <a:lnTo>
                  <a:pt x="8425834" y="3708222"/>
                </a:lnTo>
                <a:lnTo>
                  <a:pt x="0" y="3708222"/>
                </a:lnTo>
                <a:close/>
              </a:path>
            </a:pathLst>
          </a:custGeom>
          <a:solidFill>
            <a:srgbClr val="BE02F8">
              <a:alpha val="38000"/>
            </a:srgbClr>
          </a:solidFill>
          <a:ln w="1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CEDB580-72D2-95B2-9B7B-D534131DA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589035" y="3975421"/>
            <a:ext cx="7602966" cy="2882579"/>
          </a:xfrm>
          <a:custGeom>
            <a:avLst/>
            <a:gdLst>
              <a:gd name="connsiteX0" fmla="*/ 0 w 7602966"/>
              <a:gd name="connsiteY0" fmla="*/ 0 h 2882579"/>
              <a:gd name="connsiteX1" fmla="*/ 7602966 w 7602966"/>
              <a:gd name="connsiteY1" fmla="*/ 0 h 2882579"/>
              <a:gd name="connsiteX2" fmla="*/ 7602966 w 7602966"/>
              <a:gd name="connsiteY2" fmla="*/ 2882579 h 2882579"/>
              <a:gd name="connsiteX3" fmla="*/ 0 w 7602966"/>
              <a:gd name="connsiteY3" fmla="*/ 2882579 h 2882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02966" h="2882579">
                <a:moveTo>
                  <a:pt x="0" y="0"/>
                </a:moveTo>
                <a:lnTo>
                  <a:pt x="7602966" y="0"/>
                </a:lnTo>
                <a:lnTo>
                  <a:pt x="7602966" y="2882579"/>
                </a:lnTo>
                <a:lnTo>
                  <a:pt x="0" y="2882579"/>
                </a:lnTo>
                <a:close/>
              </a:path>
            </a:pathLst>
          </a:custGeom>
          <a:solidFill>
            <a:srgbClr val="BE02F8">
              <a:alpha val="50000"/>
            </a:srgbClr>
          </a:solidFill>
          <a:ln w="1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E4BEE1A-9030-C8EE-E71C-B5AFBD5DC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5414675" y="4798295"/>
            <a:ext cx="6777326" cy="2059706"/>
          </a:xfrm>
          <a:custGeom>
            <a:avLst/>
            <a:gdLst>
              <a:gd name="connsiteX0" fmla="*/ 0 w 6777326"/>
              <a:gd name="connsiteY0" fmla="*/ 0 h 2059706"/>
              <a:gd name="connsiteX1" fmla="*/ 6777326 w 6777326"/>
              <a:gd name="connsiteY1" fmla="*/ 0 h 2059706"/>
              <a:gd name="connsiteX2" fmla="*/ 6777326 w 6777326"/>
              <a:gd name="connsiteY2" fmla="*/ 2059706 h 2059706"/>
              <a:gd name="connsiteX3" fmla="*/ 0 w 6777326"/>
              <a:gd name="connsiteY3" fmla="*/ 2059706 h 2059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7326" h="2059706">
                <a:moveTo>
                  <a:pt x="0" y="0"/>
                </a:moveTo>
                <a:lnTo>
                  <a:pt x="6777326" y="0"/>
                </a:lnTo>
                <a:lnTo>
                  <a:pt x="6777326" y="2059706"/>
                </a:lnTo>
                <a:lnTo>
                  <a:pt x="0" y="2059706"/>
                </a:lnTo>
                <a:close/>
              </a:path>
            </a:pathLst>
          </a:custGeom>
          <a:solidFill>
            <a:srgbClr val="BE02F8">
              <a:alpha val="63000"/>
            </a:srgbClr>
          </a:solidFill>
          <a:ln w="1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ACE672-74FF-3869-CE91-5DBA6F414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6240311" y="5623939"/>
            <a:ext cx="5951689" cy="1234062"/>
          </a:xfrm>
          <a:custGeom>
            <a:avLst/>
            <a:gdLst>
              <a:gd name="connsiteX0" fmla="*/ 0 w 5951689"/>
              <a:gd name="connsiteY0" fmla="*/ 0 h 1234062"/>
              <a:gd name="connsiteX1" fmla="*/ 5951689 w 5951689"/>
              <a:gd name="connsiteY1" fmla="*/ 0 h 1234062"/>
              <a:gd name="connsiteX2" fmla="*/ 5951689 w 5951689"/>
              <a:gd name="connsiteY2" fmla="*/ 1234062 h 1234062"/>
              <a:gd name="connsiteX3" fmla="*/ 0 w 5951689"/>
              <a:gd name="connsiteY3" fmla="*/ 1234062 h 123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1689" h="1234062">
                <a:moveTo>
                  <a:pt x="0" y="0"/>
                </a:moveTo>
                <a:lnTo>
                  <a:pt x="5951689" y="0"/>
                </a:lnTo>
                <a:lnTo>
                  <a:pt x="5951689" y="1234062"/>
                </a:lnTo>
                <a:lnTo>
                  <a:pt x="0" y="1234062"/>
                </a:lnTo>
                <a:close/>
              </a:path>
            </a:pathLst>
          </a:custGeom>
          <a:solidFill>
            <a:srgbClr val="BE02F8">
              <a:alpha val="75000"/>
            </a:srgbClr>
          </a:solidFill>
          <a:ln w="1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0461763-3E17-3741-F949-E8499D7F6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7065951" y="6449581"/>
            <a:ext cx="5126049" cy="408420"/>
          </a:xfrm>
          <a:custGeom>
            <a:avLst/>
            <a:gdLst>
              <a:gd name="connsiteX0" fmla="*/ 0 w 5126049"/>
              <a:gd name="connsiteY0" fmla="*/ 0 h 408420"/>
              <a:gd name="connsiteX1" fmla="*/ 5126049 w 5126049"/>
              <a:gd name="connsiteY1" fmla="*/ 0 h 408420"/>
              <a:gd name="connsiteX2" fmla="*/ 5126049 w 5126049"/>
              <a:gd name="connsiteY2" fmla="*/ 408420 h 408420"/>
              <a:gd name="connsiteX3" fmla="*/ 0 w 5126049"/>
              <a:gd name="connsiteY3" fmla="*/ 408420 h 408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6049" h="408420">
                <a:moveTo>
                  <a:pt x="0" y="0"/>
                </a:moveTo>
                <a:lnTo>
                  <a:pt x="5126049" y="0"/>
                </a:lnTo>
                <a:lnTo>
                  <a:pt x="5126049" y="408420"/>
                </a:lnTo>
                <a:lnTo>
                  <a:pt x="0" y="408420"/>
                </a:lnTo>
                <a:close/>
              </a:path>
            </a:pathLst>
          </a:custGeom>
          <a:solidFill>
            <a:srgbClr val="BE02F8">
              <a:alpha val="88000"/>
            </a:srgbClr>
          </a:solidFill>
          <a:ln w="1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fld id="{C57EC9A4-B98A-45F3-8020-152340DC52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79424" y="3991233"/>
            <a:ext cx="11233151" cy="2221960"/>
          </a:xfrm>
        </p:spPr>
        <p:txBody>
          <a:bodyPr anchor="b"/>
          <a:lstStyle>
            <a:lvl1pPr>
              <a:defRPr sz="7200" b="0" cap="none" baseline="0">
                <a:solidFill>
                  <a:srgbClr val="C4DCE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240BE2D-A657-D235-FDB0-40A0CC1DEF61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479426" y="476250"/>
            <a:ext cx="5631814" cy="333851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CB7B009-065C-0BE1-FCF5-5DEC5B827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1714162" y="6434156"/>
            <a:ext cx="252412" cy="171451"/>
          </a:xfrm>
          <a:custGeom>
            <a:avLst/>
            <a:gdLst>
              <a:gd name="connsiteX0" fmla="*/ 42862 w 252412"/>
              <a:gd name="connsiteY0" fmla="*/ 128588 h 171451"/>
              <a:gd name="connsiteX1" fmla="*/ 126999 w 252412"/>
              <a:gd name="connsiteY1" fmla="*/ 128588 h 171451"/>
              <a:gd name="connsiteX2" fmla="*/ 84137 w 252412"/>
              <a:gd name="connsiteY2" fmla="*/ 171451 h 171451"/>
              <a:gd name="connsiteX3" fmla="*/ 42862 w 252412"/>
              <a:gd name="connsiteY3" fmla="*/ 171451 h 171451"/>
              <a:gd name="connsiteX4" fmla="*/ 42862 w 252412"/>
              <a:gd name="connsiteY4" fmla="*/ 128588 h 171451"/>
              <a:gd name="connsiteX5" fmla="*/ 127000 w 252412"/>
              <a:gd name="connsiteY5" fmla="*/ 41275 h 171451"/>
              <a:gd name="connsiteX6" fmla="*/ 168275 w 252412"/>
              <a:gd name="connsiteY6" fmla="*/ 41275 h 171451"/>
              <a:gd name="connsiteX7" fmla="*/ 168275 w 252412"/>
              <a:gd name="connsiteY7" fmla="*/ 171451 h 171451"/>
              <a:gd name="connsiteX8" fmla="*/ 127000 w 252412"/>
              <a:gd name="connsiteY8" fmla="*/ 129144 h 171451"/>
              <a:gd name="connsiteX9" fmla="*/ 127000 w 252412"/>
              <a:gd name="connsiteY9" fmla="*/ 41275 h 171451"/>
              <a:gd name="connsiteX10" fmla="*/ 42862 w 252412"/>
              <a:gd name="connsiteY10" fmla="*/ 41275 h 171451"/>
              <a:gd name="connsiteX11" fmla="*/ 42862 w 252412"/>
              <a:gd name="connsiteY11" fmla="*/ 128588 h 171451"/>
              <a:gd name="connsiteX12" fmla="*/ 0 w 252412"/>
              <a:gd name="connsiteY12" fmla="*/ 128588 h 171451"/>
              <a:gd name="connsiteX13" fmla="*/ 0 w 252412"/>
              <a:gd name="connsiteY13" fmla="*/ 84932 h 171451"/>
              <a:gd name="connsiteX14" fmla="*/ 42862 w 252412"/>
              <a:gd name="connsiteY14" fmla="*/ 41275 h 171451"/>
              <a:gd name="connsiteX15" fmla="*/ 211137 w 252412"/>
              <a:gd name="connsiteY15" fmla="*/ 0 h 171451"/>
              <a:gd name="connsiteX16" fmla="*/ 252412 w 252412"/>
              <a:gd name="connsiteY16" fmla="*/ 0 h 171451"/>
              <a:gd name="connsiteX17" fmla="*/ 252412 w 252412"/>
              <a:gd name="connsiteY17" fmla="*/ 41275 h 171451"/>
              <a:gd name="connsiteX18" fmla="*/ 168275 w 252412"/>
              <a:gd name="connsiteY18" fmla="*/ 41275 h 171451"/>
              <a:gd name="connsiteX19" fmla="*/ 211137 w 252412"/>
              <a:gd name="connsiteY19" fmla="*/ 0 h 171451"/>
              <a:gd name="connsiteX20" fmla="*/ 84137 w 252412"/>
              <a:gd name="connsiteY20" fmla="*/ 0 h 171451"/>
              <a:gd name="connsiteX21" fmla="*/ 126999 w 252412"/>
              <a:gd name="connsiteY21" fmla="*/ 0 h 171451"/>
              <a:gd name="connsiteX22" fmla="*/ 126999 w 252412"/>
              <a:gd name="connsiteY22" fmla="*/ 41275 h 171451"/>
              <a:gd name="connsiteX23" fmla="*/ 42862 w 252412"/>
              <a:gd name="connsiteY23" fmla="*/ 41275 h 171451"/>
              <a:gd name="connsiteX24" fmla="*/ 84137 w 252412"/>
              <a:gd name="connsiteY24" fmla="*/ 0 h 17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2412" h="171451">
                <a:moveTo>
                  <a:pt x="42862" y="128588"/>
                </a:moveTo>
                <a:cubicBezTo>
                  <a:pt x="42862" y="128588"/>
                  <a:pt x="42862" y="128588"/>
                  <a:pt x="126999" y="128588"/>
                </a:cubicBezTo>
                <a:cubicBezTo>
                  <a:pt x="126999" y="151668"/>
                  <a:pt x="107949" y="171451"/>
                  <a:pt x="84137" y="171451"/>
                </a:cubicBezTo>
                <a:lnTo>
                  <a:pt x="42862" y="171451"/>
                </a:lnTo>
                <a:cubicBezTo>
                  <a:pt x="42862" y="171451"/>
                  <a:pt x="42862" y="171451"/>
                  <a:pt x="42862" y="128588"/>
                </a:cubicBezTo>
                <a:close/>
                <a:moveTo>
                  <a:pt x="127000" y="41275"/>
                </a:moveTo>
                <a:cubicBezTo>
                  <a:pt x="127000" y="41275"/>
                  <a:pt x="127000" y="41275"/>
                  <a:pt x="168275" y="41275"/>
                </a:cubicBezTo>
                <a:cubicBezTo>
                  <a:pt x="168275" y="41275"/>
                  <a:pt x="168275" y="41275"/>
                  <a:pt x="168275" y="171451"/>
                </a:cubicBezTo>
                <a:cubicBezTo>
                  <a:pt x="146050" y="171451"/>
                  <a:pt x="127000" y="151925"/>
                  <a:pt x="127000" y="129144"/>
                </a:cubicBezTo>
                <a:cubicBezTo>
                  <a:pt x="127000" y="129144"/>
                  <a:pt x="127000" y="129144"/>
                  <a:pt x="127000" y="41275"/>
                </a:cubicBezTo>
                <a:close/>
                <a:moveTo>
                  <a:pt x="42862" y="41275"/>
                </a:moveTo>
                <a:cubicBezTo>
                  <a:pt x="42862" y="41275"/>
                  <a:pt x="42862" y="41275"/>
                  <a:pt x="42862" y="128588"/>
                </a:cubicBezTo>
                <a:cubicBezTo>
                  <a:pt x="42862" y="128588"/>
                  <a:pt x="42862" y="128588"/>
                  <a:pt x="0" y="128588"/>
                </a:cubicBezTo>
                <a:cubicBezTo>
                  <a:pt x="0" y="128588"/>
                  <a:pt x="0" y="128588"/>
                  <a:pt x="0" y="84932"/>
                </a:cubicBezTo>
                <a:cubicBezTo>
                  <a:pt x="0" y="60678"/>
                  <a:pt x="19050" y="41275"/>
                  <a:pt x="42862" y="41275"/>
                </a:cubicBezTo>
                <a:close/>
                <a:moveTo>
                  <a:pt x="211137" y="0"/>
                </a:moveTo>
                <a:cubicBezTo>
                  <a:pt x="211137" y="0"/>
                  <a:pt x="211137" y="0"/>
                  <a:pt x="252412" y="0"/>
                </a:cubicBezTo>
                <a:cubicBezTo>
                  <a:pt x="252412" y="0"/>
                  <a:pt x="252412" y="0"/>
                  <a:pt x="252412" y="41275"/>
                </a:cubicBezTo>
                <a:lnTo>
                  <a:pt x="168275" y="41275"/>
                </a:lnTo>
                <a:cubicBezTo>
                  <a:pt x="168275" y="19050"/>
                  <a:pt x="187325" y="0"/>
                  <a:pt x="211137" y="0"/>
                </a:cubicBezTo>
                <a:close/>
                <a:moveTo>
                  <a:pt x="84137" y="0"/>
                </a:moveTo>
                <a:cubicBezTo>
                  <a:pt x="126999" y="0"/>
                  <a:pt x="126999" y="0"/>
                  <a:pt x="126999" y="0"/>
                </a:cubicBezTo>
                <a:cubicBezTo>
                  <a:pt x="126999" y="41275"/>
                  <a:pt x="126999" y="41275"/>
                  <a:pt x="126999" y="41275"/>
                </a:cubicBezTo>
                <a:lnTo>
                  <a:pt x="42862" y="41275"/>
                </a:lnTo>
                <a:cubicBezTo>
                  <a:pt x="42862" y="19050"/>
                  <a:pt x="61912" y="0"/>
                  <a:pt x="8413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7DD30C-4958-C234-7903-A9C1A59B87E7}"/>
              </a:ext>
            </a:extLst>
          </p:cNvPr>
          <p:cNvSpPr/>
          <p:nvPr userDrawn="1"/>
        </p:nvSpPr>
        <p:spPr>
          <a:xfrm>
            <a:off x="4215516" y="6880720"/>
            <a:ext cx="3760967" cy="3038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Background colour not to be changed on this slide</a:t>
            </a:r>
          </a:p>
        </p:txBody>
      </p:sp>
    </p:spTree>
    <p:extLst>
      <p:ext uri="{BB962C8B-B14F-4D97-AF65-F5344CB8AC3E}">
        <p14:creationId xmlns:p14="http://schemas.microsoft.com/office/powerpoint/2010/main" val="57117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 (4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73E5DDA1-CAE4-1089-D0CD-AB402A7CC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469" t="12771" r="19469" b="1285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fld id="{C57EC9A4-B98A-45F3-8020-152340DC52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3991233"/>
            <a:ext cx="11233151" cy="2221960"/>
          </a:xfrm>
        </p:spPr>
        <p:txBody>
          <a:bodyPr anchor="b" anchorCtr="0"/>
          <a:lstStyle>
            <a:lvl1pPr>
              <a:defRPr sz="7200" b="0" cap="none" baseline="0">
                <a:solidFill>
                  <a:srgbClr val="C4DCE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60C3C4DF-C6C3-CEAE-C7C2-44CBF487771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6" y="476250"/>
            <a:ext cx="5631814" cy="333851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F63E6EE-DEFA-8BDE-2065-0FDF5CBA5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11714162" y="6434156"/>
            <a:ext cx="252412" cy="171451"/>
          </a:xfrm>
          <a:custGeom>
            <a:avLst/>
            <a:gdLst>
              <a:gd name="connsiteX0" fmla="*/ 42862 w 252412"/>
              <a:gd name="connsiteY0" fmla="*/ 128588 h 171451"/>
              <a:gd name="connsiteX1" fmla="*/ 126999 w 252412"/>
              <a:gd name="connsiteY1" fmla="*/ 128588 h 171451"/>
              <a:gd name="connsiteX2" fmla="*/ 84137 w 252412"/>
              <a:gd name="connsiteY2" fmla="*/ 171451 h 171451"/>
              <a:gd name="connsiteX3" fmla="*/ 42862 w 252412"/>
              <a:gd name="connsiteY3" fmla="*/ 171451 h 171451"/>
              <a:gd name="connsiteX4" fmla="*/ 42862 w 252412"/>
              <a:gd name="connsiteY4" fmla="*/ 128588 h 171451"/>
              <a:gd name="connsiteX5" fmla="*/ 127000 w 252412"/>
              <a:gd name="connsiteY5" fmla="*/ 41275 h 171451"/>
              <a:gd name="connsiteX6" fmla="*/ 168275 w 252412"/>
              <a:gd name="connsiteY6" fmla="*/ 41275 h 171451"/>
              <a:gd name="connsiteX7" fmla="*/ 168275 w 252412"/>
              <a:gd name="connsiteY7" fmla="*/ 171451 h 171451"/>
              <a:gd name="connsiteX8" fmla="*/ 127000 w 252412"/>
              <a:gd name="connsiteY8" fmla="*/ 129144 h 171451"/>
              <a:gd name="connsiteX9" fmla="*/ 127000 w 252412"/>
              <a:gd name="connsiteY9" fmla="*/ 41275 h 171451"/>
              <a:gd name="connsiteX10" fmla="*/ 42862 w 252412"/>
              <a:gd name="connsiteY10" fmla="*/ 41275 h 171451"/>
              <a:gd name="connsiteX11" fmla="*/ 42862 w 252412"/>
              <a:gd name="connsiteY11" fmla="*/ 128588 h 171451"/>
              <a:gd name="connsiteX12" fmla="*/ 0 w 252412"/>
              <a:gd name="connsiteY12" fmla="*/ 128588 h 171451"/>
              <a:gd name="connsiteX13" fmla="*/ 0 w 252412"/>
              <a:gd name="connsiteY13" fmla="*/ 84932 h 171451"/>
              <a:gd name="connsiteX14" fmla="*/ 42862 w 252412"/>
              <a:gd name="connsiteY14" fmla="*/ 41275 h 171451"/>
              <a:gd name="connsiteX15" fmla="*/ 211137 w 252412"/>
              <a:gd name="connsiteY15" fmla="*/ 0 h 171451"/>
              <a:gd name="connsiteX16" fmla="*/ 252412 w 252412"/>
              <a:gd name="connsiteY16" fmla="*/ 0 h 171451"/>
              <a:gd name="connsiteX17" fmla="*/ 252412 w 252412"/>
              <a:gd name="connsiteY17" fmla="*/ 41275 h 171451"/>
              <a:gd name="connsiteX18" fmla="*/ 168275 w 252412"/>
              <a:gd name="connsiteY18" fmla="*/ 41275 h 171451"/>
              <a:gd name="connsiteX19" fmla="*/ 211137 w 252412"/>
              <a:gd name="connsiteY19" fmla="*/ 0 h 171451"/>
              <a:gd name="connsiteX20" fmla="*/ 84137 w 252412"/>
              <a:gd name="connsiteY20" fmla="*/ 0 h 171451"/>
              <a:gd name="connsiteX21" fmla="*/ 126999 w 252412"/>
              <a:gd name="connsiteY21" fmla="*/ 0 h 171451"/>
              <a:gd name="connsiteX22" fmla="*/ 126999 w 252412"/>
              <a:gd name="connsiteY22" fmla="*/ 41275 h 171451"/>
              <a:gd name="connsiteX23" fmla="*/ 42862 w 252412"/>
              <a:gd name="connsiteY23" fmla="*/ 41275 h 171451"/>
              <a:gd name="connsiteX24" fmla="*/ 84137 w 252412"/>
              <a:gd name="connsiteY24" fmla="*/ 0 h 17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2412" h="171451">
                <a:moveTo>
                  <a:pt x="42862" y="128588"/>
                </a:moveTo>
                <a:cubicBezTo>
                  <a:pt x="42862" y="128588"/>
                  <a:pt x="42862" y="128588"/>
                  <a:pt x="126999" y="128588"/>
                </a:cubicBezTo>
                <a:cubicBezTo>
                  <a:pt x="126999" y="151668"/>
                  <a:pt x="107949" y="171451"/>
                  <a:pt x="84137" y="171451"/>
                </a:cubicBezTo>
                <a:lnTo>
                  <a:pt x="42862" y="171451"/>
                </a:lnTo>
                <a:cubicBezTo>
                  <a:pt x="42862" y="171451"/>
                  <a:pt x="42862" y="171451"/>
                  <a:pt x="42862" y="128588"/>
                </a:cubicBezTo>
                <a:close/>
                <a:moveTo>
                  <a:pt x="127000" y="41275"/>
                </a:moveTo>
                <a:cubicBezTo>
                  <a:pt x="127000" y="41275"/>
                  <a:pt x="127000" y="41275"/>
                  <a:pt x="168275" y="41275"/>
                </a:cubicBezTo>
                <a:cubicBezTo>
                  <a:pt x="168275" y="41275"/>
                  <a:pt x="168275" y="41275"/>
                  <a:pt x="168275" y="171451"/>
                </a:cubicBezTo>
                <a:cubicBezTo>
                  <a:pt x="146050" y="171451"/>
                  <a:pt x="127000" y="151925"/>
                  <a:pt x="127000" y="129144"/>
                </a:cubicBezTo>
                <a:cubicBezTo>
                  <a:pt x="127000" y="129144"/>
                  <a:pt x="127000" y="129144"/>
                  <a:pt x="127000" y="41275"/>
                </a:cubicBezTo>
                <a:close/>
                <a:moveTo>
                  <a:pt x="42862" y="41275"/>
                </a:moveTo>
                <a:cubicBezTo>
                  <a:pt x="42862" y="41275"/>
                  <a:pt x="42862" y="41275"/>
                  <a:pt x="42862" y="128588"/>
                </a:cubicBezTo>
                <a:cubicBezTo>
                  <a:pt x="42862" y="128588"/>
                  <a:pt x="42862" y="128588"/>
                  <a:pt x="0" y="128588"/>
                </a:cubicBezTo>
                <a:cubicBezTo>
                  <a:pt x="0" y="128588"/>
                  <a:pt x="0" y="128588"/>
                  <a:pt x="0" y="84932"/>
                </a:cubicBezTo>
                <a:cubicBezTo>
                  <a:pt x="0" y="60678"/>
                  <a:pt x="19050" y="41275"/>
                  <a:pt x="42862" y="41275"/>
                </a:cubicBezTo>
                <a:close/>
                <a:moveTo>
                  <a:pt x="211137" y="0"/>
                </a:moveTo>
                <a:cubicBezTo>
                  <a:pt x="211137" y="0"/>
                  <a:pt x="211137" y="0"/>
                  <a:pt x="252412" y="0"/>
                </a:cubicBezTo>
                <a:cubicBezTo>
                  <a:pt x="252412" y="0"/>
                  <a:pt x="252412" y="0"/>
                  <a:pt x="252412" y="41275"/>
                </a:cubicBezTo>
                <a:lnTo>
                  <a:pt x="168275" y="41275"/>
                </a:lnTo>
                <a:cubicBezTo>
                  <a:pt x="168275" y="19050"/>
                  <a:pt x="187325" y="0"/>
                  <a:pt x="211137" y="0"/>
                </a:cubicBezTo>
                <a:close/>
                <a:moveTo>
                  <a:pt x="84137" y="0"/>
                </a:moveTo>
                <a:cubicBezTo>
                  <a:pt x="126999" y="0"/>
                  <a:pt x="126999" y="0"/>
                  <a:pt x="126999" y="0"/>
                </a:cubicBezTo>
                <a:cubicBezTo>
                  <a:pt x="126999" y="41275"/>
                  <a:pt x="126999" y="41275"/>
                  <a:pt x="126999" y="41275"/>
                </a:cubicBezTo>
                <a:lnTo>
                  <a:pt x="42862" y="41275"/>
                </a:lnTo>
                <a:cubicBezTo>
                  <a:pt x="42862" y="19050"/>
                  <a:pt x="61912" y="0"/>
                  <a:pt x="8413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400370-11B7-ABE5-E19F-81680C327185}"/>
              </a:ext>
            </a:extLst>
          </p:cNvPr>
          <p:cNvSpPr/>
          <p:nvPr userDrawn="1"/>
        </p:nvSpPr>
        <p:spPr>
          <a:xfrm>
            <a:off x="4215516" y="6880720"/>
            <a:ext cx="3760967" cy="3038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Background colour not to be changed on this slide</a:t>
            </a:r>
          </a:p>
        </p:txBody>
      </p:sp>
    </p:spTree>
    <p:extLst>
      <p:ext uri="{BB962C8B-B14F-4D97-AF65-F5344CB8AC3E}">
        <p14:creationId xmlns:p14="http://schemas.microsoft.com/office/powerpoint/2010/main" val="49772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Imag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4649ADE-9D58-56DD-F1A3-E42FEE836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689695"/>
            <a:ext cx="12192000" cy="2168304"/>
          </a:xfrm>
          <a:prstGeom prst="rect">
            <a:avLst/>
          </a:prstGeom>
          <a:gradFill>
            <a:gsLst>
              <a:gs pos="84000">
                <a:srgbClr val="443C29">
                  <a:alpha val="52000"/>
                  <a:lumMod val="65000"/>
                </a:srgbClr>
              </a:gs>
              <a:gs pos="32000">
                <a:srgbClr val="75654D">
                  <a:alpha val="0"/>
                  <a:lumMod val="6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 descr="Two workers in PPE inspecting a bridge">
            <a:extLst>
              <a:ext uri="{FF2B5EF4-FFF2-40B4-BE49-F238E27FC236}">
                <a16:creationId xmlns:a16="http://schemas.microsoft.com/office/drawing/2014/main" id="{2F5BDA9E-4EA6-2DDB-0958-106CF314BB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D5C938F-75A3-9E8A-9930-AFD57E6A2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1" y="-3996"/>
            <a:ext cx="7824383" cy="6387444"/>
          </a:xfrm>
          <a:custGeom>
            <a:avLst/>
            <a:gdLst>
              <a:gd name="connsiteX0" fmla="*/ 0 w 7824383"/>
              <a:gd name="connsiteY0" fmla="*/ 0 h 6387444"/>
              <a:gd name="connsiteX1" fmla="*/ 7824383 w 7824383"/>
              <a:gd name="connsiteY1" fmla="*/ 0 h 6387444"/>
              <a:gd name="connsiteX2" fmla="*/ 7824383 w 7824383"/>
              <a:gd name="connsiteY2" fmla="*/ 6387444 h 6387444"/>
              <a:gd name="connsiteX3" fmla="*/ 0 w 7824383"/>
              <a:gd name="connsiteY3" fmla="*/ 6387444 h 638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4383" h="6387444">
                <a:moveTo>
                  <a:pt x="0" y="0"/>
                </a:moveTo>
                <a:lnTo>
                  <a:pt x="7824383" y="0"/>
                </a:lnTo>
                <a:lnTo>
                  <a:pt x="7824383" y="6387444"/>
                </a:lnTo>
                <a:lnTo>
                  <a:pt x="0" y="6387444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B801936-2F4C-6249-FD14-BCCCDC7C8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1" y="-3995"/>
            <a:ext cx="7335311" cy="5898373"/>
          </a:xfrm>
          <a:custGeom>
            <a:avLst/>
            <a:gdLst>
              <a:gd name="connsiteX0" fmla="*/ 0 w 7335311"/>
              <a:gd name="connsiteY0" fmla="*/ 0 h 5898373"/>
              <a:gd name="connsiteX1" fmla="*/ 7335311 w 7335311"/>
              <a:gd name="connsiteY1" fmla="*/ 0 h 5898373"/>
              <a:gd name="connsiteX2" fmla="*/ 7335311 w 7335311"/>
              <a:gd name="connsiteY2" fmla="*/ 5898373 h 5898373"/>
              <a:gd name="connsiteX3" fmla="*/ 0 w 7335311"/>
              <a:gd name="connsiteY3" fmla="*/ 5898373 h 5898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35311" h="5898373">
                <a:moveTo>
                  <a:pt x="0" y="0"/>
                </a:moveTo>
                <a:lnTo>
                  <a:pt x="7335311" y="0"/>
                </a:lnTo>
                <a:lnTo>
                  <a:pt x="7335311" y="5898373"/>
                </a:lnTo>
                <a:lnTo>
                  <a:pt x="0" y="5898373"/>
                </a:lnTo>
                <a:close/>
              </a:path>
            </a:pathLst>
          </a:custGeom>
          <a:solidFill>
            <a:schemeClr val="accent6">
              <a:alpha val="20000"/>
            </a:scheme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335AE4E-31AE-051E-F355-D55786859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1" y="-3996"/>
            <a:ext cx="6846240" cy="5409300"/>
          </a:xfrm>
          <a:custGeom>
            <a:avLst/>
            <a:gdLst>
              <a:gd name="connsiteX0" fmla="*/ 0 w 6846240"/>
              <a:gd name="connsiteY0" fmla="*/ 0 h 5409300"/>
              <a:gd name="connsiteX1" fmla="*/ 6846240 w 6846240"/>
              <a:gd name="connsiteY1" fmla="*/ 0 h 5409300"/>
              <a:gd name="connsiteX2" fmla="*/ 6846240 w 6846240"/>
              <a:gd name="connsiteY2" fmla="*/ 5409300 h 5409300"/>
              <a:gd name="connsiteX3" fmla="*/ 0 w 6846240"/>
              <a:gd name="connsiteY3" fmla="*/ 5409300 h 540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6240" h="5409300">
                <a:moveTo>
                  <a:pt x="0" y="0"/>
                </a:moveTo>
                <a:lnTo>
                  <a:pt x="6846240" y="0"/>
                </a:lnTo>
                <a:lnTo>
                  <a:pt x="6846240" y="5409300"/>
                </a:lnTo>
                <a:lnTo>
                  <a:pt x="0" y="5409300"/>
                </a:lnTo>
                <a:close/>
              </a:path>
            </a:pathLst>
          </a:custGeom>
          <a:solidFill>
            <a:schemeClr val="accent6">
              <a:alpha val="30000"/>
            </a:scheme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5A2B44D-A29C-ADFF-5C11-0CD3895F1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1" y="-3996"/>
            <a:ext cx="6357168" cy="4920229"/>
          </a:xfrm>
          <a:custGeom>
            <a:avLst/>
            <a:gdLst>
              <a:gd name="connsiteX0" fmla="*/ 0 w 6357168"/>
              <a:gd name="connsiteY0" fmla="*/ 0 h 4920229"/>
              <a:gd name="connsiteX1" fmla="*/ 6357168 w 6357168"/>
              <a:gd name="connsiteY1" fmla="*/ 0 h 4920229"/>
              <a:gd name="connsiteX2" fmla="*/ 6357168 w 6357168"/>
              <a:gd name="connsiteY2" fmla="*/ 4920229 h 4920229"/>
              <a:gd name="connsiteX3" fmla="*/ 0 w 6357168"/>
              <a:gd name="connsiteY3" fmla="*/ 4920229 h 492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7168" h="4920229">
                <a:moveTo>
                  <a:pt x="0" y="0"/>
                </a:moveTo>
                <a:lnTo>
                  <a:pt x="6357168" y="0"/>
                </a:lnTo>
                <a:lnTo>
                  <a:pt x="6357168" y="4920229"/>
                </a:lnTo>
                <a:lnTo>
                  <a:pt x="0" y="4920229"/>
                </a:lnTo>
                <a:close/>
              </a:path>
            </a:pathLst>
          </a:custGeom>
          <a:solidFill>
            <a:schemeClr val="accent6">
              <a:alpha val="40000"/>
            </a:scheme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CEB31F4-0446-6188-41D8-0AC6973D2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0" y="-3995"/>
            <a:ext cx="5868097" cy="4431159"/>
          </a:xfrm>
          <a:custGeom>
            <a:avLst/>
            <a:gdLst>
              <a:gd name="connsiteX0" fmla="*/ 0 w 5868097"/>
              <a:gd name="connsiteY0" fmla="*/ 0 h 4431159"/>
              <a:gd name="connsiteX1" fmla="*/ 5868097 w 5868097"/>
              <a:gd name="connsiteY1" fmla="*/ 0 h 4431159"/>
              <a:gd name="connsiteX2" fmla="*/ 5868097 w 5868097"/>
              <a:gd name="connsiteY2" fmla="*/ 4431159 h 4431159"/>
              <a:gd name="connsiteX3" fmla="*/ 0 w 5868097"/>
              <a:gd name="connsiteY3" fmla="*/ 4431159 h 443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68097" h="4431159">
                <a:moveTo>
                  <a:pt x="0" y="0"/>
                </a:moveTo>
                <a:lnTo>
                  <a:pt x="5868097" y="0"/>
                </a:lnTo>
                <a:lnTo>
                  <a:pt x="5868097" y="4431159"/>
                </a:lnTo>
                <a:lnTo>
                  <a:pt x="0" y="4431159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690E5F3-54E0-29DC-5507-8024BD18B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1" y="-3996"/>
            <a:ext cx="5379025" cy="3942086"/>
          </a:xfrm>
          <a:custGeom>
            <a:avLst/>
            <a:gdLst>
              <a:gd name="connsiteX0" fmla="*/ 0 w 5379025"/>
              <a:gd name="connsiteY0" fmla="*/ 0 h 3942086"/>
              <a:gd name="connsiteX1" fmla="*/ 5379025 w 5379025"/>
              <a:gd name="connsiteY1" fmla="*/ 0 h 3942086"/>
              <a:gd name="connsiteX2" fmla="*/ 5379025 w 5379025"/>
              <a:gd name="connsiteY2" fmla="*/ 3942086 h 3942086"/>
              <a:gd name="connsiteX3" fmla="*/ 0 w 5379025"/>
              <a:gd name="connsiteY3" fmla="*/ 3942086 h 3942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9025" h="3942086">
                <a:moveTo>
                  <a:pt x="0" y="0"/>
                </a:moveTo>
                <a:lnTo>
                  <a:pt x="5379025" y="0"/>
                </a:lnTo>
                <a:lnTo>
                  <a:pt x="5379025" y="3942086"/>
                </a:lnTo>
                <a:lnTo>
                  <a:pt x="0" y="3942086"/>
                </a:lnTo>
                <a:close/>
              </a:path>
            </a:pathLst>
          </a:custGeom>
          <a:solidFill>
            <a:schemeClr val="accent6">
              <a:alpha val="60000"/>
            </a:scheme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D7D8ABB-9CBA-F519-0400-ABB38AB25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1" y="-3996"/>
            <a:ext cx="4889954" cy="3453016"/>
          </a:xfrm>
          <a:custGeom>
            <a:avLst/>
            <a:gdLst>
              <a:gd name="connsiteX0" fmla="*/ 0 w 4889954"/>
              <a:gd name="connsiteY0" fmla="*/ 0 h 3453016"/>
              <a:gd name="connsiteX1" fmla="*/ 4889954 w 4889954"/>
              <a:gd name="connsiteY1" fmla="*/ 0 h 3453016"/>
              <a:gd name="connsiteX2" fmla="*/ 4889954 w 4889954"/>
              <a:gd name="connsiteY2" fmla="*/ 3453016 h 3453016"/>
              <a:gd name="connsiteX3" fmla="*/ 0 w 4889954"/>
              <a:gd name="connsiteY3" fmla="*/ 3453016 h 3453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9954" h="3453016">
                <a:moveTo>
                  <a:pt x="0" y="0"/>
                </a:moveTo>
                <a:lnTo>
                  <a:pt x="4889954" y="0"/>
                </a:lnTo>
                <a:lnTo>
                  <a:pt x="4889954" y="3453016"/>
                </a:lnTo>
                <a:lnTo>
                  <a:pt x="0" y="3453016"/>
                </a:lnTo>
                <a:close/>
              </a:path>
            </a:pathLst>
          </a:custGeom>
          <a:solidFill>
            <a:schemeClr val="accent6">
              <a:alpha val="70000"/>
            </a:scheme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07AD432-9990-33CA-466A-9A587F3B01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3748" y="-3996"/>
            <a:ext cx="3912573" cy="2963943"/>
          </a:xfrm>
          <a:custGeom>
            <a:avLst/>
            <a:gdLst>
              <a:gd name="connsiteX0" fmla="*/ 0 w 3912573"/>
              <a:gd name="connsiteY0" fmla="*/ 0 h 2963943"/>
              <a:gd name="connsiteX1" fmla="*/ 3912573 w 3912573"/>
              <a:gd name="connsiteY1" fmla="*/ 0 h 2963943"/>
              <a:gd name="connsiteX2" fmla="*/ 3912573 w 3912573"/>
              <a:gd name="connsiteY2" fmla="*/ 2963943 h 2963943"/>
              <a:gd name="connsiteX3" fmla="*/ 0 w 3912573"/>
              <a:gd name="connsiteY3" fmla="*/ 2963943 h 2963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2573" h="2963943">
                <a:moveTo>
                  <a:pt x="0" y="0"/>
                </a:moveTo>
                <a:lnTo>
                  <a:pt x="3912573" y="0"/>
                </a:lnTo>
                <a:lnTo>
                  <a:pt x="3912573" y="2963943"/>
                </a:lnTo>
                <a:lnTo>
                  <a:pt x="0" y="2963943"/>
                </a:lnTo>
                <a:close/>
              </a:path>
            </a:pathLst>
          </a:custGeom>
          <a:solidFill>
            <a:schemeClr val="accent6">
              <a:alpha val="80000"/>
            </a:scheme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45E69B4-21F2-472A-BB22-BC0F62104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2820" y="-3995"/>
            <a:ext cx="2934430" cy="2474873"/>
          </a:xfrm>
          <a:custGeom>
            <a:avLst/>
            <a:gdLst>
              <a:gd name="connsiteX0" fmla="*/ 0 w 2934430"/>
              <a:gd name="connsiteY0" fmla="*/ 0 h 2474873"/>
              <a:gd name="connsiteX1" fmla="*/ 2934430 w 2934430"/>
              <a:gd name="connsiteY1" fmla="*/ 0 h 2474873"/>
              <a:gd name="connsiteX2" fmla="*/ 2934430 w 2934430"/>
              <a:gd name="connsiteY2" fmla="*/ 2474873 h 2474873"/>
              <a:gd name="connsiteX3" fmla="*/ 0 w 2934430"/>
              <a:gd name="connsiteY3" fmla="*/ 2474873 h 2474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4430" h="2474873">
                <a:moveTo>
                  <a:pt x="0" y="0"/>
                </a:moveTo>
                <a:lnTo>
                  <a:pt x="2934430" y="0"/>
                </a:lnTo>
                <a:lnTo>
                  <a:pt x="2934430" y="2474873"/>
                </a:lnTo>
                <a:lnTo>
                  <a:pt x="0" y="2474873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BF49C0E-22B5-0A1F-EFF7-B0162FC8B1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61891" y="25517"/>
            <a:ext cx="1956286" cy="1956287"/>
          </a:xfrm>
          <a:custGeom>
            <a:avLst/>
            <a:gdLst>
              <a:gd name="connsiteX0" fmla="*/ 0 w 1270000"/>
              <a:gd name="connsiteY0" fmla="*/ 0 h 1270000"/>
              <a:gd name="connsiteX1" fmla="*/ 1270000 w 1270000"/>
              <a:gd name="connsiteY1" fmla="*/ 0 h 1270000"/>
              <a:gd name="connsiteX2" fmla="*/ 1270000 w 1270000"/>
              <a:gd name="connsiteY2" fmla="*/ 1270000 h 1270000"/>
              <a:gd name="connsiteX3" fmla="*/ 0 w 1270000"/>
              <a:gd name="connsiteY3" fmla="*/ 1270000 h 1270000"/>
              <a:gd name="connsiteX4" fmla="*/ 0 w 1270000"/>
              <a:gd name="connsiteY4" fmla="*/ 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000" h="1270000">
                <a:moveTo>
                  <a:pt x="0" y="0"/>
                </a:moveTo>
                <a:lnTo>
                  <a:pt x="1270000" y="0"/>
                </a:lnTo>
                <a:lnTo>
                  <a:pt x="1270000" y="1270000"/>
                </a:lnTo>
                <a:lnTo>
                  <a:pt x="0" y="127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fld id="{C57EC9A4-B98A-45F3-8020-152340DC52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79425" y="476250"/>
            <a:ext cx="5616576" cy="982663"/>
          </a:xfrm>
        </p:spPr>
        <p:txBody>
          <a:bodyPr/>
          <a:lstStyle>
            <a:lvl1pPr>
              <a:defRPr sz="4000">
                <a:solidFill>
                  <a:srgbClr val="C4DCE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CCC45-BCB6-2271-D0AB-C0847B8CD7F2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479425" y="1763486"/>
            <a:ext cx="5616575" cy="4612073"/>
          </a:xfrm>
        </p:spPr>
        <p:txBody>
          <a:bodyPr/>
          <a:lstStyle>
            <a:lvl1pPr>
              <a:buClr>
                <a:srgbClr val="C4DCE7"/>
              </a:buClr>
              <a:defRPr>
                <a:solidFill>
                  <a:srgbClr val="C4DCE7"/>
                </a:solidFill>
              </a:defRPr>
            </a:lvl1pPr>
            <a:lvl2pPr>
              <a:buClr>
                <a:srgbClr val="C4DCE7"/>
              </a:buClr>
              <a:defRPr>
                <a:solidFill>
                  <a:srgbClr val="C4DCE7"/>
                </a:solidFill>
              </a:defRPr>
            </a:lvl2pPr>
            <a:lvl3pPr>
              <a:buClr>
                <a:srgbClr val="C4DCE7"/>
              </a:buClr>
              <a:defRPr>
                <a:solidFill>
                  <a:srgbClr val="C4DCE7"/>
                </a:solidFill>
              </a:defRPr>
            </a:lvl3pPr>
            <a:lvl4pPr>
              <a:buClr>
                <a:srgbClr val="C4DCE7"/>
              </a:buClr>
              <a:defRPr>
                <a:solidFill>
                  <a:srgbClr val="C4DCE7"/>
                </a:solidFill>
              </a:defRPr>
            </a:lvl4pPr>
            <a:lvl5pPr>
              <a:buClr>
                <a:srgbClr val="C4DCE7"/>
              </a:buClr>
              <a:defRPr>
                <a:solidFill>
                  <a:srgbClr val="C4DCE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7ACCDB-0387-C76E-1A32-554B0EC0CE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968B544-C768-CCEB-5F87-48939386D9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1714162" y="6434156"/>
            <a:ext cx="252412" cy="171451"/>
          </a:xfrm>
          <a:custGeom>
            <a:avLst/>
            <a:gdLst>
              <a:gd name="connsiteX0" fmla="*/ 42862 w 252412"/>
              <a:gd name="connsiteY0" fmla="*/ 128588 h 171451"/>
              <a:gd name="connsiteX1" fmla="*/ 126999 w 252412"/>
              <a:gd name="connsiteY1" fmla="*/ 128588 h 171451"/>
              <a:gd name="connsiteX2" fmla="*/ 84137 w 252412"/>
              <a:gd name="connsiteY2" fmla="*/ 171451 h 171451"/>
              <a:gd name="connsiteX3" fmla="*/ 42862 w 252412"/>
              <a:gd name="connsiteY3" fmla="*/ 171451 h 171451"/>
              <a:gd name="connsiteX4" fmla="*/ 42862 w 252412"/>
              <a:gd name="connsiteY4" fmla="*/ 128588 h 171451"/>
              <a:gd name="connsiteX5" fmla="*/ 127000 w 252412"/>
              <a:gd name="connsiteY5" fmla="*/ 41275 h 171451"/>
              <a:gd name="connsiteX6" fmla="*/ 168275 w 252412"/>
              <a:gd name="connsiteY6" fmla="*/ 41275 h 171451"/>
              <a:gd name="connsiteX7" fmla="*/ 168275 w 252412"/>
              <a:gd name="connsiteY7" fmla="*/ 171451 h 171451"/>
              <a:gd name="connsiteX8" fmla="*/ 127000 w 252412"/>
              <a:gd name="connsiteY8" fmla="*/ 129144 h 171451"/>
              <a:gd name="connsiteX9" fmla="*/ 127000 w 252412"/>
              <a:gd name="connsiteY9" fmla="*/ 41275 h 171451"/>
              <a:gd name="connsiteX10" fmla="*/ 42862 w 252412"/>
              <a:gd name="connsiteY10" fmla="*/ 41275 h 171451"/>
              <a:gd name="connsiteX11" fmla="*/ 42862 w 252412"/>
              <a:gd name="connsiteY11" fmla="*/ 128588 h 171451"/>
              <a:gd name="connsiteX12" fmla="*/ 0 w 252412"/>
              <a:gd name="connsiteY12" fmla="*/ 128588 h 171451"/>
              <a:gd name="connsiteX13" fmla="*/ 0 w 252412"/>
              <a:gd name="connsiteY13" fmla="*/ 84932 h 171451"/>
              <a:gd name="connsiteX14" fmla="*/ 42862 w 252412"/>
              <a:gd name="connsiteY14" fmla="*/ 41275 h 171451"/>
              <a:gd name="connsiteX15" fmla="*/ 211137 w 252412"/>
              <a:gd name="connsiteY15" fmla="*/ 0 h 171451"/>
              <a:gd name="connsiteX16" fmla="*/ 252412 w 252412"/>
              <a:gd name="connsiteY16" fmla="*/ 0 h 171451"/>
              <a:gd name="connsiteX17" fmla="*/ 252412 w 252412"/>
              <a:gd name="connsiteY17" fmla="*/ 41275 h 171451"/>
              <a:gd name="connsiteX18" fmla="*/ 168275 w 252412"/>
              <a:gd name="connsiteY18" fmla="*/ 41275 h 171451"/>
              <a:gd name="connsiteX19" fmla="*/ 211137 w 252412"/>
              <a:gd name="connsiteY19" fmla="*/ 0 h 171451"/>
              <a:gd name="connsiteX20" fmla="*/ 84137 w 252412"/>
              <a:gd name="connsiteY20" fmla="*/ 0 h 171451"/>
              <a:gd name="connsiteX21" fmla="*/ 126999 w 252412"/>
              <a:gd name="connsiteY21" fmla="*/ 0 h 171451"/>
              <a:gd name="connsiteX22" fmla="*/ 126999 w 252412"/>
              <a:gd name="connsiteY22" fmla="*/ 41275 h 171451"/>
              <a:gd name="connsiteX23" fmla="*/ 42862 w 252412"/>
              <a:gd name="connsiteY23" fmla="*/ 41275 h 171451"/>
              <a:gd name="connsiteX24" fmla="*/ 84137 w 252412"/>
              <a:gd name="connsiteY24" fmla="*/ 0 h 17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2412" h="171451">
                <a:moveTo>
                  <a:pt x="42862" y="128588"/>
                </a:moveTo>
                <a:cubicBezTo>
                  <a:pt x="42862" y="128588"/>
                  <a:pt x="42862" y="128588"/>
                  <a:pt x="126999" y="128588"/>
                </a:cubicBezTo>
                <a:cubicBezTo>
                  <a:pt x="126999" y="151668"/>
                  <a:pt x="107949" y="171451"/>
                  <a:pt x="84137" y="171451"/>
                </a:cubicBezTo>
                <a:lnTo>
                  <a:pt x="42862" y="171451"/>
                </a:lnTo>
                <a:cubicBezTo>
                  <a:pt x="42862" y="171451"/>
                  <a:pt x="42862" y="171451"/>
                  <a:pt x="42862" y="128588"/>
                </a:cubicBezTo>
                <a:close/>
                <a:moveTo>
                  <a:pt x="127000" y="41275"/>
                </a:moveTo>
                <a:cubicBezTo>
                  <a:pt x="127000" y="41275"/>
                  <a:pt x="127000" y="41275"/>
                  <a:pt x="168275" y="41275"/>
                </a:cubicBezTo>
                <a:cubicBezTo>
                  <a:pt x="168275" y="41275"/>
                  <a:pt x="168275" y="41275"/>
                  <a:pt x="168275" y="171451"/>
                </a:cubicBezTo>
                <a:cubicBezTo>
                  <a:pt x="146050" y="171451"/>
                  <a:pt x="127000" y="151925"/>
                  <a:pt x="127000" y="129144"/>
                </a:cubicBezTo>
                <a:cubicBezTo>
                  <a:pt x="127000" y="129144"/>
                  <a:pt x="127000" y="129144"/>
                  <a:pt x="127000" y="41275"/>
                </a:cubicBezTo>
                <a:close/>
                <a:moveTo>
                  <a:pt x="42862" y="41275"/>
                </a:moveTo>
                <a:cubicBezTo>
                  <a:pt x="42862" y="41275"/>
                  <a:pt x="42862" y="41275"/>
                  <a:pt x="42862" y="128588"/>
                </a:cubicBezTo>
                <a:cubicBezTo>
                  <a:pt x="42862" y="128588"/>
                  <a:pt x="42862" y="128588"/>
                  <a:pt x="0" y="128588"/>
                </a:cubicBezTo>
                <a:cubicBezTo>
                  <a:pt x="0" y="128588"/>
                  <a:pt x="0" y="128588"/>
                  <a:pt x="0" y="84932"/>
                </a:cubicBezTo>
                <a:cubicBezTo>
                  <a:pt x="0" y="60678"/>
                  <a:pt x="19050" y="41275"/>
                  <a:pt x="42862" y="41275"/>
                </a:cubicBezTo>
                <a:close/>
                <a:moveTo>
                  <a:pt x="211137" y="0"/>
                </a:moveTo>
                <a:cubicBezTo>
                  <a:pt x="211137" y="0"/>
                  <a:pt x="211137" y="0"/>
                  <a:pt x="252412" y="0"/>
                </a:cubicBezTo>
                <a:cubicBezTo>
                  <a:pt x="252412" y="0"/>
                  <a:pt x="252412" y="0"/>
                  <a:pt x="252412" y="41275"/>
                </a:cubicBezTo>
                <a:lnTo>
                  <a:pt x="168275" y="41275"/>
                </a:lnTo>
                <a:cubicBezTo>
                  <a:pt x="168275" y="19050"/>
                  <a:pt x="187325" y="0"/>
                  <a:pt x="211137" y="0"/>
                </a:cubicBezTo>
                <a:close/>
                <a:moveTo>
                  <a:pt x="84137" y="0"/>
                </a:moveTo>
                <a:cubicBezTo>
                  <a:pt x="126999" y="0"/>
                  <a:pt x="126999" y="0"/>
                  <a:pt x="126999" y="0"/>
                </a:cubicBezTo>
                <a:cubicBezTo>
                  <a:pt x="126999" y="41275"/>
                  <a:pt x="126999" y="41275"/>
                  <a:pt x="126999" y="41275"/>
                </a:cubicBezTo>
                <a:lnTo>
                  <a:pt x="42862" y="41275"/>
                </a:lnTo>
                <a:cubicBezTo>
                  <a:pt x="42862" y="19050"/>
                  <a:pt x="61912" y="0"/>
                  <a:pt x="8413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EB4E7D-5D45-2139-D095-705478889742}"/>
              </a:ext>
            </a:extLst>
          </p:cNvPr>
          <p:cNvSpPr/>
          <p:nvPr userDrawn="1"/>
        </p:nvSpPr>
        <p:spPr>
          <a:xfrm>
            <a:off x="0" y="6880720"/>
            <a:ext cx="12192000" cy="3038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To change the background image: Right-click the slide &gt; Format Background &gt; Picture or texture fill &gt; Picture Source &gt; Insert… browse to new 16:9 image</a:t>
            </a:r>
          </a:p>
        </p:txBody>
      </p:sp>
    </p:spTree>
    <p:extLst>
      <p:ext uri="{BB962C8B-B14F-4D97-AF65-F5344CB8AC3E}">
        <p14:creationId xmlns:p14="http://schemas.microsoft.com/office/powerpoint/2010/main" val="181444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 and Dat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91BE50-F088-5018-D28C-F5FDFBF574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689695"/>
            <a:ext cx="12192000" cy="2168304"/>
          </a:xfrm>
          <a:prstGeom prst="rect">
            <a:avLst/>
          </a:prstGeom>
          <a:gradFill>
            <a:gsLst>
              <a:gs pos="84000">
                <a:schemeClr val="tx2">
                  <a:lumMod val="5000"/>
                  <a:lumOff val="95000"/>
                  <a:alpha val="39000"/>
                </a:schemeClr>
              </a:gs>
              <a:gs pos="32000">
                <a:schemeClr val="tx2">
                  <a:lumMod val="10000"/>
                  <a:lumOff val="90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 descr="Two workers on site">
            <a:extLst>
              <a:ext uri="{FF2B5EF4-FFF2-40B4-BE49-F238E27FC236}">
                <a16:creationId xmlns:a16="http://schemas.microsoft.com/office/drawing/2014/main" id="{15E02987-D74D-524A-E7AA-F7899507D5E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8C03978-4227-D044-A497-C9DDD54C6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" y="0"/>
            <a:ext cx="8470824" cy="6858000"/>
          </a:xfrm>
          <a:custGeom>
            <a:avLst/>
            <a:gdLst>
              <a:gd name="connsiteX0" fmla="*/ 0 w 8470824"/>
              <a:gd name="connsiteY0" fmla="*/ 0 h 6864289"/>
              <a:gd name="connsiteX1" fmla="*/ 8470824 w 8470824"/>
              <a:gd name="connsiteY1" fmla="*/ 0 h 6864289"/>
              <a:gd name="connsiteX2" fmla="*/ 8470824 w 8470824"/>
              <a:gd name="connsiteY2" fmla="*/ 6864289 h 6864289"/>
              <a:gd name="connsiteX3" fmla="*/ 0 w 8470824"/>
              <a:gd name="connsiteY3" fmla="*/ 6864289 h 686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70824" h="6864289">
                <a:moveTo>
                  <a:pt x="0" y="0"/>
                </a:moveTo>
                <a:lnTo>
                  <a:pt x="8470824" y="0"/>
                </a:lnTo>
                <a:lnTo>
                  <a:pt x="8470824" y="6864289"/>
                </a:lnTo>
                <a:lnTo>
                  <a:pt x="0" y="6864289"/>
                </a:lnTo>
                <a:close/>
              </a:path>
            </a:pathLst>
          </a:custGeom>
          <a:solidFill>
            <a:srgbClr val="BE02F8">
              <a:alpha val="10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2A311D8-ECC4-BEEE-D01A-51F560A371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" y="0"/>
            <a:ext cx="7675842" cy="6858000"/>
          </a:xfrm>
          <a:custGeom>
            <a:avLst/>
            <a:gdLst>
              <a:gd name="connsiteX0" fmla="*/ 0 w 7675842"/>
              <a:gd name="connsiteY0" fmla="*/ 0 h 6864289"/>
              <a:gd name="connsiteX1" fmla="*/ 7675842 w 7675842"/>
              <a:gd name="connsiteY1" fmla="*/ 0 h 6864289"/>
              <a:gd name="connsiteX2" fmla="*/ 7675842 w 7675842"/>
              <a:gd name="connsiteY2" fmla="*/ 6864289 h 6864289"/>
              <a:gd name="connsiteX3" fmla="*/ 0 w 7675842"/>
              <a:gd name="connsiteY3" fmla="*/ 6864289 h 686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5842" h="6864289">
                <a:moveTo>
                  <a:pt x="0" y="0"/>
                </a:moveTo>
                <a:lnTo>
                  <a:pt x="7675842" y="0"/>
                </a:lnTo>
                <a:lnTo>
                  <a:pt x="7675842" y="6864289"/>
                </a:lnTo>
                <a:lnTo>
                  <a:pt x="0" y="6864289"/>
                </a:lnTo>
                <a:close/>
              </a:path>
            </a:pathLst>
          </a:custGeom>
          <a:solidFill>
            <a:srgbClr val="BE02F8">
              <a:alpha val="20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3FAAD09-6709-73CA-AD9C-A72AFDCFC0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0" y="0"/>
            <a:ext cx="6880859" cy="6860293"/>
          </a:xfrm>
          <a:custGeom>
            <a:avLst/>
            <a:gdLst>
              <a:gd name="connsiteX0" fmla="*/ 0 w 6880859"/>
              <a:gd name="connsiteY0" fmla="*/ 0 h 6864289"/>
              <a:gd name="connsiteX1" fmla="*/ 6880859 w 6880859"/>
              <a:gd name="connsiteY1" fmla="*/ 0 h 6864289"/>
              <a:gd name="connsiteX2" fmla="*/ 6880859 w 6880859"/>
              <a:gd name="connsiteY2" fmla="*/ 6864289 h 6864289"/>
              <a:gd name="connsiteX3" fmla="*/ 0 w 6880859"/>
              <a:gd name="connsiteY3" fmla="*/ 6864289 h 686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80859" h="6864289">
                <a:moveTo>
                  <a:pt x="0" y="0"/>
                </a:moveTo>
                <a:lnTo>
                  <a:pt x="6880859" y="0"/>
                </a:lnTo>
                <a:lnTo>
                  <a:pt x="6880859" y="6864289"/>
                </a:lnTo>
                <a:lnTo>
                  <a:pt x="0" y="6864289"/>
                </a:lnTo>
                <a:close/>
              </a:path>
            </a:pathLst>
          </a:custGeom>
          <a:solidFill>
            <a:srgbClr val="BE02F8">
              <a:alpha val="30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B652DB5-3CA0-0B18-A06B-FAC8BD436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0" y="0"/>
            <a:ext cx="6085877" cy="6078828"/>
          </a:xfrm>
          <a:custGeom>
            <a:avLst/>
            <a:gdLst>
              <a:gd name="connsiteX0" fmla="*/ 0 w 6085877"/>
              <a:gd name="connsiteY0" fmla="*/ 0 h 6082369"/>
              <a:gd name="connsiteX1" fmla="*/ 6085877 w 6085877"/>
              <a:gd name="connsiteY1" fmla="*/ 0 h 6082369"/>
              <a:gd name="connsiteX2" fmla="*/ 6085877 w 6085877"/>
              <a:gd name="connsiteY2" fmla="*/ 6082369 h 6082369"/>
              <a:gd name="connsiteX3" fmla="*/ 0 w 6085877"/>
              <a:gd name="connsiteY3" fmla="*/ 6082369 h 6082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5877" h="6082369">
                <a:moveTo>
                  <a:pt x="0" y="0"/>
                </a:moveTo>
                <a:lnTo>
                  <a:pt x="6085877" y="0"/>
                </a:lnTo>
                <a:lnTo>
                  <a:pt x="6085877" y="6082369"/>
                </a:lnTo>
                <a:lnTo>
                  <a:pt x="0" y="6082369"/>
                </a:lnTo>
                <a:close/>
              </a:path>
            </a:pathLst>
          </a:custGeom>
          <a:solidFill>
            <a:srgbClr val="BE02F8">
              <a:alpha val="40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D1763E7-E5F0-12F4-74E1-66C85400B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0" y="1"/>
            <a:ext cx="5290895" cy="5284308"/>
          </a:xfrm>
          <a:custGeom>
            <a:avLst/>
            <a:gdLst>
              <a:gd name="connsiteX0" fmla="*/ 0 w 5290895"/>
              <a:gd name="connsiteY0" fmla="*/ 0 h 5287386"/>
              <a:gd name="connsiteX1" fmla="*/ 5290895 w 5290895"/>
              <a:gd name="connsiteY1" fmla="*/ 0 h 5287386"/>
              <a:gd name="connsiteX2" fmla="*/ 5290895 w 5290895"/>
              <a:gd name="connsiteY2" fmla="*/ 5287386 h 5287386"/>
              <a:gd name="connsiteX3" fmla="*/ 0 w 5290895"/>
              <a:gd name="connsiteY3" fmla="*/ 5287386 h 5287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0895" h="5287386">
                <a:moveTo>
                  <a:pt x="0" y="0"/>
                </a:moveTo>
                <a:lnTo>
                  <a:pt x="5290895" y="0"/>
                </a:lnTo>
                <a:lnTo>
                  <a:pt x="5290895" y="5287386"/>
                </a:lnTo>
                <a:lnTo>
                  <a:pt x="0" y="5287386"/>
                </a:lnTo>
                <a:close/>
              </a:path>
            </a:pathLst>
          </a:custGeom>
          <a:solidFill>
            <a:srgbClr val="BE02F8">
              <a:alpha val="50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7479903-72D2-F803-8BB4-E95700C8A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" y="1"/>
            <a:ext cx="4495913" cy="4489789"/>
          </a:xfrm>
          <a:custGeom>
            <a:avLst/>
            <a:gdLst>
              <a:gd name="connsiteX0" fmla="*/ 0 w 4495913"/>
              <a:gd name="connsiteY0" fmla="*/ 0 h 4492404"/>
              <a:gd name="connsiteX1" fmla="*/ 4495913 w 4495913"/>
              <a:gd name="connsiteY1" fmla="*/ 0 h 4492404"/>
              <a:gd name="connsiteX2" fmla="*/ 4495913 w 4495913"/>
              <a:gd name="connsiteY2" fmla="*/ 4492404 h 4492404"/>
              <a:gd name="connsiteX3" fmla="*/ 0 w 4495913"/>
              <a:gd name="connsiteY3" fmla="*/ 4492404 h 4492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5913" h="4492404">
                <a:moveTo>
                  <a:pt x="0" y="0"/>
                </a:moveTo>
                <a:lnTo>
                  <a:pt x="4495913" y="0"/>
                </a:lnTo>
                <a:lnTo>
                  <a:pt x="4495913" y="4492404"/>
                </a:lnTo>
                <a:lnTo>
                  <a:pt x="0" y="4492404"/>
                </a:lnTo>
                <a:close/>
              </a:path>
            </a:pathLst>
          </a:custGeom>
          <a:solidFill>
            <a:srgbClr val="BE02F8">
              <a:alpha val="60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6293969-C43A-B116-4A20-0A4AB3F77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" y="1"/>
            <a:ext cx="3700932" cy="3695270"/>
          </a:xfrm>
          <a:custGeom>
            <a:avLst/>
            <a:gdLst>
              <a:gd name="connsiteX0" fmla="*/ 0 w 3700932"/>
              <a:gd name="connsiteY0" fmla="*/ 0 h 3697422"/>
              <a:gd name="connsiteX1" fmla="*/ 3700932 w 3700932"/>
              <a:gd name="connsiteY1" fmla="*/ 0 h 3697422"/>
              <a:gd name="connsiteX2" fmla="*/ 3700932 w 3700932"/>
              <a:gd name="connsiteY2" fmla="*/ 3697422 h 3697422"/>
              <a:gd name="connsiteX3" fmla="*/ 0 w 3700932"/>
              <a:gd name="connsiteY3" fmla="*/ 3697422 h 3697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0932" h="3697422">
                <a:moveTo>
                  <a:pt x="0" y="0"/>
                </a:moveTo>
                <a:lnTo>
                  <a:pt x="3700932" y="0"/>
                </a:lnTo>
                <a:lnTo>
                  <a:pt x="3700932" y="3697422"/>
                </a:lnTo>
                <a:lnTo>
                  <a:pt x="0" y="3697422"/>
                </a:lnTo>
                <a:close/>
              </a:path>
            </a:pathLst>
          </a:custGeom>
          <a:solidFill>
            <a:srgbClr val="BE02F8">
              <a:alpha val="70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6CDC9AC-786F-0187-DD17-22A32CC52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" y="1"/>
            <a:ext cx="2905949" cy="2900751"/>
          </a:xfrm>
          <a:custGeom>
            <a:avLst/>
            <a:gdLst>
              <a:gd name="connsiteX0" fmla="*/ 0 w 2905949"/>
              <a:gd name="connsiteY0" fmla="*/ 0 h 2902441"/>
              <a:gd name="connsiteX1" fmla="*/ 2905949 w 2905949"/>
              <a:gd name="connsiteY1" fmla="*/ 0 h 2902441"/>
              <a:gd name="connsiteX2" fmla="*/ 2905949 w 2905949"/>
              <a:gd name="connsiteY2" fmla="*/ 2902441 h 2902441"/>
              <a:gd name="connsiteX3" fmla="*/ 0 w 2905949"/>
              <a:gd name="connsiteY3" fmla="*/ 2902441 h 2902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5949" h="2902441">
                <a:moveTo>
                  <a:pt x="0" y="0"/>
                </a:moveTo>
                <a:lnTo>
                  <a:pt x="2905949" y="0"/>
                </a:lnTo>
                <a:lnTo>
                  <a:pt x="2905949" y="2902441"/>
                </a:lnTo>
                <a:lnTo>
                  <a:pt x="0" y="2902441"/>
                </a:lnTo>
                <a:close/>
              </a:path>
            </a:pathLst>
          </a:custGeom>
          <a:solidFill>
            <a:srgbClr val="BE02F8">
              <a:alpha val="80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DB4A7FA-C2F6-8F62-3EEB-8485DAD67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" y="1"/>
            <a:ext cx="2110968" cy="2106232"/>
          </a:xfrm>
          <a:custGeom>
            <a:avLst/>
            <a:gdLst>
              <a:gd name="connsiteX0" fmla="*/ 0 w 2110968"/>
              <a:gd name="connsiteY0" fmla="*/ 0 h 2107459"/>
              <a:gd name="connsiteX1" fmla="*/ 2110968 w 2110968"/>
              <a:gd name="connsiteY1" fmla="*/ 0 h 2107459"/>
              <a:gd name="connsiteX2" fmla="*/ 2110968 w 2110968"/>
              <a:gd name="connsiteY2" fmla="*/ 2107459 h 2107459"/>
              <a:gd name="connsiteX3" fmla="*/ 0 w 2110968"/>
              <a:gd name="connsiteY3" fmla="*/ 2107459 h 2107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0968" h="2107459">
                <a:moveTo>
                  <a:pt x="0" y="0"/>
                </a:moveTo>
                <a:lnTo>
                  <a:pt x="2110968" y="0"/>
                </a:lnTo>
                <a:lnTo>
                  <a:pt x="2110968" y="2107459"/>
                </a:lnTo>
                <a:lnTo>
                  <a:pt x="0" y="2107459"/>
                </a:lnTo>
                <a:close/>
              </a:path>
            </a:pathLst>
          </a:custGeom>
          <a:solidFill>
            <a:srgbClr val="BE02F8">
              <a:alpha val="90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E2FDE21-7416-0145-F6EB-9B45360A6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0" y="1"/>
            <a:ext cx="1315985" cy="1311713"/>
          </a:xfrm>
          <a:custGeom>
            <a:avLst/>
            <a:gdLst>
              <a:gd name="connsiteX0" fmla="*/ 0 w 1315985"/>
              <a:gd name="connsiteY0" fmla="*/ 0 h 1312477"/>
              <a:gd name="connsiteX1" fmla="*/ 1315985 w 1315985"/>
              <a:gd name="connsiteY1" fmla="*/ 0 h 1312477"/>
              <a:gd name="connsiteX2" fmla="*/ 1315985 w 1315985"/>
              <a:gd name="connsiteY2" fmla="*/ 1312477 h 1312477"/>
              <a:gd name="connsiteX3" fmla="*/ 0 w 1315985"/>
              <a:gd name="connsiteY3" fmla="*/ 1312477 h 1312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5985" h="1312477">
                <a:moveTo>
                  <a:pt x="0" y="0"/>
                </a:moveTo>
                <a:lnTo>
                  <a:pt x="1315985" y="0"/>
                </a:lnTo>
                <a:lnTo>
                  <a:pt x="1315985" y="1312477"/>
                </a:lnTo>
                <a:lnTo>
                  <a:pt x="0" y="1312477"/>
                </a:lnTo>
                <a:close/>
              </a:path>
            </a:pathLst>
          </a:custGeom>
          <a:solidFill>
            <a:srgbClr val="BE02F8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C35DB10-098F-8839-AD9B-60CC91AD8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1714162" y="6434156"/>
            <a:ext cx="252412" cy="171451"/>
          </a:xfrm>
          <a:custGeom>
            <a:avLst/>
            <a:gdLst>
              <a:gd name="connsiteX0" fmla="*/ 42862 w 252412"/>
              <a:gd name="connsiteY0" fmla="*/ 128588 h 171451"/>
              <a:gd name="connsiteX1" fmla="*/ 126999 w 252412"/>
              <a:gd name="connsiteY1" fmla="*/ 128588 h 171451"/>
              <a:gd name="connsiteX2" fmla="*/ 84137 w 252412"/>
              <a:gd name="connsiteY2" fmla="*/ 171451 h 171451"/>
              <a:gd name="connsiteX3" fmla="*/ 42862 w 252412"/>
              <a:gd name="connsiteY3" fmla="*/ 171451 h 171451"/>
              <a:gd name="connsiteX4" fmla="*/ 42862 w 252412"/>
              <a:gd name="connsiteY4" fmla="*/ 128588 h 171451"/>
              <a:gd name="connsiteX5" fmla="*/ 127000 w 252412"/>
              <a:gd name="connsiteY5" fmla="*/ 41275 h 171451"/>
              <a:gd name="connsiteX6" fmla="*/ 168275 w 252412"/>
              <a:gd name="connsiteY6" fmla="*/ 41275 h 171451"/>
              <a:gd name="connsiteX7" fmla="*/ 168275 w 252412"/>
              <a:gd name="connsiteY7" fmla="*/ 171451 h 171451"/>
              <a:gd name="connsiteX8" fmla="*/ 127000 w 252412"/>
              <a:gd name="connsiteY8" fmla="*/ 129144 h 171451"/>
              <a:gd name="connsiteX9" fmla="*/ 127000 w 252412"/>
              <a:gd name="connsiteY9" fmla="*/ 41275 h 171451"/>
              <a:gd name="connsiteX10" fmla="*/ 42862 w 252412"/>
              <a:gd name="connsiteY10" fmla="*/ 41275 h 171451"/>
              <a:gd name="connsiteX11" fmla="*/ 42862 w 252412"/>
              <a:gd name="connsiteY11" fmla="*/ 128588 h 171451"/>
              <a:gd name="connsiteX12" fmla="*/ 0 w 252412"/>
              <a:gd name="connsiteY12" fmla="*/ 128588 h 171451"/>
              <a:gd name="connsiteX13" fmla="*/ 0 w 252412"/>
              <a:gd name="connsiteY13" fmla="*/ 84932 h 171451"/>
              <a:gd name="connsiteX14" fmla="*/ 42862 w 252412"/>
              <a:gd name="connsiteY14" fmla="*/ 41275 h 171451"/>
              <a:gd name="connsiteX15" fmla="*/ 211137 w 252412"/>
              <a:gd name="connsiteY15" fmla="*/ 0 h 171451"/>
              <a:gd name="connsiteX16" fmla="*/ 252412 w 252412"/>
              <a:gd name="connsiteY16" fmla="*/ 0 h 171451"/>
              <a:gd name="connsiteX17" fmla="*/ 252412 w 252412"/>
              <a:gd name="connsiteY17" fmla="*/ 41275 h 171451"/>
              <a:gd name="connsiteX18" fmla="*/ 168275 w 252412"/>
              <a:gd name="connsiteY18" fmla="*/ 41275 h 171451"/>
              <a:gd name="connsiteX19" fmla="*/ 211137 w 252412"/>
              <a:gd name="connsiteY19" fmla="*/ 0 h 171451"/>
              <a:gd name="connsiteX20" fmla="*/ 84137 w 252412"/>
              <a:gd name="connsiteY20" fmla="*/ 0 h 171451"/>
              <a:gd name="connsiteX21" fmla="*/ 126999 w 252412"/>
              <a:gd name="connsiteY21" fmla="*/ 0 h 171451"/>
              <a:gd name="connsiteX22" fmla="*/ 126999 w 252412"/>
              <a:gd name="connsiteY22" fmla="*/ 41275 h 171451"/>
              <a:gd name="connsiteX23" fmla="*/ 42862 w 252412"/>
              <a:gd name="connsiteY23" fmla="*/ 41275 h 171451"/>
              <a:gd name="connsiteX24" fmla="*/ 84137 w 252412"/>
              <a:gd name="connsiteY24" fmla="*/ 0 h 17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2412" h="171451">
                <a:moveTo>
                  <a:pt x="42862" y="128588"/>
                </a:moveTo>
                <a:cubicBezTo>
                  <a:pt x="42862" y="128588"/>
                  <a:pt x="42862" y="128588"/>
                  <a:pt x="126999" y="128588"/>
                </a:cubicBezTo>
                <a:cubicBezTo>
                  <a:pt x="126999" y="151668"/>
                  <a:pt x="107949" y="171451"/>
                  <a:pt x="84137" y="171451"/>
                </a:cubicBezTo>
                <a:lnTo>
                  <a:pt x="42862" y="171451"/>
                </a:lnTo>
                <a:cubicBezTo>
                  <a:pt x="42862" y="171451"/>
                  <a:pt x="42862" y="171451"/>
                  <a:pt x="42862" y="128588"/>
                </a:cubicBezTo>
                <a:close/>
                <a:moveTo>
                  <a:pt x="127000" y="41275"/>
                </a:moveTo>
                <a:cubicBezTo>
                  <a:pt x="127000" y="41275"/>
                  <a:pt x="127000" y="41275"/>
                  <a:pt x="168275" y="41275"/>
                </a:cubicBezTo>
                <a:cubicBezTo>
                  <a:pt x="168275" y="41275"/>
                  <a:pt x="168275" y="41275"/>
                  <a:pt x="168275" y="171451"/>
                </a:cubicBezTo>
                <a:cubicBezTo>
                  <a:pt x="146050" y="171451"/>
                  <a:pt x="127000" y="151925"/>
                  <a:pt x="127000" y="129144"/>
                </a:cubicBezTo>
                <a:cubicBezTo>
                  <a:pt x="127000" y="129144"/>
                  <a:pt x="127000" y="129144"/>
                  <a:pt x="127000" y="41275"/>
                </a:cubicBezTo>
                <a:close/>
                <a:moveTo>
                  <a:pt x="42862" y="41275"/>
                </a:moveTo>
                <a:cubicBezTo>
                  <a:pt x="42862" y="41275"/>
                  <a:pt x="42862" y="41275"/>
                  <a:pt x="42862" y="128588"/>
                </a:cubicBezTo>
                <a:cubicBezTo>
                  <a:pt x="42862" y="128588"/>
                  <a:pt x="42862" y="128588"/>
                  <a:pt x="0" y="128588"/>
                </a:cubicBezTo>
                <a:cubicBezTo>
                  <a:pt x="0" y="128588"/>
                  <a:pt x="0" y="128588"/>
                  <a:pt x="0" y="84932"/>
                </a:cubicBezTo>
                <a:cubicBezTo>
                  <a:pt x="0" y="60678"/>
                  <a:pt x="19050" y="41275"/>
                  <a:pt x="42862" y="41275"/>
                </a:cubicBezTo>
                <a:close/>
                <a:moveTo>
                  <a:pt x="211137" y="0"/>
                </a:moveTo>
                <a:cubicBezTo>
                  <a:pt x="211137" y="0"/>
                  <a:pt x="211137" y="0"/>
                  <a:pt x="252412" y="0"/>
                </a:cubicBezTo>
                <a:cubicBezTo>
                  <a:pt x="252412" y="0"/>
                  <a:pt x="252412" y="0"/>
                  <a:pt x="252412" y="41275"/>
                </a:cubicBezTo>
                <a:lnTo>
                  <a:pt x="168275" y="41275"/>
                </a:lnTo>
                <a:cubicBezTo>
                  <a:pt x="168275" y="19050"/>
                  <a:pt x="187325" y="0"/>
                  <a:pt x="211137" y="0"/>
                </a:cubicBezTo>
                <a:close/>
                <a:moveTo>
                  <a:pt x="84137" y="0"/>
                </a:moveTo>
                <a:cubicBezTo>
                  <a:pt x="126999" y="0"/>
                  <a:pt x="126999" y="0"/>
                  <a:pt x="126999" y="0"/>
                </a:cubicBezTo>
                <a:cubicBezTo>
                  <a:pt x="126999" y="41275"/>
                  <a:pt x="126999" y="41275"/>
                  <a:pt x="126999" y="41275"/>
                </a:cubicBezTo>
                <a:lnTo>
                  <a:pt x="42862" y="41275"/>
                </a:lnTo>
                <a:cubicBezTo>
                  <a:pt x="42862" y="19050"/>
                  <a:pt x="61912" y="0"/>
                  <a:pt x="84137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57EC9A4-B98A-45F3-8020-152340DC52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B5CBF98-DC9C-42D1-8244-E453161BBE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2098113"/>
            <a:ext cx="2013839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D0B7785-9610-C99B-025D-DD469F3276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57080" y="2098113"/>
            <a:ext cx="2013839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8F693F9E-DCD4-AA3C-924A-427373F168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3545430"/>
            <a:ext cx="2013839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EEE96AD0-F836-C4A4-D48B-05D362368A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57080" y="3545430"/>
            <a:ext cx="2013839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E2B32BE-3D40-DF88-79CB-0D95491A09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E1FAB3-5BEF-1658-56E6-39CE58E3CF67}"/>
              </a:ext>
            </a:extLst>
          </p:cNvPr>
          <p:cNvSpPr/>
          <p:nvPr userDrawn="1"/>
        </p:nvSpPr>
        <p:spPr>
          <a:xfrm>
            <a:off x="0" y="6880720"/>
            <a:ext cx="12192000" cy="3038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To change the background image: Right-click the slide &gt; Format Background &gt; Picture or texture fill &gt; Picture Source &gt; Insert… browse to new 16:9 image</a:t>
            </a:r>
          </a:p>
        </p:txBody>
      </p:sp>
    </p:spTree>
    <p:extLst>
      <p:ext uri="{BB962C8B-B14F-4D97-AF65-F5344CB8AC3E}">
        <p14:creationId xmlns:p14="http://schemas.microsoft.com/office/powerpoint/2010/main" val="323733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 (1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fld id="{C57EC9A4-B98A-45F3-8020-152340DC52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DF1FA2E-0470-FB7A-AFF5-79778DCB7C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84605" y="2367624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B9FF00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78A6A36-B533-73B8-38E5-C99F4F7772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4445" y="2367624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B9FF00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D5C9E1F8-99ED-8B7A-42A6-4B56CE29C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4285" y="2367624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B9FF00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E3E8D54E-40D6-7FEF-F199-7FB64024A7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4125" y="2367624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B9FF00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88FBD8E-E704-FF85-C6D9-8DE0396DE3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84605" y="4397666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B9FF00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EB057653-6B85-C082-C5F0-BAADEA4127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14445" y="4397666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B9FF00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73171E59-DC79-66CB-BB32-19B7702BCA9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44285" y="4397666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B9FF00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388E6E3-A755-A58A-9864-62B6059831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74125" y="4397666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B9FF00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56769ACE-2DF4-E040-EA8D-7ED8560395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D962149-9D23-DA88-2E68-A0BDFF084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1714162" y="6434156"/>
            <a:ext cx="252412" cy="171451"/>
          </a:xfrm>
          <a:custGeom>
            <a:avLst/>
            <a:gdLst>
              <a:gd name="connsiteX0" fmla="*/ 42862 w 252412"/>
              <a:gd name="connsiteY0" fmla="*/ 128588 h 171451"/>
              <a:gd name="connsiteX1" fmla="*/ 126999 w 252412"/>
              <a:gd name="connsiteY1" fmla="*/ 128588 h 171451"/>
              <a:gd name="connsiteX2" fmla="*/ 84137 w 252412"/>
              <a:gd name="connsiteY2" fmla="*/ 171451 h 171451"/>
              <a:gd name="connsiteX3" fmla="*/ 42862 w 252412"/>
              <a:gd name="connsiteY3" fmla="*/ 171451 h 171451"/>
              <a:gd name="connsiteX4" fmla="*/ 42862 w 252412"/>
              <a:gd name="connsiteY4" fmla="*/ 128588 h 171451"/>
              <a:gd name="connsiteX5" fmla="*/ 127000 w 252412"/>
              <a:gd name="connsiteY5" fmla="*/ 41275 h 171451"/>
              <a:gd name="connsiteX6" fmla="*/ 168275 w 252412"/>
              <a:gd name="connsiteY6" fmla="*/ 41275 h 171451"/>
              <a:gd name="connsiteX7" fmla="*/ 168275 w 252412"/>
              <a:gd name="connsiteY7" fmla="*/ 171451 h 171451"/>
              <a:gd name="connsiteX8" fmla="*/ 127000 w 252412"/>
              <a:gd name="connsiteY8" fmla="*/ 129144 h 171451"/>
              <a:gd name="connsiteX9" fmla="*/ 127000 w 252412"/>
              <a:gd name="connsiteY9" fmla="*/ 41275 h 171451"/>
              <a:gd name="connsiteX10" fmla="*/ 42862 w 252412"/>
              <a:gd name="connsiteY10" fmla="*/ 41275 h 171451"/>
              <a:gd name="connsiteX11" fmla="*/ 42862 w 252412"/>
              <a:gd name="connsiteY11" fmla="*/ 128588 h 171451"/>
              <a:gd name="connsiteX12" fmla="*/ 0 w 252412"/>
              <a:gd name="connsiteY12" fmla="*/ 128588 h 171451"/>
              <a:gd name="connsiteX13" fmla="*/ 0 w 252412"/>
              <a:gd name="connsiteY13" fmla="*/ 84932 h 171451"/>
              <a:gd name="connsiteX14" fmla="*/ 42862 w 252412"/>
              <a:gd name="connsiteY14" fmla="*/ 41275 h 171451"/>
              <a:gd name="connsiteX15" fmla="*/ 211137 w 252412"/>
              <a:gd name="connsiteY15" fmla="*/ 0 h 171451"/>
              <a:gd name="connsiteX16" fmla="*/ 252412 w 252412"/>
              <a:gd name="connsiteY16" fmla="*/ 0 h 171451"/>
              <a:gd name="connsiteX17" fmla="*/ 252412 w 252412"/>
              <a:gd name="connsiteY17" fmla="*/ 41275 h 171451"/>
              <a:gd name="connsiteX18" fmla="*/ 168275 w 252412"/>
              <a:gd name="connsiteY18" fmla="*/ 41275 h 171451"/>
              <a:gd name="connsiteX19" fmla="*/ 211137 w 252412"/>
              <a:gd name="connsiteY19" fmla="*/ 0 h 171451"/>
              <a:gd name="connsiteX20" fmla="*/ 84137 w 252412"/>
              <a:gd name="connsiteY20" fmla="*/ 0 h 171451"/>
              <a:gd name="connsiteX21" fmla="*/ 126999 w 252412"/>
              <a:gd name="connsiteY21" fmla="*/ 0 h 171451"/>
              <a:gd name="connsiteX22" fmla="*/ 126999 w 252412"/>
              <a:gd name="connsiteY22" fmla="*/ 41275 h 171451"/>
              <a:gd name="connsiteX23" fmla="*/ 42862 w 252412"/>
              <a:gd name="connsiteY23" fmla="*/ 41275 h 171451"/>
              <a:gd name="connsiteX24" fmla="*/ 84137 w 252412"/>
              <a:gd name="connsiteY24" fmla="*/ 0 h 17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2412" h="171451">
                <a:moveTo>
                  <a:pt x="42862" y="128588"/>
                </a:moveTo>
                <a:cubicBezTo>
                  <a:pt x="42862" y="128588"/>
                  <a:pt x="42862" y="128588"/>
                  <a:pt x="126999" y="128588"/>
                </a:cubicBezTo>
                <a:cubicBezTo>
                  <a:pt x="126999" y="151668"/>
                  <a:pt x="107949" y="171451"/>
                  <a:pt x="84137" y="171451"/>
                </a:cubicBezTo>
                <a:lnTo>
                  <a:pt x="42862" y="171451"/>
                </a:lnTo>
                <a:cubicBezTo>
                  <a:pt x="42862" y="171451"/>
                  <a:pt x="42862" y="171451"/>
                  <a:pt x="42862" y="128588"/>
                </a:cubicBezTo>
                <a:close/>
                <a:moveTo>
                  <a:pt x="127000" y="41275"/>
                </a:moveTo>
                <a:cubicBezTo>
                  <a:pt x="127000" y="41275"/>
                  <a:pt x="127000" y="41275"/>
                  <a:pt x="168275" y="41275"/>
                </a:cubicBezTo>
                <a:cubicBezTo>
                  <a:pt x="168275" y="41275"/>
                  <a:pt x="168275" y="41275"/>
                  <a:pt x="168275" y="171451"/>
                </a:cubicBezTo>
                <a:cubicBezTo>
                  <a:pt x="146050" y="171451"/>
                  <a:pt x="127000" y="151925"/>
                  <a:pt x="127000" y="129144"/>
                </a:cubicBezTo>
                <a:cubicBezTo>
                  <a:pt x="127000" y="129144"/>
                  <a:pt x="127000" y="129144"/>
                  <a:pt x="127000" y="41275"/>
                </a:cubicBezTo>
                <a:close/>
                <a:moveTo>
                  <a:pt x="42862" y="41275"/>
                </a:moveTo>
                <a:cubicBezTo>
                  <a:pt x="42862" y="41275"/>
                  <a:pt x="42862" y="41275"/>
                  <a:pt x="42862" y="128588"/>
                </a:cubicBezTo>
                <a:cubicBezTo>
                  <a:pt x="42862" y="128588"/>
                  <a:pt x="42862" y="128588"/>
                  <a:pt x="0" y="128588"/>
                </a:cubicBezTo>
                <a:cubicBezTo>
                  <a:pt x="0" y="128588"/>
                  <a:pt x="0" y="128588"/>
                  <a:pt x="0" y="84932"/>
                </a:cubicBezTo>
                <a:cubicBezTo>
                  <a:pt x="0" y="60678"/>
                  <a:pt x="19050" y="41275"/>
                  <a:pt x="42862" y="41275"/>
                </a:cubicBezTo>
                <a:close/>
                <a:moveTo>
                  <a:pt x="211137" y="0"/>
                </a:moveTo>
                <a:cubicBezTo>
                  <a:pt x="211137" y="0"/>
                  <a:pt x="211137" y="0"/>
                  <a:pt x="252412" y="0"/>
                </a:cubicBezTo>
                <a:cubicBezTo>
                  <a:pt x="252412" y="0"/>
                  <a:pt x="252412" y="0"/>
                  <a:pt x="252412" y="41275"/>
                </a:cubicBezTo>
                <a:lnTo>
                  <a:pt x="168275" y="41275"/>
                </a:lnTo>
                <a:cubicBezTo>
                  <a:pt x="168275" y="19050"/>
                  <a:pt x="187325" y="0"/>
                  <a:pt x="211137" y="0"/>
                </a:cubicBezTo>
                <a:close/>
                <a:moveTo>
                  <a:pt x="84137" y="0"/>
                </a:moveTo>
                <a:cubicBezTo>
                  <a:pt x="126999" y="0"/>
                  <a:pt x="126999" y="0"/>
                  <a:pt x="126999" y="0"/>
                </a:cubicBezTo>
                <a:cubicBezTo>
                  <a:pt x="126999" y="41275"/>
                  <a:pt x="126999" y="41275"/>
                  <a:pt x="126999" y="41275"/>
                </a:cubicBezTo>
                <a:lnTo>
                  <a:pt x="42862" y="41275"/>
                </a:lnTo>
                <a:cubicBezTo>
                  <a:pt x="42862" y="19050"/>
                  <a:pt x="61912" y="0"/>
                  <a:pt x="8413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4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 (2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289BC1D-D535-EF3A-6453-9903C7B7A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50980" y="-309296"/>
            <a:ext cx="3841022" cy="7682213"/>
          </a:xfrm>
          <a:custGeom>
            <a:avLst/>
            <a:gdLst>
              <a:gd name="connsiteX0" fmla="*/ 2929453 w 2929453"/>
              <a:gd name="connsiteY0" fmla="*/ 0 h 5859035"/>
              <a:gd name="connsiteX1" fmla="*/ 2929453 w 2929453"/>
              <a:gd name="connsiteY1" fmla="*/ 5859035 h 5859035"/>
              <a:gd name="connsiteX2" fmla="*/ 0 w 2929453"/>
              <a:gd name="connsiteY2" fmla="*/ 2947186 h 585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29453" h="5859035">
                <a:moveTo>
                  <a:pt x="2929453" y="0"/>
                </a:moveTo>
                <a:lnTo>
                  <a:pt x="2929453" y="5859035"/>
                </a:lnTo>
                <a:lnTo>
                  <a:pt x="0" y="2947186"/>
                </a:lnTo>
                <a:close/>
              </a:path>
            </a:pathLst>
          </a:custGeom>
          <a:solidFill>
            <a:srgbClr val="BE02F8">
              <a:alpha val="13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486F0CF-58DF-F70E-E682-7EFC06383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00915" y="140651"/>
            <a:ext cx="3391085" cy="6782319"/>
          </a:xfrm>
          <a:custGeom>
            <a:avLst/>
            <a:gdLst>
              <a:gd name="connsiteX0" fmla="*/ 2929453 w 2929453"/>
              <a:gd name="connsiteY0" fmla="*/ 0 h 5859035"/>
              <a:gd name="connsiteX1" fmla="*/ 2929453 w 2929453"/>
              <a:gd name="connsiteY1" fmla="*/ 5859035 h 5859035"/>
              <a:gd name="connsiteX2" fmla="*/ 0 w 2929453"/>
              <a:gd name="connsiteY2" fmla="*/ 2947186 h 585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29453" h="5859035">
                <a:moveTo>
                  <a:pt x="2929453" y="0"/>
                </a:moveTo>
                <a:lnTo>
                  <a:pt x="2929453" y="5859035"/>
                </a:lnTo>
                <a:lnTo>
                  <a:pt x="0" y="2947186"/>
                </a:lnTo>
                <a:close/>
              </a:path>
            </a:pathLst>
          </a:custGeom>
          <a:solidFill>
            <a:srgbClr val="BE02F8">
              <a:alpha val="25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E2F4EEA-289D-4EA9-EB00-E5CBB3136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62548" y="602293"/>
            <a:ext cx="2929453" cy="5859035"/>
          </a:xfrm>
          <a:custGeom>
            <a:avLst/>
            <a:gdLst>
              <a:gd name="connsiteX0" fmla="*/ 2929453 w 2929453"/>
              <a:gd name="connsiteY0" fmla="*/ 0 h 5859035"/>
              <a:gd name="connsiteX1" fmla="*/ 2929453 w 2929453"/>
              <a:gd name="connsiteY1" fmla="*/ 5859035 h 5859035"/>
              <a:gd name="connsiteX2" fmla="*/ 0 w 2929453"/>
              <a:gd name="connsiteY2" fmla="*/ 2947186 h 585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29453" h="5859035">
                <a:moveTo>
                  <a:pt x="2929453" y="0"/>
                </a:moveTo>
                <a:lnTo>
                  <a:pt x="2929453" y="5859035"/>
                </a:lnTo>
                <a:lnTo>
                  <a:pt x="0" y="2947186"/>
                </a:lnTo>
                <a:close/>
              </a:path>
            </a:pathLst>
          </a:custGeom>
          <a:solidFill>
            <a:srgbClr val="BE02F8">
              <a:alpha val="38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6AA8762-DB54-DAA7-C375-5856B64D1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24182" y="1063937"/>
            <a:ext cx="2467821" cy="4935746"/>
          </a:xfrm>
          <a:custGeom>
            <a:avLst/>
            <a:gdLst>
              <a:gd name="connsiteX0" fmla="*/ 2467820 w 2467821"/>
              <a:gd name="connsiteY0" fmla="*/ 0 h 4935746"/>
              <a:gd name="connsiteX1" fmla="*/ 2467821 w 2467821"/>
              <a:gd name="connsiteY1" fmla="*/ 4935746 h 4935746"/>
              <a:gd name="connsiteX2" fmla="*/ 0 w 2467821"/>
              <a:gd name="connsiteY2" fmla="*/ 2482771 h 493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7821" h="4935746">
                <a:moveTo>
                  <a:pt x="2467820" y="0"/>
                </a:moveTo>
                <a:lnTo>
                  <a:pt x="2467821" y="4935746"/>
                </a:lnTo>
                <a:lnTo>
                  <a:pt x="0" y="2482771"/>
                </a:lnTo>
                <a:close/>
              </a:path>
            </a:pathLst>
          </a:custGeom>
          <a:solidFill>
            <a:srgbClr val="BE02F8">
              <a:alpha val="50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20BD658-AFBD-24E9-D68C-7DE36AB2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85819" y="1525604"/>
            <a:ext cx="2006182" cy="4012413"/>
          </a:xfrm>
          <a:custGeom>
            <a:avLst/>
            <a:gdLst>
              <a:gd name="connsiteX0" fmla="*/ 2006182 w 2006182"/>
              <a:gd name="connsiteY0" fmla="*/ 0 h 4012413"/>
              <a:gd name="connsiteX1" fmla="*/ 2006182 w 2006182"/>
              <a:gd name="connsiteY1" fmla="*/ 4012413 h 4012413"/>
              <a:gd name="connsiteX2" fmla="*/ 0 w 2006182"/>
              <a:gd name="connsiteY2" fmla="*/ 2018298 h 4012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6182" h="4012413">
                <a:moveTo>
                  <a:pt x="2006182" y="0"/>
                </a:moveTo>
                <a:lnTo>
                  <a:pt x="2006182" y="4012413"/>
                </a:lnTo>
                <a:lnTo>
                  <a:pt x="0" y="2018298"/>
                </a:lnTo>
                <a:close/>
              </a:path>
            </a:pathLst>
          </a:custGeom>
          <a:solidFill>
            <a:srgbClr val="BE02F8">
              <a:alpha val="63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7E5E0AB-F11D-740C-2480-A71360DB3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47453" y="1987242"/>
            <a:ext cx="1544548" cy="3089137"/>
          </a:xfrm>
          <a:custGeom>
            <a:avLst/>
            <a:gdLst>
              <a:gd name="connsiteX0" fmla="*/ 1544548 w 1544548"/>
              <a:gd name="connsiteY0" fmla="*/ 0 h 3089137"/>
              <a:gd name="connsiteX1" fmla="*/ 1544548 w 1544548"/>
              <a:gd name="connsiteY1" fmla="*/ 3089137 h 3089137"/>
              <a:gd name="connsiteX2" fmla="*/ 0 w 1544548"/>
              <a:gd name="connsiteY2" fmla="*/ 1553878 h 308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4548" h="3089137">
                <a:moveTo>
                  <a:pt x="1544548" y="0"/>
                </a:moveTo>
                <a:lnTo>
                  <a:pt x="1544548" y="3089137"/>
                </a:lnTo>
                <a:lnTo>
                  <a:pt x="0" y="1553878"/>
                </a:lnTo>
                <a:close/>
              </a:path>
            </a:pathLst>
          </a:custGeom>
          <a:solidFill>
            <a:srgbClr val="BE02F8">
              <a:alpha val="75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05F90F4-373D-B436-877D-1B1CF5997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09084" y="2448879"/>
            <a:ext cx="1082918" cy="2165863"/>
          </a:xfrm>
          <a:custGeom>
            <a:avLst/>
            <a:gdLst>
              <a:gd name="connsiteX0" fmla="*/ 1082918 w 1082918"/>
              <a:gd name="connsiteY0" fmla="*/ 0 h 2165863"/>
              <a:gd name="connsiteX1" fmla="*/ 1082918 w 1082918"/>
              <a:gd name="connsiteY1" fmla="*/ 2165863 h 2165863"/>
              <a:gd name="connsiteX2" fmla="*/ 0 w 1082918"/>
              <a:gd name="connsiteY2" fmla="*/ 1089460 h 216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2918" h="2165863">
                <a:moveTo>
                  <a:pt x="1082918" y="0"/>
                </a:moveTo>
                <a:lnTo>
                  <a:pt x="1082918" y="2165863"/>
                </a:lnTo>
                <a:lnTo>
                  <a:pt x="0" y="1089460"/>
                </a:lnTo>
                <a:close/>
              </a:path>
            </a:pathLst>
          </a:custGeom>
          <a:solidFill>
            <a:srgbClr val="BE02F8">
              <a:alpha val="88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EE9DF7D-35FE-79EA-1049-5D3B33943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70717" y="2910515"/>
            <a:ext cx="621285" cy="1242591"/>
          </a:xfrm>
          <a:custGeom>
            <a:avLst/>
            <a:gdLst>
              <a:gd name="connsiteX0" fmla="*/ 621285 w 621285"/>
              <a:gd name="connsiteY0" fmla="*/ 0 h 1242591"/>
              <a:gd name="connsiteX1" fmla="*/ 621285 w 621285"/>
              <a:gd name="connsiteY1" fmla="*/ 1242591 h 1242591"/>
              <a:gd name="connsiteX2" fmla="*/ 0 w 621285"/>
              <a:gd name="connsiteY2" fmla="*/ 625044 h 1242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1285" h="1242591">
                <a:moveTo>
                  <a:pt x="621285" y="0"/>
                </a:moveTo>
                <a:lnTo>
                  <a:pt x="621285" y="1242591"/>
                </a:lnTo>
                <a:lnTo>
                  <a:pt x="0" y="625044"/>
                </a:lnTo>
                <a:close/>
              </a:path>
            </a:pathLst>
          </a:custGeom>
          <a:solidFill>
            <a:srgbClr val="BE02F8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fld id="{C57EC9A4-B98A-45F3-8020-152340DC52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DF1FA2E-0470-FB7A-AFF5-79778DCB7CC9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284605" y="2367624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C4DCE7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78A6A36-B533-73B8-38E5-C99F4F7772AE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14445" y="2367624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C4DCE7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D5C9E1F8-99ED-8B7A-42A6-4B56CE29CC88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344285" y="2367624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C4DCE7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E3E8D54E-40D6-7FEF-F199-7FB64024A7D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8874125" y="2367624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C4DCE7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88FBD8E-E704-FF85-C6D9-8DE0396DE321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284605" y="4397666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C4DCE7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EB057653-6B85-C082-C5F0-BAADEA412765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3814445" y="4397666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C4DCE7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73171E59-DC79-66CB-BB32-19B7702BCA9B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344285" y="4397666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C4DCE7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388E6E3-A755-A58A-9864-62B605983105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8874125" y="4397666"/>
            <a:ext cx="2159635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rgbClr val="C4DCE7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rgbClr val="C4DCE7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A9876869-21FE-8D5F-D455-A73B86A8DF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F43D9E2-5FD7-96E7-2F15-25C1ABD0F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1714162" y="6434156"/>
            <a:ext cx="252412" cy="171451"/>
          </a:xfrm>
          <a:custGeom>
            <a:avLst/>
            <a:gdLst>
              <a:gd name="connsiteX0" fmla="*/ 42862 w 252412"/>
              <a:gd name="connsiteY0" fmla="*/ 128588 h 171451"/>
              <a:gd name="connsiteX1" fmla="*/ 126999 w 252412"/>
              <a:gd name="connsiteY1" fmla="*/ 128588 h 171451"/>
              <a:gd name="connsiteX2" fmla="*/ 84137 w 252412"/>
              <a:gd name="connsiteY2" fmla="*/ 171451 h 171451"/>
              <a:gd name="connsiteX3" fmla="*/ 42862 w 252412"/>
              <a:gd name="connsiteY3" fmla="*/ 171451 h 171451"/>
              <a:gd name="connsiteX4" fmla="*/ 42862 w 252412"/>
              <a:gd name="connsiteY4" fmla="*/ 128588 h 171451"/>
              <a:gd name="connsiteX5" fmla="*/ 127000 w 252412"/>
              <a:gd name="connsiteY5" fmla="*/ 41275 h 171451"/>
              <a:gd name="connsiteX6" fmla="*/ 168275 w 252412"/>
              <a:gd name="connsiteY6" fmla="*/ 41275 h 171451"/>
              <a:gd name="connsiteX7" fmla="*/ 168275 w 252412"/>
              <a:gd name="connsiteY7" fmla="*/ 171451 h 171451"/>
              <a:gd name="connsiteX8" fmla="*/ 127000 w 252412"/>
              <a:gd name="connsiteY8" fmla="*/ 129144 h 171451"/>
              <a:gd name="connsiteX9" fmla="*/ 127000 w 252412"/>
              <a:gd name="connsiteY9" fmla="*/ 41275 h 171451"/>
              <a:gd name="connsiteX10" fmla="*/ 42862 w 252412"/>
              <a:gd name="connsiteY10" fmla="*/ 41275 h 171451"/>
              <a:gd name="connsiteX11" fmla="*/ 42862 w 252412"/>
              <a:gd name="connsiteY11" fmla="*/ 128588 h 171451"/>
              <a:gd name="connsiteX12" fmla="*/ 0 w 252412"/>
              <a:gd name="connsiteY12" fmla="*/ 128588 h 171451"/>
              <a:gd name="connsiteX13" fmla="*/ 0 w 252412"/>
              <a:gd name="connsiteY13" fmla="*/ 84932 h 171451"/>
              <a:gd name="connsiteX14" fmla="*/ 42862 w 252412"/>
              <a:gd name="connsiteY14" fmla="*/ 41275 h 171451"/>
              <a:gd name="connsiteX15" fmla="*/ 211137 w 252412"/>
              <a:gd name="connsiteY15" fmla="*/ 0 h 171451"/>
              <a:gd name="connsiteX16" fmla="*/ 252412 w 252412"/>
              <a:gd name="connsiteY16" fmla="*/ 0 h 171451"/>
              <a:gd name="connsiteX17" fmla="*/ 252412 w 252412"/>
              <a:gd name="connsiteY17" fmla="*/ 41275 h 171451"/>
              <a:gd name="connsiteX18" fmla="*/ 168275 w 252412"/>
              <a:gd name="connsiteY18" fmla="*/ 41275 h 171451"/>
              <a:gd name="connsiteX19" fmla="*/ 211137 w 252412"/>
              <a:gd name="connsiteY19" fmla="*/ 0 h 171451"/>
              <a:gd name="connsiteX20" fmla="*/ 84137 w 252412"/>
              <a:gd name="connsiteY20" fmla="*/ 0 h 171451"/>
              <a:gd name="connsiteX21" fmla="*/ 126999 w 252412"/>
              <a:gd name="connsiteY21" fmla="*/ 0 h 171451"/>
              <a:gd name="connsiteX22" fmla="*/ 126999 w 252412"/>
              <a:gd name="connsiteY22" fmla="*/ 41275 h 171451"/>
              <a:gd name="connsiteX23" fmla="*/ 42862 w 252412"/>
              <a:gd name="connsiteY23" fmla="*/ 41275 h 171451"/>
              <a:gd name="connsiteX24" fmla="*/ 84137 w 252412"/>
              <a:gd name="connsiteY24" fmla="*/ 0 h 17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2412" h="171451">
                <a:moveTo>
                  <a:pt x="42862" y="128588"/>
                </a:moveTo>
                <a:cubicBezTo>
                  <a:pt x="42862" y="128588"/>
                  <a:pt x="42862" y="128588"/>
                  <a:pt x="126999" y="128588"/>
                </a:cubicBezTo>
                <a:cubicBezTo>
                  <a:pt x="126999" y="151668"/>
                  <a:pt x="107949" y="171451"/>
                  <a:pt x="84137" y="171451"/>
                </a:cubicBezTo>
                <a:lnTo>
                  <a:pt x="42862" y="171451"/>
                </a:lnTo>
                <a:cubicBezTo>
                  <a:pt x="42862" y="171451"/>
                  <a:pt x="42862" y="171451"/>
                  <a:pt x="42862" y="128588"/>
                </a:cubicBezTo>
                <a:close/>
                <a:moveTo>
                  <a:pt x="127000" y="41275"/>
                </a:moveTo>
                <a:cubicBezTo>
                  <a:pt x="127000" y="41275"/>
                  <a:pt x="127000" y="41275"/>
                  <a:pt x="168275" y="41275"/>
                </a:cubicBezTo>
                <a:cubicBezTo>
                  <a:pt x="168275" y="41275"/>
                  <a:pt x="168275" y="41275"/>
                  <a:pt x="168275" y="171451"/>
                </a:cubicBezTo>
                <a:cubicBezTo>
                  <a:pt x="146050" y="171451"/>
                  <a:pt x="127000" y="151925"/>
                  <a:pt x="127000" y="129144"/>
                </a:cubicBezTo>
                <a:cubicBezTo>
                  <a:pt x="127000" y="129144"/>
                  <a:pt x="127000" y="129144"/>
                  <a:pt x="127000" y="41275"/>
                </a:cubicBezTo>
                <a:close/>
                <a:moveTo>
                  <a:pt x="42862" y="41275"/>
                </a:moveTo>
                <a:cubicBezTo>
                  <a:pt x="42862" y="41275"/>
                  <a:pt x="42862" y="41275"/>
                  <a:pt x="42862" y="128588"/>
                </a:cubicBezTo>
                <a:cubicBezTo>
                  <a:pt x="42862" y="128588"/>
                  <a:pt x="42862" y="128588"/>
                  <a:pt x="0" y="128588"/>
                </a:cubicBezTo>
                <a:cubicBezTo>
                  <a:pt x="0" y="128588"/>
                  <a:pt x="0" y="128588"/>
                  <a:pt x="0" y="84932"/>
                </a:cubicBezTo>
                <a:cubicBezTo>
                  <a:pt x="0" y="60678"/>
                  <a:pt x="19050" y="41275"/>
                  <a:pt x="42862" y="41275"/>
                </a:cubicBezTo>
                <a:close/>
                <a:moveTo>
                  <a:pt x="211137" y="0"/>
                </a:moveTo>
                <a:cubicBezTo>
                  <a:pt x="211137" y="0"/>
                  <a:pt x="211137" y="0"/>
                  <a:pt x="252412" y="0"/>
                </a:cubicBezTo>
                <a:cubicBezTo>
                  <a:pt x="252412" y="0"/>
                  <a:pt x="252412" y="0"/>
                  <a:pt x="252412" y="41275"/>
                </a:cubicBezTo>
                <a:lnTo>
                  <a:pt x="168275" y="41275"/>
                </a:lnTo>
                <a:cubicBezTo>
                  <a:pt x="168275" y="19050"/>
                  <a:pt x="187325" y="0"/>
                  <a:pt x="211137" y="0"/>
                </a:cubicBezTo>
                <a:close/>
                <a:moveTo>
                  <a:pt x="84137" y="0"/>
                </a:moveTo>
                <a:cubicBezTo>
                  <a:pt x="126999" y="0"/>
                  <a:pt x="126999" y="0"/>
                  <a:pt x="126999" y="0"/>
                </a:cubicBezTo>
                <a:cubicBezTo>
                  <a:pt x="126999" y="41275"/>
                  <a:pt x="126999" y="41275"/>
                  <a:pt x="126999" y="41275"/>
                </a:cubicBezTo>
                <a:lnTo>
                  <a:pt x="42862" y="41275"/>
                </a:lnTo>
                <a:cubicBezTo>
                  <a:pt x="42862" y="19050"/>
                  <a:pt x="61912" y="0"/>
                  <a:pt x="8413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3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Quot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22F348F-FCEB-16C7-4DCE-050175EA6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1"/>
            <a:ext cx="12191999" cy="5973063"/>
          </a:xfrm>
          <a:custGeom>
            <a:avLst/>
            <a:gdLst>
              <a:gd name="connsiteX0" fmla="*/ 0 w 12191999"/>
              <a:gd name="connsiteY0" fmla="*/ 0 h 5973063"/>
              <a:gd name="connsiteX1" fmla="*/ 12191999 w 12191999"/>
              <a:gd name="connsiteY1" fmla="*/ 0 h 5973063"/>
              <a:gd name="connsiteX2" fmla="*/ 12191999 w 12191999"/>
              <a:gd name="connsiteY2" fmla="*/ 2791888 h 5973063"/>
              <a:gd name="connsiteX3" fmla="*/ 12075254 w 12191999"/>
              <a:gd name="connsiteY3" fmla="*/ 2956088 h 5973063"/>
              <a:gd name="connsiteX4" fmla="*/ 6057612 w 12191999"/>
              <a:gd name="connsiteY4" fmla="*/ 5973063 h 5973063"/>
              <a:gd name="connsiteX5" fmla="*/ 39967 w 12191999"/>
              <a:gd name="connsiteY5" fmla="*/ 2956088 h 5973063"/>
              <a:gd name="connsiteX6" fmla="*/ 0 w 12191999"/>
              <a:gd name="connsiteY6" fmla="*/ 2899874 h 597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5973063">
                <a:moveTo>
                  <a:pt x="0" y="0"/>
                </a:moveTo>
                <a:lnTo>
                  <a:pt x="12191999" y="0"/>
                </a:lnTo>
                <a:lnTo>
                  <a:pt x="12191999" y="2791888"/>
                </a:lnTo>
                <a:lnTo>
                  <a:pt x="12075254" y="2956088"/>
                </a:lnTo>
                <a:cubicBezTo>
                  <a:pt x="10705802" y="4787578"/>
                  <a:pt x="8520124" y="5973063"/>
                  <a:pt x="6057612" y="5973063"/>
                </a:cubicBezTo>
                <a:cubicBezTo>
                  <a:pt x="3595097" y="5973063"/>
                  <a:pt x="1409419" y="4787578"/>
                  <a:pt x="39967" y="2956088"/>
                </a:cubicBezTo>
                <a:lnTo>
                  <a:pt x="0" y="2899874"/>
                </a:lnTo>
                <a:close/>
              </a:path>
            </a:pathLst>
          </a:custGeom>
          <a:solidFill>
            <a:srgbClr val="3A62E2">
              <a:alpha val="14000"/>
            </a:srgbClr>
          </a:solidFill>
          <a:ln w="20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027DDE3-0561-3579-1852-2733BE466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12191999" cy="5078028"/>
          </a:xfrm>
          <a:custGeom>
            <a:avLst/>
            <a:gdLst>
              <a:gd name="connsiteX0" fmla="*/ 0 w 12191999"/>
              <a:gd name="connsiteY0" fmla="*/ 0 h 5078028"/>
              <a:gd name="connsiteX1" fmla="*/ 12191999 w 12191999"/>
              <a:gd name="connsiteY1" fmla="*/ 0 h 5078028"/>
              <a:gd name="connsiteX2" fmla="*/ 12191999 w 12191999"/>
              <a:gd name="connsiteY2" fmla="*/ 936667 h 5078028"/>
              <a:gd name="connsiteX3" fmla="*/ 12152286 w 12191999"/>
              <a:gd name="connsiteY3" fmla="*/ 1037407 h 5078028"/>
              <a:gd name="connsiteX4" fmla="*/ 6057612 w 12191999"/>
              <a:gd name="connsiteY4" fmla="*/ 5078028 h 5078028"/>
              <a:gd name="connsiteX5" fmla="*/ 95397 w 12191999"/>
              <a:gd name="connsiteY5" fmla="*/ 1330462 h 5078028"/>
              <a:gd name="connsiteX6" fmla="*/ 0 w 12191999"/>
              <a:gd name="connsiteY6" fmla="*/ 1119407 h 507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5078028">
                <a:moveTo>
                  <a:pt x="0" y="0"/>
                </a:moveTo>
                <a:lnTo>
                  <a:pt x="12191999" y="0"/>
                </a:lnTo>
                <a:lnTo>
                  <a:pt x="12191999" y="936667"/>
                </a:lnTo>
                <a:lnTo>
                  <a:pt x="12152286" y="1037407"/>
                </a:lnTo>
                <a:cubicBezTo>
                  <a:pt x="11148151" y="3411911"/>
                  <a:pt x="8797408" y="5078028"/>
                  <a:pt x="6057612" y="5078028"/>
                </a:cubicBezTo>
                <a:cubicBezTo>
                  <a:pt x="3431965" y="5078028"/>
                  <a:pt x="1163638" y="3547862"/>
                  <a:pt x="95397" y="1330462"/>
                </a:cubicBezTo>
                <a:lnTo>
                  <a:pt x="0" y="1119407"/>
                </a:lnTo>
                <a:close/>
              </a:path>
            </a:pathLst>
          </a:custGeom>
          <a:solidFill>
            <a:srgbClr val="3581D2">
              <a:alpha val="29000"/>
            </a:srgbClr>
          </a:solidFill>
          <a:ln w="20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5B0E796-71F0-02C0-9142-672E5A49D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48923" y="0"/>
            <a:ext cx="11017379" cy="4182993"/>
          </a:xfrm>
          <a:custGeom>
            <a:avLst/>
            <a:gdLst>
              <a:gd name="connsiteX0" fmla="*/ 0 w 11017379"/>
              <a:gd name="connsiteY0" fmla="*/ 0 h 4182993"/>
              <a:gd name="connsiteX1" fmla="*/ 11017379 w 11017379"/>
              <a:gd name="connsiteY1" fmla="*/ 0 h 4182993"/>
              <a:gd name="connsiteX2" fmla="*/ 10970984 w 11017379"/>
              <a:gd name="connsiteY2" fmla="*/ 163422 h 4182993"/>
              <a:gd name="connsiteX3" fmla="*/ 5508690 w 11017379"/>
              <a:gd name="connsiteY3" fmla="*/ 4182993 h 4182993"/>
              <a:gd name="connsiteX4" fmla="*/ 46395 w 11017379"/>
              <a:gd name="connsiteY4" fmla="*/ 163422 h 4182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17379" h="4182993">
                <a:moveTo>
                  <a:pt x="0" y="0"/>
                </a:moveTo>
                <a:lnTo>
                  <a:pt x="11017379" y="0"/>
                </a:lnTo>
                <a:lnTo>
                  <a:pt x="10970984" y="163422"/>
                </a:lnTo>
                <a:cubicBezTo>
                  <a:pt x="10246841" y="2492158"/>
                  <a:pt x="8075185" y="4182993"/>
                  <a:pt x="5508690" y="4182993"/>
                </a:cubicBezTo>
                <a:cubicBezTo>
                  <a:pt x="2942193" y="4182993"/>
                  <a:pt x="770537" y="2492158"/>
                  <a:pt x="46395" y="163422"/>
                </a:cubicBezTo>
                <a:close/>
              </a:path>
            </a:pathLst>
          </a:custGeom>
          <a:solidFill>
            <a:srgbClr val="309BC1">
              <a:alpha val="43000"/>
            </a:srgbClr>
          </a:solidFill>
          <a:ln w="20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A21F5C9-308C-0920-1FED-B94884FF5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87716" y="1"/>
            <a:ext cx="9139793" cy="3287957"/>
          </a:xfrm>
          <a:custGeom>
            <a:avLst/>
            <a:gdLst>
              <a:gd name="connsiteX0" fmla="*/ 0 w 9139793"/>
              <a:gd name="connsiteY0" fmla="*/ 0 h 3287957"/>
              <a:gd name="connsiteX1" fmla="*/ 9139793 w 9139793"/>
              <a:gd name="connsiteY1" fmla="*/ 0 h 3287957"/>
              <a:gd name="connsiteX2" fmla="*/ 9015156 w 9139793"/>
              <a:gd name="connsiteY2" fmla="*/ 340630 h 3287957"/>
              <a:gd name="connsiteX3" fmla="*/ 4569897 w 9139793"/>
              <a:gd name="connsiteY3" fmla="*/ 3287957 h 3287957"/>
              <a:gd name="connsiteX4" fmla="*/ 124637 w 9139793"/>
              <a:gd name="connsiteY4" fmla="*/ 340630 h 3287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9793" h="3287957">
                <a:moveTo>
                  <a:pt x="0" y="0"/>
                </a:moveTo>
                <a:lnTo>
                  <a:pt x="9139793" y="0"/>
                </a:lnTo>
                <a:lnTo>
                  <a:pt x="9015156" y="340630"/>
                </a:lnTo>
                <a:cubicBezTo>
                  <a:pt x="8282776" y="2072651"/>
                  <a:pt x="6568226" y="3287957"/>
                  <a:pt x="4569897" y="3287957"/>
                </a:cubicBezTo>
                <a:cubicBezTo>
                  <a:pt x="2571568" y="3287957"/>
                  <a:pt x="857017" y="2072651"/>
                  <a:pt x="124637" y="340630"/>
                </a:cubicBezTo>
                <a:close/>
              </a:path>
            </a:pathLst>
          </a:custGeom>
          <a:solidFill>
            <a:srgbClr val="29B0AE">
              <a:alpha val="57000"/>
            </a:srgbClr>
          </a:solidFill>
          <a:ln w="20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37CBF6A-D1E7-7599-3610-DA6D49ECB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440800" y="0"/>
            <a:ext cx="7233625" cy="2392922"/>
          </a:xfrm>
          <a:custGeom>
            <a:avLst/>
            <a:gdLst>
              <a:gd name="connsiteX0" fmla="*/ 0 w 7233625"/>
              <a:gd name="connsiteY0" fmla="*/ 0 h 2392922"/>
              <a:gd name="connsiteX1" fmla="*/ 7233625 w 7233625"/>
              <a:gd name="connsiteY1" fmla="*/ 0 h 2392922"/>
              <a:gd name="connsiteX2" fmla="*/ 7071898 w 7233625"/>
              <a:gd name="connsiteY2" fmla="*/ 335840 h 2392922"/>
              <a:gd name="connsiteX3" fmla="*/ 3616813 w 7233625"/>
              <a:gd name="connsiteY3" fmla="*/ 2392922 h 2392922"/>
              <a:gd name="connsiteX4" fmla="*/ 161727 w 7233625"/>
              <a:gd name="connsiteY4" fmla="*/ 335840 h 239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3625" h="2392922">
                <a:moveTo>
                  <a:pt x="0" y="0"/>
                </a:moveTo>
                <a:lnTo>
                  <a:pt x="7233625" y="0"/>
                </a:lnTo>
                <a:lnTo>
                  <a:pt x="7071898" y="335840"/>
                </a:lnTo>
                <a:cubicBezTo>
                  <a:pt x="6406507" y="1561130"/>
                  <a:pt x="5108765" y="2392922"/>
                  <a:pt x="3616813" y="2392922"/>
                </a:cubicBezTo>
                <a:cubicBezTo>
                  <a:pt x="2124861" y="2392922"/>
                  <a:pt x="827118" y="1561130"/>
                  <a:pt x="161727" y="335840"/>
                </a:cubicBezTo>
                <a:close/>
              </a:path>
            </a:pathLst>
          </a:custGeom>
          <a:solidFill>
            <a:srgbClr val="22C398">
              <a:alpha val="71000"/>
            </a:srgbClr>
          </a:solidFill>
          <a:ln w="20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878B790-CF4C-79C4-3ADB-6902E40E5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44677" y="0"/>
            <a:ext cx="5225870" cy="1497886"/>
          </a:xfrm>
          <a:custGeom>
            <a:avLst/>
            <a:gdLst>
              <a:gd name="connsiteX0" fmla="*/ 0 w 5225870"/>
              <a:gd name="connsiteY0" fmla="*/ 0 h 1497886"/>
              <a:gd name="connsiteX1" fmla="*/ 5225870 w 5225870"/>
              <a:gd name="connsiteY1" fmla="*/ 0 h 1497886"/>
              <a:gd name="connsiteX2" fmla="*/ 5129014 w 5225870"/>
              <a:gd name="connsiteY2" fmla="*/ 159502 h 1497886"/>
              <a:gd name="connsiteX3" fmla="*/ 2612936 w 5225870"/>
              <a:gd name="connsiteY3" fmla="*/ 1497886 h 1497886"/>
              <a:gd name="connsiteX4" fmla="*/ 96857 w 5225870"/>
              <a:gd name="connsiteY4" fmla="*/ 159502 h 149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5870" h="1497886">
                <a:moveTo>
                  <a:pt x="0" y="0"/>
                </a:moveTo>
                <a:lnTo>
                  <a:pt x="5225870" y="0"/>
                </a:lnTo>
                <a:lnTo>
                  <a:pt x="5129014" y="159502"/>
                </a:lnTo>
                <a:cubicBezTo>
                  <a:pt x="4583730" y="966987"/>
                  <a:pt x="3660303" y="1497886"/>
                  <a:pt x="2612936" y="1497886"/>
                </a:cubicBezTo>
                <a:cubicBezTo>
                  <a:pt x="1565569" y="1497886"/>
                  <a:pt x="642141" y="966987"/>
                  <a:pt x="96857" y="159502"/>
                </a:cubicBezTo>
                <a:close/>
              </a:path>
            </a:pathLst>
          </a:custGeom>
          <a:solidFill>
            <a:srgbClr val="18D57F">
              <a:alpha val="86000"/>
            </a:srgbClr>
          </a:solidFill>
          <a:ln w="20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F3D6F6C-7DA7-B114-A4C3-077E34865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1465" y="0"/>
            <a:ext cx="2972296" cy="602849"/>
          </a:xfrm>
          <a:custGeom>
            <a:avLst/>
            <a:gdLst>
              <a:gd name="connsiteX0" fmla="*/ 0 w 2972296"/>
              <a:gd name="connsiteY0" fmla="*/ 0 h 602849"/>
              <a:gd name="connsiteX1" fmla="*/ 2972296 w 2972296"/>
              <a:gd name="connsiteY1" fmla="*/ 0 h 602849"/>
              <a:gd name="connsiteX2" fmla="*/ 2846900 w 2972296"/>
              <a:gd name="connsiteY2" fmla="*/ 114039 h 602849"/>
              <a:gd name="connsiteX3" fmla="*/ 1486147 w 2972296"/>
              <a:gd name="connsiteY3" fmla="*/ 602849 h 602849"/>
              <a:gd name="connsiteX4" fmla="*/ 125395 w 2972296"/>
              <a:gd name="connsiteY4" fmla="*/ 114039 h 602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2296" h="602849">
                <a:moveTo>
                  <a:pt x="0" y="0"/>
                </a:moveTo>
                <a:lnTo>
                  <a:pt x="2972296" y="0"/>
                </a:lnTo>
                <a:lnTo>
                  <a:pt x="2846900" y="114039"/>
                </a:lnTo>
                <a:cubicBezTo>
                  <a:pt x="2477112" y="419409"/>
                  <a:pt x="2003036" y="602849"/>
                  <a:pt x="1486147" y="602849"/>
                </a:cubicBezTo>
                <a:cubicBezTo>
                  <a:pt x="969258" y="602849"/>
                  <a:pt x="495183" y="419409"/>
                  <a:pt x="125395" y="114039"/>
                </a:cubicBezTo>
                <a:close/>
              </a:path>
            </a:pathLst>
          </a:custGeom>
          <a:solidFill>
            <a:srgbClr val="05E560"/>
          </a:solidFill>
          <a:ln w="20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A852A-6D2A-043C-FD38-7FB1BC31C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15F2F3-3ADD-C3E1-7B5D-C3ED823BD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395413"/>
            <a:ext cx="11233150" cy="4067175"/>
          </a:xfrm>
        </p:spPr>
        <p:txBody>
          <a:bodyPr anchor="ctr" anchorCtr="0"/>
          <a:lstStyle>
            <a:lvl1pPr algn="ctr">
              <a:defRPr sz="5500" b="0">
                <a:solidFill>
                  <a:srgbClr val="C4DCE7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F3666A-97AE-A88F-61F8-767187272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86E3EFF-B1ED-6024-D48B-29CB7AFF8D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037AB1D-0DDA-097B-D60C-2E3065B9B3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11714162" y="6434156"/>
            <a:ext cx="252412" cy="171451"/>
          </a:xfrm>
          <a:custGeom>
            <a:avLst/>
            <a:gdLst>
              <a:gd name="connsiteX0" fmla="*/ 42862 w 252412"/>
              <a:gd name="connsiteY0" fmla="*/ 128588 h 171451"/>
              <a:gd name="connsiteX1" fmla="*/ 126999 w 252412"/>
              <a:gd name="connsiteY1" fmla="*/ 128588 h 171451"/>
              <a:gd name="connsiteX2" fmla="*/ 84137 w 252412"/>
              <a:gd name="connsiteY2" fmla="*/ 171451 h 171451"/>
              <a:gd name="connsiteX3" fmla="*/ 42862 w 252412"/>
              <a:gd name="connsiteY3" fmla="*/ 171451 h 171451"/>
              <a:gd name="connsiteX4" fmla="*/ 42862 w 252412"/>
              <a:gd name="connsiteY4" fmla="*/ 128588 h 171451"/>
              <a:gd name="connsiteX5" fmla="*/ 127000 w 252412"/>
              <a:gd name="connsiteY5" fmla="*/ 41275 h 171451"/>
              <a:gd name="connsiteX6" fmla="*/ 168275 w 252412"/>
              <a:gd name="connsiteY6" fmla="*/ 41275 h 171451"/>
              <a:gd name="connsiteX7" fmla="*/ 168275 w 252412"/>
              <a:gd name="connsiteY7" fmla="*/ 171451 h 171451"/>
              <a:gd name="connsiteX8" fmla="*/ 127000 w 252412"/>
              <a:gd name="connsiteY8" fmla="*/ 129144 h 171451"/>
              <a:gd name="connsiteX9" fmla="*/ 127000 w 252412"/>
              <a:gd name="connsiteY9" fmla="*/ 41275 h 171451"/>
              <a:gd name="connsiteX10" fmla="*/ 42862 w 252412"/>
              <a:gd name="connsiteY10" fmla="*/ 41275 h 171451"/>
              <a:gd name="connsiteX11" fmla="*/ 42862 w 252412"/>
              <a:gd name="connsiteY11" fmla="*/ 128588 h 171451"/>
              <a:gd name="connsiteX12" fmla="*/ 0 w 252412"/>
              <a:gd name="connsiteY12" fmla="*/ 128588 h 171451"/>
              <a:gd name="connsiteX13" fmla="*/ 0 w 252412"/>
              <a:gd name="connsiteY13" fmla="*/ 84932 h 171451"/>
              <a:gd name="connsiteX14" fmla="*/ 42862 w 252412"/>
              <a:gd name="connsiteY14" fmla="*/ 41275 h 171451"/>
              <a:gd name="connsiteX15" fmla="*/ 211137 w 252412"/>
              <a:gd name="connsiteY15" fmla="*/ 0 h 171451"/>
              <a:gd name="connsiteX16" fmla="*/ 252412 w 252412"/>
              <a:gd name="connsiteY16" fmla="*/ 0 h 171451"/>
              <a:gd name="connsiteX17" fmla="*/ 252412 w 252412"/>
              <a:gd name="connsiteY17" fmla="*/ 41275 h 171451"/>
              <a:gd name="connsiteX18" fmla="*/ 168275 w 252412"/>
              <a:gd name="connsiteY18" fmla="*/ 41275 h 171451"/>
              <a:gd name="connsiteX19" fmla="*/ 211137 w 252412"/>
              <a:gd name="connsiteY19" fmla="*/ 0 h 171451"/>
              <a:gd name="connsiteX20" fmla="*/ 84137 w 252412"/>
              <a:gd name="connsiteY20" fmla="*/ 0 h 171451"/>
              <a:gd name="connsiteX21" fmla="*/ 126999 w 252412"/>
              <a:gd name="connsiteY21" fmla="*/ 0 h 171451"/>
              <a:gd name="connsiteX22" fmla="*/ 126999 w 252412"/>
              <a:gd name="connsiteY22" fmla="*/ 41275 h 171451"/>
              <a:gd name="connsiteX23" fmla="*/ 42862 w 252412"/>
              <a:gd name="connsiteY23" fmla="*/ 41275 h 171451"/>
              <a:gd name="connsiteX24" fmla="*/ 84137 w 252412"/>
              <a:gd name="connsiteY24" fmla="*/ 0 h 17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2412" h="171451">
                <a:moveTo>
                  <a:pt x="42862" y="128588"/>
                </a:moveTo>
                <a:cubicBezTo>
                  <a:pt x="42862" y="128588"/>
                  <a:pt x="42862" y="128588"/>
                  <a:pt x="126999" y="128588"/>
                </a:cubicBezTo>
                <a:cubicBezTo>
                  <a:pt x="126999" y="151668"/>
                  <a:pt x="107949" y="171451"/>
                  <a:pt x="84137" y="171451"/>
                </a:cubicBezTo>
                <a:lnTo>
                  <a:pt x="42862" y="171451"/>
                </a:lnTo>
                <a:cubicBezTo>
                  <a:pt x="42862" y="171451"/>
                  <a:pt x="42862" y="171451"/>
                  <a:pt x="42862" y="128588"/>
                </a:cubicBezTo>
                <a:close/>
                <a:moveTo>
                  <a:pt x="127000" y="41275"/>
                </a:moveTo>
                <a:cubicBezTo>
                  <a:pt x="127000" y="41275"/>
                  <a:pt x="127000" y="41275"/>
                  <a:pt x="168275" y="41275"/>
                </a:cubicBezTo>
                <a:cubicBezTo>
                  <a:pt x="168275" y="41275"/>
                  <a:pt x="168275" y="41275"/>
                  <a:pt x="168275" y="171451"/>
                </a:cubicBezTo>
                <a:cubicBezTo>
                  <a:pt x="146050" y="171451"/>
                  <a:pt x="127000" y="151925"/>
                  <a:pt x="127000" y="129144"/>
                </a:cubicBezTo>
                <a:cubicBezTo>
                  <a:pt x="127000" y="129144"/>
                  <a:pt x="127000" y="129144"/>
                  <a:pt x="127000" y="41275"/>
                </a:cubicBezTo>
                <a:close/>
                <a:moveTo>
                  <a:pt x="42862" y="41275"/>
                </a:moveTo>
                <a:cubicBezTo>
                  <a:pt x="42862" y="41275"/>
                  <a:pt x="42862" y="41275"/>
                  <a:pt x="42862" y="128588"/>
                </a:cubicBezTo>
                <a:cubicBezTo>
                  <a:pt x="42862" y="128588"/>
                  <a:pt x="42862" y="128588"/>
                  <a:pt x="0" y="128588"/>
                </a:cubicBezTo>
                <a:cubicBezTo>
                  <a:pt x="0" y="128588"/>
                  <a:pt x="0" y="128588"/>
                  <a:pt x="0" y="84932"/>
                </a:cubicBezTo>
                <a:cubicBezTo>
                  <a:pt x="0" y="60678"/>
                  <a:pt x="19050" y="41275"/>
                  <a:pt x="42862" y="41275"/>
                </a:cubicBezTo>
                <a:close/>
                <a:moveTo>
                  <a:pt x="211137" y="0"/>
                </a:moveTo>
                <a:cubicBezTo>
                  <a:pt x="211137" y="0"/>
                  <a:pt x="211137" y="0"/>
                  <a:pt x="252412" y="0"/>
                </a:cubicBezTo>
                <a:cubicBezTo>
                  <a:pt x="252412" y="0"/>
                  <a:pt x="252412" y="0"/>
                  <a:pt x="252412" y="41275"/>
                </a:cubicBezTo>
                <a:lnTo>
                  <a:pt x="168275" y="41275"/>
                </a:lnTo>
                <a:cubicBezTo>
                  <a:pt x="168275" y="19050"/>
                  <a:pt x="187325" y="0"/>
                  <a:pt x="211137" y="0"/>
                </a:cubicBezTo>
                <a:close/>
                <a:moveTo>
                  <a:pt x="84137" y="0"/>
                </a:moveTo>
                <a:cubicBezTo>
                  <a:pt x="126999" y="0"/>
                  <a:pt x="126999" y="0"/>
                  <a:pt x="126999" y="0"/>
                </a:cubicBezTo>
                <a:cubicBezTo>
                  <a:pt x="126999" y="41275"/>
                  <a:pt x="126999" y="41275"/>
                  <a:pt x="126999" y="41275"/>
                </a:cubicBezTo>
                <a:lnTo>
                  <a:pt x="42862" y="41275"/>
                </a:lnTo>
                <a:cubicBezTo>
                  <a:pt x="42862" y="19050"/>
                  <a:pt x="61912" y="0"/>
                  <a:pt x="8413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B0B280-3BD7-FF83-1907-D740504C445C}"/>
              </a:ext>
            </a:extLst>
          </p:cNvPr>
          <p:cNvSpPr/>
          <p:nvPr userDrawn="1"/>
        </p:nvSpPr>
        <p:spPr>
          <a:xfrm>
            <a:off x="4215516" y="6880720"/>
            <a:ext cx="3760967" cy="3038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Background colour not to be changed on this slide</a:t>
            </a:r>
          </a:p>
        </p:txBody>
      </p:sp>
    </p:spTree>
    <p:extLst>
      <p:ext uri="{BB962C8B-B14F-4D97-AF65-F5344CB8AC3E}">
        <p14:creationId xmlns:p14="http://schemas.microsoft.com/office/powerpoint/2010/main" val="324081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Quote (Image)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7C9A59B-AC7D-C242-A815-5E16F0B10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689695"/>
            <a:ext cx="12192000" cy="2168304"/>
          </a:xfrm>
          <a:prstGeom prst="rect">
            <a:avLst/>
          </a:prstGeom>
          <a:gradFill>
            <a:gsLst>
              <a:gs pos="84000">
                <a:srgbClr val="443C29">
                  <a:alpha val="52000"/>
                  <a:lumMod val="65000"/>
                </a:srgbClr>
              </a:gs>
              <a:gs pos="32000">
                <a:srgbClr val="75654D">
                  <a:alpha val="0"/>
                  <a:lumMod val="6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 descr="Two workers in a rail tunnel">
            <a:extLst>
              <a:ext uri="{FF2B5EF4-FFF2-40B4-BE49-F238E27FC236}">
                <a16:creationId xmlns:a16="http://schemas.microsoft.com/office/drawing/2014/main" id="{ADD5DACB-D324-5F45-A23C-838495F012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B556648-0E4B-F03F-B17C-71BFB1FE3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146"/>
            <a:ext cx="9548453" cy="6860293"/>
          </a:xfrm>
          <a:custGeom>
            <a:avLst/>
            <a:gdLst>
              <a:gd name="connsiteX0" fmla="*/ 0 w 9548453"/>
              <a:gd name="connsiteY0" fmla="*/ 0 h 6864289"/>
              <a:gd name="connsiteX1" fmla="*/ 9548453 w 9548453"/>
              <a:gd name="connsiteY1" fmla="*/ 0 h 6864289"/>
              <a:gd name="connsiteX2" fmla="*/ 9548453 w 9548453"/>
              <a:gd name="connsiteY2" fmla="*/ 6864289 h 6864289"/>
              <a:gd name="connsiteX3" fmla="*/ 0 w 9548453"/>
              <a:gd name="connsiteY3" fmla="*/ 6864289 h 686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48453" h="6864289">
                <a:moveTo>
                  <a:pt x="0" y="0"/>
                </a:moveTo>
                <a:lnTo>
                  <a:pt x="9548453" y="0"/>
                </a:lnTo>
                <a:lnTo>
                  <a:pt x="9548453" y="6864289"/>
                </a:lnTo>
                <a:lnTo>
                  <a:pt x="0" y="6864289"/>
                </a:lnTo>
                <a:close/>
              </a:path>
            </a:pathLst>
          </a:custGeom>
          <a:solidFill>
            <a:schemeClr val="accent6">
              <a:alpha val="10000"/>
            </a:scheme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E69ADF2-CCDF-0EDC-3217-27A3D124F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147"/>
            <a:ext cx="8832258" cy="6860293"/>
          </a:xfrm>
          <a:custGeom>
            <a:avLst/>
            <a:gdLst>
              <a:gd name="connsiteX0" fmla="*/ 0 w 8832258"/>
              <a:gd name="connsiteY0" fmla="*/ 0 h 6864289"/>
              <a:gd name="connsiteX1" fmla="*/ 8832258 w 8832258"/>
              <a:gd name="connsiteY1" fmla="*/ 0 h 6864289"/>
              <a:gd name="connsiteX2" fmla="*/ 8832258 w 8832258"/>
              <a:gd name="connsiteY2" fmla="*/ 6864289 h 6864289"/>
              <a:gd name="connsiteX3" fmla="*/ 0 w 8832258"/>
              <a:gd name="connsiteY3" fmla="*/ 6864289 h 686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32258" h="6864289">
                <a:moveTo>
                  <a:pt x="0" y="0"/>
                </a:moveTo>
                <a:lnTo>
                  <a:pt x="8832258" y="0"/>
                </a:lnTo>
                <a:lnTo>
                  <a:pt x="8832258" y="6864289"/>
                </a:lnTo>
                <a:lnTo>
                  <a:pt x="0" y="6864289"/>
                </a:lnTo>
                <a:close/>
              </a:path>
            </a:pathLst>
          </a:custGeom>
          <a:solidFill>
            <a:schemeClr val="accent6">
              <a:alpha val="20000"/>
            </a:scheme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B000AD3-B439-6881-B275-25CE18C3C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147"/>
            <a:ext cx="8116066" cy="6860293"/>
          </a:xfrm>
          <a:custGeom>
            <a:avLst/>
            <a:gdLst>
              <a:gd name="connsiteX0" fmla="*/ 0 w 8116066"/>
              <a:gd name="connsiteY0" fmla="*/ 0 h 6864289"/>
              <a:gd name="connsiteX1" fmla="*/ 8116066 w 8116066"/>
              <a:gd name="connsiteY1" fmla="*/ 0 h 6864289"/>
              <a:gd name="connsiteX2" fmla="*/ 8116066 w 8116066"/>
              <a:gd name="connsiteY2" fmla="*/ 6864289 h 6864289"/>
              <a:gd name="connsiteX3" fmla="*/ 0 w 8116066"/>
              <a:gd name="connsiteY3" fmla="*/ 6864289 h 686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066" h="6864289">
                <a:moveTo>
                  <a:pt x="0" y="0"/>
                </a:moveTo>
                <a:lnTo>
                  <a:pt x="8116066" y="0"/>
                </a:lnTo>
                <a:lnTo>
                  <a:pt x="8116066" y="6864289"/>
                </a:lnTo>
                <a:lnTo>
                  <a:pt x="0" y="6864289"/>
                </a:lnTo>
                <a:close/>
              </a:path>
            </a:pathLst>
          </a:custGeom>
          <a:solidFill>
            <a:schemeClr val="accent6">
              <a:alpha val="30000"/>
            </a:scheme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FA47B1D-A5A3-BA3D-CE1E-AF7D417F2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146"/>
            <a:ext cx="7399869" cy="6860293"/>
          </a:xfrm>
          <a:custGeom>
            <a:avLst/>
            <a:gdLst>
              <a:gd name="connsiteX0" fmla="*/ 0 w 7399869"/>
              <a:gd name="connsiteY0" fmla="*/ 0 h 6864289"/>
              <a:gd name="connsiteX1" fmla="*/ 7399869 w 7399869"/>
              <a:gd name="connsiteY1" fmla="*/ 0 h 6864289"/>
              <a:gd name="connsiteX2" fmla="*/ 7399869 w 7399869"/>
              <a:gd name="connsiteY2" fmla="*/ 6864289 h 6864289"/>
              <a:gd name="connsiteX3" fmla="*/ 0 w 7399869"/>
              <a:gd name="connsiteY3" fmla="*/ 6864289 h 686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99869" h="6864289">
                <a:moveTo>
                  <a:pt x="0" y="0"/>
                </a:moveTo>
                <a:lnTo>
                  <a:pt x="7399869" y="0"/>
                </a:lnTo>
                <a:lnTo>
                  <a:pt x="7399869" y="6864289"/>
                </a:lnTo>
                <a:lnTo>
                  <a:pt x="0" y="6864289"/>
                </a:lnTo>
                <a:close/>
              </a:path>
            </a:pathLst>
          </a:custGeom>
          <a:solidFill>
            <a:schemeClr val="accent6">
              <a:alpha val="40000"/>
            </a:scheme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DD1357D-28E9-06FE-47B0-6BD82484C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147"/>
            <a:ext cx="6683676" cy="6860293"/>
          </a:xfrm>
          <a:custGeom>
            <a:avLst/>
            <a:gdLst>
              <a:gd name="connsiteX0" fmla="*/ 0 w 6683676"/>
              <a:gd name="connsiteY0" fmla="*/ 0 h 6864289"/>
              <a:gd name="connsiteX1" fmla="*/ 6683676 w 6683676"/>
              <a:gd name="connsiteY1" fmla="*/ 0 h 6864289"/>
              <a:gd name="connsiteX2" fmla="*/ 6683676 w 6683676"/>
              <a:gd name="connsiteY2" fmla="*/ 6864289 h 6864289"/>
              <a:gd name="connsiteX3" fmla="*/ 0 w 6683676"/>
              <a:gd name="connsiteY3" fmla="*/ 6864289 h 686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3676" h="6864289">
                <a:moveTo>
                  <a:pt x="0" y="0"/>
                </a:moveTo>
                <a:lnTo>
                  <a:pt x="6683676" y="0"/>
                </a:lnTo>
                <a:lnTo>
                  <a:pt x="6683676" y="6864289"/>
                </a:lnTo>
                <a:lnTo>
                  <a:pt x="0" y="6864289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D949163-CFE4-A775-4ECA-4383B7182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146"/>
            <a:ext cx="5967479" cy="6860293"/>
          </a:xfrm>
          <a:custGeom>
            <a:avLst/>
            <a:gdLst>
              <a:gd name="connsiteX0" fmla="*/ 0 w 5967479"/>
              <a:gd name="connsiteY0" fmla="*/ 0 h 6864289"/>
              <a:gd name="connsiteX1" fmla="*/ 5967479 w 5967479"/>
              <a:gd name="connsiteY1" fmla="*/ 0 h 6864289"/>
              <a:gd name="connsiteX2" fmla="*/ 5967479 w 5967479"/>
              <a:gd name="connsiteY2" fmla="*/ 6864289 h 6864289"/>
              <a:gd name="connsiteX3" fmla="*/ 0 w 5967479"/>
              <a:gd name="connsiteY3" fmla="*/ 6864289 h 686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7479" h="6864289">
                <a:moveTo>
                  <a:pt x="0" y="0"/>
                </a:moveTo>
                <a:lnTo>
                  <a:pt x="5967479" y="0"/>
                </a:lnTo>
                <a:lnTo>
                  <a:pt x="5967479" y="6864289"/>
                </a:lnTo>
                <a:lnTo>
                  <a:pt x="0" y="6864289"/>
                </a:lnTo>
                <a:close/>
              </a:path>
            </a:pathLst>
          </a:custGeom>
          <a:solidFill>
            <a:schemeClr val="accent6">
              <a:alpha val="60000"/>
            </a:scheme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5527380-752E-3FC6-16B3-FE1BF9C4C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146"/>
            <a:ext cx="5251286" cy="6860293"/>
          </a:xfrm>
          <a:custGeom>
            <a:avLst/>
            <a:gdLst>
              <a:gd name="connsiteX0" fmla="*/ 0 w 5251286"/>
              <a:gd name="connsiteY0" fmla="*/ 0 h 6864289"/>
              <a:gd name="connsiteX1" fmla="*/ 5251286 w 5251286"/>
              <a:gd name="connsiteY1" fmla="*/ 0 h 6864289"/>
              <a:gd name="connsiteX2" fmla="*/ 5251286 w 5251286"/>
              <a:gd name="connsiteY2" fmla="*/ 6864289 h 6864289"/>
              <a:gd name="connsiteX3" fmla="*/ 0 w 5251286"/>
              <a:gd name="connsiteY3" fmla="*/ 6864289 h 686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1286" h="6864289">
                <a:moveTo>
                  <a:pt x="0" y="0"/>
                </a:moveTo>
                <a:lnTo>
                  <a:pt x="5251286" y="0"/>
                </a:lnTo>
                <a:lnTo>
                  <a:pt x="5251286" y="6864289"/>
                </a:lnTo>
                <a:lnTo>
                  <a:pt x="0" y="6864289"/>
                </a:lnTo>
                <a:close/>
              </a:path>
            </a:pathLst>
          </a:custGeom>
          <a:solidFill>
            <a:schemeClr val="accent6">
              <a:alpha val="70000"/>
            </a:scheme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093603B-24DE-E6AA-C6FB-CC79FDAD7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4535090" cy="6858000"/>
          </a:xfrm>
          <a:custGeom>
            <a:avLst/>
            <a:gdLst>
              <a:gd name="connsiteX0" fmla="*/ 0 w 4535090"/>
              <a:gd name="connsiteY0" fmla="*/ 0 h 5729557"/>
              <a:gd name="connsiteX1" fmla="*/ 4535090 w 4535090"/>
              <a:gd name="connsiteY1" fmla="*/ 0 h 5729557"/>
              <a:gd name="connsiteX2" fmla="*/ 4535090 w 4535090"/>
              <a:gd name="connsiteY2" fmla="*/ 5729557 h 5729557"/>
              <a:gd name="connsiteX3" fmla="*/ 0 w 4535090"/>
              <a:gd name="connsiteY3" fmla="*/ 5729557 h 572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5090" h="5729557">
                <a:moveTo>
                  <a:pt x="0" y="0"/>
                </a:moveTo>
                <a:lnTo>
                  <a:pt x="4535090" y="0"/>
                </a:lnTo>
                <a:lnTo>
                  <a:pt x="4535090" y="5729557"/>
                </a:lnTo>
                <a:lnTo>
                  <a:pt x="0" y="5729557"/>
                </a:lnTo>
                <a:close/>
              </a:path>
            </a:pathLst>
          </a:custGeom>
          <a:solidFill>
            <a:schemeClr val="accent6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8B558B8-55C0-8DE7-E582-87282C8C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1714162" y="6434156"/>
            <a:ext cx="252412" cy="171451"/>
          </a:xfrm>
          <a:custGeom>
            <a:avLst/>
            <a:gdLst>
              <a:gd name="connsiteX0" fmla="*/ 42862 w 252412"/>
              <a:gd name="connsiteY0" fmla="*/ 128588 h 171451"/>
              <a:gd name="connsiteX1" fmla="*/ 126999 w 252412"/>
              <a:gd name="connsiteY1" fmla="*/ 128588 h 171451"/>
              <a:gd name="connsiteX2" fmla="*/ 84137 w 252412"/>
              <a:gd name="connsiteY2" fmla="*/ 171451 h 171451"/>
              <a:gd name="connsiteX3" fmla="*/ 42862 w 252412"/>
              <a:gd name="connsiteY3" fmla="*/ 171451 h 171451"/>
              <a:gd name="connsiteX4" fmla="*/ 42862 w 252412"/>
              <a:gd name="connsiteY4" fmla="*/ 128588 h 171451"/>
              <a:gd name="connsiteX5" fmla="*/ 127000 w 252412"/>
              <a:gd name="connsiteY5" fmla="*/ 41275 h 171451"/>
              <a:gd name="connsiteX6" fmla="*/ 168275 w 252412"/>
              <a:gd name="connsiteY6" fmla="*/ 41275 h 171451"/>
              <a:gd name="connsiteX7" fmla="*/ 168275 w 252412"/>
              <a:gd name="connsiteY7" fmla="*/ 171451 h 171451"/>
              <a:gd name="connsiteX8" fmla="*/ 127000 w 252412"/>
              <a:gd name="connsiteY8" fmla="*/ 129144 h 171451"/>
              <a:gd name="connsiteX9" fmla="*/ 127000 w 252412"/>
              <a:gd name="connsiteY9" fmla="*/ 41275 h 171451"/>
              <a:gd name="connsiteX10" fmla="*/ 42862 w 252412"/>
              <a:gd name="connsiteY10" fmla="*/ 41275 h 171451"/>
              <a:gd name="connsiteX11" fmla="*/ 42862 w 252412"/>
              <a:gd name="connsiteY11" fmla="*/ 128588 h 171451"/>
              <a:gd name="connsiteX12" fmla="*/ 0 w 252412"/>
              <a:gd name="connsiteY12" fmla="*/ 128588 h 171451"/>
              <a:gd name="connsiteX13" fmla="*/ 0 w 252412"/>
              <a:gd name="connsiteY13" fmla="*/ 84932 h 171451"/>
              <a:gd name="connsiteX14" fmla="*/ 42862 w 252412"/>
              <a:gd name="connsiteY14" fmla="*/ 41275 h 171451"/>
              <a:gd name="connsiteX15" fmla="*/ 211137 w 252412"/>
              <a:gd name="connsiteY15" fmla="*/ 0 h 171451"/>
              <a:gd name="connsiteX16" fmla="*/ 252412 w 252412"/>
              <a:gd name="connsiteY16" fmla="*/ 0 h 171451"/>
              <a:gd name="connsiteX17" fmla="*/ 252412 w 252412"/>
              <a:gd name="connsiteY17" fmla="*/ 41275 h 171451"/>
              <a:gd name="connsiteX18" fmla="*/ 168275 w 252412"/>
              <a:gd name="connsiteY18" fmla="*/ 41275 h 171451"/>
              <a:gd name="connsiteX19" fmla="*/ 211137 w 252412"/>
              <a:gd name="connsiteY19" fmla="*/ 0 h 171451"/>
              <a:gd name="connsiteX20" fmla="*/ 84137 w 252412"/>
              <a:gd name="connsiteY20" fmla="*/ 0 h 171451"/>
              <a:gd name="connsiteX21" fmla="*/ 126999 w 252412"/>
              <a:gd name="connsiteY21" fmla="*/ 0 h 171451"/>
              <a:gd name="connsiteX22" fmla="*/ 126999 w 252412"/>
              <a:gd name="connsiteY22" fmla="*/ 41275 h 171451"/>
              <a:gd name="connsiteX23" fmla="*/ 42862 w 252412"/>
              <a:gd name="connsiteY23" fmla="*/ 41275 h 171451"/>
              <a:gd name="connsiteX24" fmla="*/ 84137 w 252412"/>
              <a:gd name="connsiteY24" fmla="*/ 0 h 17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2412" h="171451">
                <a:moveTo>
                  <a:pt x="42862" y="128588"/>
                </a:moveTo>
                <a:cubicBezTo>
                  <a:pt x="42862" y="128588"/>
                  <a:pt x="42862" y="128588"/>
                  <a:pt x="126999" y="128588"/>
                </a:cubicBezTo>
                <a:cubicBezTo>
                  <a:pt x="126999" y="151668"/>
                  <a:pt x="107949" y="171451"/>
                  <a:pt x="84137" y="171451"/>
                </a:cubicBezTo>
                <a:lnTo>
                  <a:pt x="42862" y="171451"/>
                </a:lnTo>
                <a:cubicBezTo>
                  <a:pt x="42862" y="171451"/>
                  <a:pt x="42862" y="171451"/>
                  <a:pt x="42862" y="128588"/>
                </a:cubicBezTo>
                <a:close/>
                <a:moveTo>
                  <a:pt x="127000" y="41275"/>
                </a:moveTo>
                <a:cubicBezTo>
                  <a:pt x="127000" y="41275"/>
                  <a:pt x="127000" y="41275"/>
                  <a:pt x="168275" y="41275"/>
                </a:cubicBezTo>
                <a:cubicBezTo>
                  <a:pt x="168275" y="41275"/>
                  <a:pt x="168275" y="41275"/>
                  <a:pt x="168275" y="171451"/>
                </a:cubicBezTo>
                <a:cubicBezTo>
                  <a:pt x="146050" y="171451"/>
                  <a:pt x="127000" y="151925"/>
                  <a:pt x="127000" y="129144"/>
                </a:cubicBezTo>
                <a:cubicBezTo>
                  <a:pt x="127000" y="129144"/>
                  <a:pt x="127000" y="129144"/>
                  <a:pt x="127000" y="41275"/>
                </a:cubicBezTo>
                <a:close/>
                <a:moveTo>
                  <a:pt x="42862" y="41275"/>
                </a:moveTo>
                <a:cubicBezTo>
                  <a:pt x="42862" y="41275"/>
                  <a:pt x="42862" y="41275"/>
                  <a:pt x="42862" y="128588"/>
                </a:cubicBezTo>
                <a:cubicBezTo>
                  <a:pt x="42862" y="128588"/>
                  <a:pt x="42862" y="128588"/>
                  <a:pt x="0" y="128588"/>
                </a:cubicBezTo>
                <a:cubicBezTo>
                  <a:pt x="0" y="128588"/>
                  <a:pt x="0" y="128588"/>
                  <a:pt x="0" y="84932"/>
                </a:cubicBezTo>
                <a:cubicBezTo>
                  <a:pt x="0" y="60678"/>
                  <a:pt x="19050" y="41275"/>
                  <a:pt x="42862" y="41275"/>
                </a:cubicBezTo>
                <a:close/>
                <a:moveTo>
                  <a:pt x="211137" y="0"/>
                </a:moveTo>
                <a:cubicBezTo>
                  <a:pt x="211137" y="0"/>
                  <a:pt x="211137" y="0"/>
                  <a:pt x="252412" y="0"/>
                </a:cubicBezTo>
                <a:cubicBezTo>
                  <a:pt x="252412" y="0"/>
                  <a:pt x="252412" y="0"/>
                  <a:pt x="252412" y="41275"/>
                </a:cubicBezTo>
                <a:lnTo>
                  <a:pt x="168275" y="41275"/>
                </a:lnTo>
                <a:cubicBezTo>
                  <a:pt x="168275" y="19050"/>
                  <a:pt x="187325" y="0"/>
                  <a:pt x="211137" y="0"/>
                </a:cubicBezTo>
                <a:close/>
                <a:moveTo>
                  <a:pt x="84137" y="0"/>
                </a:moveTo>
                <a:cubicBezTo>
                  <a:pt x="126999" y="0"/>
                  <a:pt x="126999" y="0"/>
                  <a:pt x="126999" y="0"/>
                </a:cubicBezTo>
                <a:cubicBezTo>
                  <a:pt x="126999" y="41275"/>
                  <a:pt x="126999" y="41275"/>
                  <a:pt x="126999" y="41275"/>
                </a:cubicBezTo>
                <a:lnTo>
                  <a:pt x="42862" y="41275"/>
                </a:lnTo>
                <a:cubicBezTo>
                  <a:pt x="42862" y="19050"/>
                  <a:pt x="61912" y="0"/>
                  <a:pt x="8413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A852A-6D2A-043C-FD38-7FB1BC31C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15F2F3-3ADD-C3E1-7B5D-C3ED823BD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395413"/>
            <a:ext cx="6632576" cy="4067175"/>
          </a:xfrm>
        </p:spPr>
        <p:txBody>
          <a:bodyPr anchor="ctr" anchorCtr="0"/>
          <a:lstStyle>
            <a:lvl1pPr>
              <a:defRPr sz="4700" b="0">
                <a:solidFill>
                  <a:srgbClr val="C4DCE7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F3666A-97AE-A88F-61F8-767187272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81820D1-0098-AA20-8504-85CEFF011B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6CD789-6770-8D97-8BCF-FB4FB554FD33}"/>
              </a:ext>
            </a:extLst>
          </p:cNvPr>
          <p:cNvSpPr/>
          <p:nvPr userDrawn="1"/>
        </p:nvSpPr>
        <p:spPr>
          <a:xfrm>
            <a:off x="0" y="6858000"/>
            <a:ext cx="12192000" cy="3038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To change the background image: Right-click the slide &gt; Format Background &gt; Picture or texture fill &gt; Picture Source &gt; Insert… browse to new 16:9 image</a:t>
            </a:r>
          </a:p>
        </p:txBody>
      </p:sp>
    </p:spTree>
    <p:extLst>
      <p:ext uri="{BB962C8B-B14F-4D97-AF65-F5344CB8AC3E}">
        <p14:creationId xmlns:p14="http://schemas.microsoft.com/office/powerpoint/2010/main" val="217848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 + Headshot (Purpl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C1C04F3-8890-9161-C470-D84429E16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1" y="881401"/>
            <a:ext cx="10114476" cy="5978891"/>
          </a:xfrm>
          <a:custGeom>
            <a:avLst/>
            <a:gdLst>
              <a:gd name="connsiteX0" fmla="*/ 4450591 w 10114476"/>
              <a:gd name="connsiteY0" fmla="*/ 0 h 5978891"/>
              <a:gd name="connsiteX1" fmla="*/ 10114476 w 10114476"/>
              <a:gd name="connsiteY1" fmla="*/ 5663886 h 5978891"/>
              <a:gd name="connsiteX2" fmla="*/ 10107106 w 10114476"/>
              <a:gd name="connsiteY2" fmla="*/ 5955348 h 5978891"/>
              <a:gd name="connsiteX3" fmla="*/ 10105316 w 10114476"/>
              <a:gd name="connsiteY3" fmla="*/ 5978891 h 5978891"/>
              <a:gd name="connsiteX4" fmla="*/ 0 w 10114476"/>
              <a:gd name="connsiteY4" fmla="*/ 5978891 h 5978891"/>
              <a:gd name="connsiteX5" fmla="*/ 0 w 10114476"/>
              <a:gd name="connsiteY5" fmla="*/ 2163010 h 5978891"/>
              <a:gd name="connsiteX6" fmla="*/ 80062 w 10114476"/>
              <a:gd name="connsiteY6" fmla="*/ 2061130 h 5978891"/>
              <a:gd name="connsiteX7" fmla="*/ 4450591 w 10114476"/>
              <a:gd name="connsiteY7" fmla="*/ 0 h 5978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14476" h="5978891">
                <a:moveTo>
                  <a:pt x="4450591" y="0"/>
                </a:moveTo>
                <a:cubicBezTo>
                  <a:pt x="7578641" y="0"/>
                  <a:pt x="10114476" y="2535812"/>
                  <a:pt x="10114476" y="5663886"/>
                </a:cubicBezTo>
                <a:cubicBezTo>
                  <a:pt x="10114476" y="5761638"/>
                  <a:pt x="10111999" y="5858812"/>
                  <a:pt x="10107106" y="5955348"/>
                </a:cubicBezTo>
                <a:lnTo>
                  <a:pt x="10105316" y="5978891"/>
                </a:lnTo>
                <a:lnTo>
                  <a:pt x="0" y="5978891"/>
                </a:lnTo>
                <a:lnTo>
                  <a:pt x="0" y="2163010"/>
                </a:lnTo>
                <a:lnTo>
                  <a:pt x="80062" y="2061130"/>
                </a:lnTo>
                <a:cubicBezTo>
                  <a:pt x="1118903" y="802347"/>
                  <a:pt x="2691049" y="0"/>
                  <a:pt x="4450591" y="0"/>
                </a:cubicBezTo>
                <a:close/>
              </a:path>
            </a:pathLst>
          </a:custGeom>
          <a:solidFill>
            <a:srgbClr val="BE02F8">
              <a:alpha val="11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5A70621-6C81-5C60-C05B-498ECF558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0" y="1447790"/>
            <a:ext cx="9548087" cy="5412502"/>
          </a:xfrm>
          <a:custGeom>
            <a:avLst/>
            <a:gdLst>
              <a:gd name="connsiteX0" fmla="*/ 4450590 w 9548087"/>
              <a:gd name="connsiteY0" fmla="*/ 0 h 5412502"/>
              <a:gd name="connsiteX1" fmla="*/ 9548087 w 9548087"/>
              <a:gd name="connsiteY1" fmla="*/ 5097497 h 5412502"/>
              <a:gd name="connsiteX2" fmla="*/ 9541454 w 9548087"/>
              <a:gd name="connsiteY2" fmla="*/ 5359814 h 5412502"/>
              <a:gd name="connsiteX3" fmla="*/ 9537448 w 9548087"/>
              <a:gd name="connsiteY3" fmla="*/ 5412502 h 5412502"/>
              <a:gd name="connsiteX4" fmla="*/ 0 w 9548087"/>
              <a:gd name="connsiteY4" fmla="*/ 5412502 h 5412502"/>
              <a:gd name="connsiteX5" fmla="*/ 0 w 9548087"/>
              <a:gd name="connsiteY5" fmla="*/ 2615603 h 5412502"/>
              <a:gd name="connsiteX6" fmla="*/ 223666 w 9548087"/>
              <a:gd name="connsiteY6" fmla="*/ 2247439 h 5412502"/>
              <a:gd name="connsiteX7" fmla="*/ 4450590 w 9548087"/>
              <a:gd name="connsiteY7" fmla="*/ 0 h 5412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48087" h="5412502">
                <a:moveTo>
                  <a:pt x="4450590" y="0"/>
                </a:moveTo>
                <a:cubicBezTo>
                  <a:pt x="7265882" y="0"/>
                  <a:pt x="9548087" y="2282229"/>
                  <a:pt x="9548087" y="5097497"/>
                </a:cubicBezTo>
                <a:cubicBezTo>
                  <a:pt x="9548087" y="5185475"/>
                  <a:pt x="9545858" y="5272931"/>
                  <a:pt x="9541454" y="5359814"/>
                </a:cubicBezTo>
                <a:lnTo>
                  <a:pt x="9537448" y="5412502"/>
                </a:lnTo>
                <a:lnTo>
                  <a:pt x="0" y="5412502"/>
                </a:lnTo>
                <a:lnTo>
                  <a:pt x="0" y="2615603"/>
                </a:lnTo>
                <a:lnTo>
                  <a:pt x="223666" y="2247439"/>
                </a:lnTo>
                <a:cubicBezTo>
                  <a:pt x="1139723" y="891496"/>
                  <a:pt x="2691047" y="0"/>
                  <a:pt x="4450590" y="0"/>
                </a:cubicBezTo>
                <a:close/>
              </a:path>
            </a:pathLst>
          </a:custGeom>
          <a:solidFill>
            <a:srgbClr val="BE02F8">
              <a:alpha val="22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CB17279-BAEC-54CC-7E8C-007473F8C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0" y="2014179"/>
            <a:ext cx="8981697" cy="4846113"/>
          </a:xfrm>
          <a:custGeom>
            <a:avLst/>
            <a:gdLst>
              <a:gd name="connsiteX0" fmla="*/ 4450589 w 8981697"/>
              <a:gd name="connsiteY0" fmla="*/ 0 h 4846113"/>
              <a:gd name="connsiteX1" fmla="*/ 8981697 w 8981697"/>
              <a:gd name="connsiteY1" fmla="*/ 4531108 h 4846113"/>
              <a:gd name="connsiteX2" fmla="*/ 8975801 w 8981697"/>
              <a:gd name="connsiteY2" fmla="*/ 4764278 h 4846113"/>
              <a:gd name="connsiteX3" fmla="*/ 8969578 w 8981697"/>
              <a:gd name="connsiteY3" fmla="*/ 4846113 h 4846113"/>
              <a:gd name="connsiteX4" fmla="*/ 0 w 8981697"/>
              <a:gd name="connsiteY4" fmla="*/ 4846113 h 4846113"/>
              <a:gd name="connsiteX5" fmla="*/ 0 w 8981697"/>
              <a:gd name="connsiteY5" fmla="*/ 3693523 h 4846113"/>
              <a:gd name="connsiteX6" fmla="*/ 11537 w 8981697"/>
              <a:gd name="connsiteY6" fmla="*/ 3617931 h 4846113"/>
              <a:gd name="connsiteX7" fmla="*/ 4450589 w 8981697"/>
              <a:gd name="connsiteY7" fmla="*/ 0 h 484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81697" h="4846113">
                <a:moveTo>
                  <a:pt x="4450589" y="0"/>
                </a:moveTo>
                <a:cubicBezTo>
                  <a:pt x="6953007" y="0"/>
                  <a:pt x="8981697" y="2028644"/>
                  <a:pt x="8981697" y="4531108"/>
                </a:cubicBezTo>
                <a:cubicBezTo>
                  <a:pt x="8981697" y="4609310"/>
                  <a:pt x="8979716" y="4687049"/>
                  <a:pt x="8975801" y="4764278"/>
                </a:cubicBezTo>
                <a:lnTo>
                  <a:pt x="8969578" y="4846113"/>
                </a:lnTo>
                <a:lnTo>
                  <a:pt x="0" y="4846113"/>
                </a:lnTo>
                <a:lnTo>
                  <a:pt x="0" y="3693523"/>
                </a:lnTo>
                <a:lnTo>
                  <a:pt x="11537" y="3617931"/>
                </a:lnTo>
                <a:cubicBezTo>
                  <a:pt x="434045" y="1553181"/>
                  <a:pt x="2260934" y="0"/>
                  <a:pt x="4450589" y="0"/>
                </a:cubicBezTo>
                <a:close/>
              </a:path>
            </a:pathLst>
          </a:custGeom>
          <a:solidFill>
            <a:srgbClr val="BE02F8">
              <a:alpha val="33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D2CFBA6-89BA-897A-03AF-0254DCDC9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1309" y="2580568"/>
            <a:ext cx="7929439" cy="4279724"/>
          </a:xfrm>
          <a:custGeom>
            <a:avLst/>
            <a:gdLst>
              <a:gd name="connsiteX0" fmla="*/ 3964720 w 7929439"/>
              <a:gd name="connsiteY0" fmla="*/ 0 h 4279724"/>
              <a:gd name="connsiteX1" fmla="*/ 7929439 w 7929439"/>
              <a:gd name="connsiteY1" fmla="*/ 3964719 h 4279724"/>
              <a:gd name="connsiteX2" fmla="*/ 7913532 w 7929439"/>
              <a:gd name="connsiteY2" fmla="*/ 4279724 h 4279724"/>
              <a:gd name="connsiteX3" fmla="*/ 15906 w 7929439"/>
              <a:gd name="connsiteY3" fmla="*/ 4279724 h 4279724"/>
              <a:gd name="connsiteX4" fmla="*/ 0 w 7929439"/>
              <a:gd name="connsiteY4" fmla="*/ 3964719 h 4279724"/>
              <a:gd name="connsiteX5" fmla="*/ 3964720 w 7929439"/>
              <a:gd name="connsiteY5" fmla="*/ 0 h 4279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29439" h="4279724">
                <a:moveTo>
                  <a:pt x="3964720" y="0"/>
                </a:moveTo>
                <a:cubicBezTo>
                  <a:pt x="6154378" y="0"/>
                  <a:pt x="7929439" y="1775061"/>
                  <a:pt x="7929439" y="3964719"/>
                </a:cubicBezTo>
                <a:lnTo>
                  <a:pt x="7913532" y="4279724"/>
                </a:lnTo>
                <a:lnTo>
                  <a:pt x="15906" y="4279724"/>
                </a:lnTo>
                <a:lnTo>
                  <a:pt x="0" y="3964719"/>
                </a:lnTo>
                <a:cubicBezTo>
                  <a:pt x="0" y="1775061"/>
                  <a:pt x="1775062" y="0"/>
                  <a:pt x="3964720" y="0"/>
                </a:cubicBezTo>
                <a:close/>
              </a:path>
            </a:pathLst>
          </a:custGeom>
          <a:solidFill>
            <a:srgbClr val="BE02F8">
              <a:alpha val="44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4E454A4-5C28-6F2B-3E91-D3096F4DC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7698" y="3146957"/>
            <a:ext cx="6796663" cy="3713335"/>
          </a:xfrm>
          <a:custGeom>
            <a:avLst/>
            <a:gdLst>
              <a:gd name="connsiteX0" fmla="*/ 3398332 w 6796663"/>
              <a:gd name="connsiteY0" fmla="*/ 0 h 3713335"/>
              <a:gd name="connsiteX1" fmla="*/ 6796663 w 6796663"/>
              <a:gd name="connsiteY1" fmla="*/ 3398331 h 3713335"/>
              <a:gd name="connsiteX2" fmla="*/ 6780757 w 6796663"/>
              <a:gd name="connsiteY2" fmla="*/ 3713335 h 3713335"/>
              <a:gd name="connsiteX3" fmla="*/ 15906 w 6796663"/>
              <a:gd name="connsiteY3" fmla="*/ 3713335 h 3713335"/>
              <a:gd name="connsiteX4" fmla="*/ 0 w 6796663"/>
              <a:gd name="connsiteY4" fmla="*/ 3398331 h 3713335"/>
              <a:gd name="connsiteX5" fmla="*/ 3398332 w 6796663"/>
              <a:gd name="connsiteY5" fmla="*/ 0 h 3713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96663" h="3713335">
                <a:moveTo>
                  <a:pt x="3398332" y="0"/>
                </a:moveTo>
                <a:cubicBezTo>
                  <a:pt x="5275229" y="0"/>
                  <a:pt x="6796663" y="1521489"/>
                  <a:pt x="6796663" y="3398331"/>
                </a:cubicBezTo>
                <a:lnTo>
                  <a:pt x="6780757" y="3713335"/>
                </a:lnTo>
                <a:lnTo>
                  <a:pt x="15906" y="3713335"/>
                </a:lnTo>
                <a:lnTo>
                  <a:pt x="0" y="3398331"/>
                </a:lnTo>
                <a:cubicBezTo>
                  <a:pt x="0" y="1521489"/>
                  <a:pt x="1521490" y="0"/>
                  <a:pt x="3398332" y="0"/>
                </a:cubicBezTo>
                <a:close/>
              </a:path>
            </a:pathLst>
          </a:custGeom>
          <a:solidFill>
            <a:srgbClr val="BE02F8">
              <a:alpha val="56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DC3F061-C166-A50E-CB9D-1ADEADCB3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14086" y="3713344"/>
            <a:ext cx="5663886" cy="3146948"/>
          </a:xfrm>
          <a:custGeom>
            <a:avLst/>
            <a:gdLst>
              <a:gd name="connsiteX0" fmla="*/ 2831943 w 5663886"/>
              <a:gd name="connsiteY0" fmla="*/ 0 h 3146948"/>
              <a:gd name="connsiteX1" fmla="*/ 5663886 w 5663886"/>
              <a:gd name="connsiteY1" fmla="*/ 2831942 h 3146948"/>
              <a:gd name="connsiteX2" fmla="*/ 5649265 w 5663886"/>
              <a:gd name="connsiteY2" fmla="*/ 3121492 h 3146948"/>
              <a:gd name="connsiteX3" fmla="*/ 5645380 w 5663886"/>
              <a:gd name="connsiteY3" fmla="*/ 3146948 h 3146948"/>
              <a:gd name="connsiteX4" fmla="*/ 18506 w 5663886"/>
              <a:gd name="connsiteY4" fmla="*/ 3146948 h 3146948"/>
              <a:gd name="connsiteX5" fmla="*/ 14621 w 5663886"/>
              <a:gd name="connsiteY5" fmla="*/ 3121492 h 3146948"/>
              <a:gd name="connsiteX6" fmla="*/ 0 w 5663886"/>
              <a:gd name="connsiteY6" fmla="*/ 2831942 h 3146948"/>
              <a:gd name="connsiteX7" fmla="*/ 2831943 w 5663886"/>
              <a:gd name="connsiteY7" fmla="*/ 0 h 3146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63886" h="3146948">
                <a:moveTo>
                  <a:pt x="2831943" y="0"/>
                </a:moveTo>
                <a:cubicBezTo>
                  <a:pt x="4395968" y="0"/>
                  <a:pt x="5663886" y="1267905"/>
                  <a:pt x="5663886" y="2831942"/>
                </a:cubicBezTo>
                <a:cubicBezTo>
                  <a:pt x="5663886" y="2929694"/>
                  <a:pt x="5658933" y="3026290"/>
                  <a:pt x="5649265" y="3121492"/>
                </a:cubicBezTo>
                <a:lnTo>
                  <a:pt x="5645380" y="3146948"/>
                </a:lnTo>
                <a:lnTo>
                  <a:pt x="18506" y="3146948"/>
                </a:lnTo>
                <a:lnTo>
                  <a:pt x="14621" y="3121492"/>
                </a:lnTo>
                <a:cubicBezTo>
                  <a:pt x="4953" y="3026290"/>
                  <a:pt x="0" y="2929694"/>
                  <a:pt x="0" y="2831942"/>
                </a:cubicBezTo>
                <a:cubicBezTo>
                  <a:pt x="0" y="1267905"/>
                  <a:pt x="1267906" y="0"/>
                  <a:pt x="2831943" y="0"/>
                </a:cubicBezTo>
                <a:close/>
              </a:path>
            </a:pathLst>
          </a:custGeom>
          <a:solidFill>
            <a:srgbClr val="BE02F8">
              <a:alpha val="67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9CE4ABD-E9D5-8113-F0EC-81AC75B5E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180475" y="4279734"/>
            <a:ext cx="4531108" cy="2580559"/>
          </a:xfrm>
          <a:custGeom>
            <a:avLst/>
            <a:gdLst>
              <a:gd name="connsiteX0" fmla="*/ 2265554 w 4531108"/>
              <a:gd name="connsiteY0" fmla="*/ 0 h 2580559"/>
              <a:gd name="connsiteX1" fmla="*/ 4531108 w 4531108"/>
              <a:gd name="connsiteY1" fmla="*/ 2265553 h 2580559"/>
              <a:gd name="connsiteX2" fmla="*/ 4519412 w 4531108"/>
              <a:gd name="connsiteY2" fmla="*/ 2497193 h 2580559"/>
              <a:gd name="connsiteX3" fmla="*/ 4506689 w 4531108"/>
              <a:gd name="connsiteY3" fmla="*/ 2580559 h 2580559"/>
              <a:gd name="connsiteX4" fmla="*/ 24420 w 4531108"/>
              <a:gd name="connsiteY4" fmla="*/ 2580559 h 2580559"/>
              <a:gd name="connsiteX5" fmla="*/ 11697 w 4531108"/>
              <a:gd name="connsiteY5" fmla="*/ 2497193 h 2580559"/>
              <a:gd name="connsiteX6" fmla="*/ 0 w 4531108"/>
              <a:gd name="connsiteY6" fmla="*/ 2265553 h 2580559"/>
              <a:gd name="connsiteX7" fmla="*/ 2265554 w 4531108"/>
              <a:gd name="connsiteY7" fmla="*/ 0 h 258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1108" h="2580559">
                <a:moveTo>
                  <a:pt x="2265554" y="0"/>
                </a:moveTo>
                <a:cubicBezTo>
                  <a:pt x="3516820" y="0"/>
                  <a:pt x="4531108" y="1014322"/>
                  <a:pt x="4531108" y="2265553"/>
                </a:cubicBezTo>
                <a:cubicBezTo>
                  <a:pt x="4531108" y="2343755"/>
                  <a:pt x="4527146" y="2421032"/>
                  <a:pt x="4519412" y="2497193"/>
                </a:cubicBezTo>
                <a:lnTo>
                  <a:pt x="4506689" y="2580559"/>
                </a:lnTo>
                <a:lnTo>
                  <a:pt x="24420" y="2580559"/>
                </a:lnTo>
                <a:lnTo>
                  <a:pt x="11697" y="2497193"/>
                </a:lnTo>
                <a:cubicBezTo>
                  <a:pt x="3962" y="2421032"/>
                  <a:pt x="0" y="2343755"/>
                  <a:pt x="0" y="2265553"/>
                </a:cubicBezTo>
                <a:cubicBezTo>
                  <a:pt x="0" y="1014322"/>
                  <a:pt x="1014323" y="0"/>
                  <a:pt x="2265554" y="0"/>
                </a:cubicBezTo>
                <a:close/>
              </a:path>
            </a:pathLst>
          </a:custGeom>
          <a:solidFill>
            <a:srgbClr val="BE02F8">
              <a:alpha val="78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E38C276-C394-E9DF-B20F-E0A676990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46864" y="4846121"/>
            <a:ext cx="3398331" cy="2014171"/>
          </a:xfrm>
          <a:custGeom>
            <a:avLst/>
            <a:gdLst>
              <a:gd name="connsiteX0" fmla="*/ 1699166 w 3398331"/>
              <a:gd name="connsiteY0" fmla="*/ 0 h 2014171"/>
              <a:gd name="connsiteX1" fmla="*/ 3398331 w 3398331"/>
              <a:gd name="connsiteY1" fmla="*/ 1699166 h 2014171"/>
              <a:gd name="connsiteX2" fmla="*/ 3389559 w 3398331"/>
              <a:gd name="connsiteY2" fmla="*/ 1872896 h 2014171"/>
              <a:gd name="connsiteX3" fmla="*/ 3367997 w 3398331"/>
              <a:gd name="connsiteY3" fmla="*/ 2014171 h 2014171"/>
              <a:gd name="connsiteX4" fmla="*/ 30334 w 3398331"/>
              <a:gd name="connsiteY4" fmla="*/ 2014171 h 2014171"/>
              <a:gd name="connsiteX5" fmla="*/ 8773 w 3398331"/>
              <a:gd name="connsiteY5" fmla="*/ 1872896 h 2014171"/>
              <a:gd name="connsiteX6" fmla="*/ 0 w 3398331"/>
              <a:gd name="connsiteY6" fmla="*/ 1699166 h 2014171"/>
              <a:gd name="connsiteX7" fmla="*/ 1699166 w 3398331"/>
              <a:gd name="connsiteY7" fmla="*/ 0 h 201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8331" h="2014171">
                <a:moveTo>
                  <a:pt x="1699166" y="0"/>
                </a:moveTo>
                <a:cubicBezTo>
                  <a:pt x="2637559" y="0"/>
                  <a:pt x="3398331" y="760739"/>
                  <a:pt x="3398331" y="1699166"/>
                </a:cubicBezTo>
                <a:cubicBezTo>
                  <a:pt x="3398331" y="1757817"/>
                  <a:pt x="3395360" y="1815775"/>
                  <a:pt x="3389559" y="1872896"/>
                </a:cubicBezTo>
                <a:lnTo>
                  <a:pt x="3367997" y="2014171"/>
                </a:lnTo>
                <a:lnTo>
                  <a:pt x="30334" y="2014171"/>
                </a:lnTo>
                <a:lnTo>
                  <a:pt x="8773" y="1872896"/>
                </a:lnTo>
                <a:cubicBezTo>
                  <a:pt x="2972" y="1815775"/>
                  <a:pt x="0" y="1757817"/>
                  <a:pt x="0" y="1699166"/>
                </a:cubicBezTo>
                <a:cubicBezTo>
                  <a:pt x="0" y="760739"/>
                  <a:pt x="760739" y="0"/>
                  <a:pt x="1699166" y="0"/>
                </a:cubicBezTo>
                <a:close/>
              </a:path>
            </a:pathLst>
          </a:custGeom>
          <a:solidFill>
            <a:srgbClr val="BE02F8">
              <a:alpha val="89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56991F6-6EBB-E170-384E-DFA65441C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13252" y="5413157"/>
            <a:ext cx="2265555" cy="1447783"/>
          </a:xfrm>
          <a:custGeom>
            <a:avLst/>
            <a:gdLst>
              <a:gd name="connsiteX0" fmla="*/ 1132778 w 2265555"/>
              <a:gd name="connsiteY0" fmla="*/ 0 h 1447783"/>
              <a:gd name="connsiteX1" fmla="*/ 2265555 w 2265555"/>
              <a:gd name="connsiteY1" fmla="*/ 1132778 h 1447783"/>
              <a:gd name="connsiteX2" fmla="*/ 2242542 w 2265555"/>
              <a:gd name="connsiteY2" fmla="*/ 1361070 h 1447783"/>
              <a:gd name="connsiteX3" fmla="*/ 2215625 w 2265555"/>
              <a:gd name="connsiteY3" fmla="*/ 1447783 h 1447783"/>
              <a:gd name="connsiteX4" fmla="*/ 49932 w 2265555"/>
              <a:gd name="connsiteY4" fmla="*/ 1447783 h 1447783"/>
              <a:gd name="connsiteX5" fmla="*/ 23015 w 2265555"/>
              <a:gd name="connsiteY5" fmla="*/ 1361070 h 1447783"/>
              <a:gd name="connsiteX6" fmla="*/ 0 w 2265555"/>
              <a:gd name="connsiteY6" fmla="*/ 1132778 h 1447783"/>
              <a:gd name="connsiteX7" fmla="*/ 1132778 w 2265555"/>
              <a:gd name="connsiteY7" fmla="*/ 0 h 1447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65555" h="1447783">
                <a:moveTo>
                  <a:pt x="1132778" y="0"/>
                </a:moveTo>
                <a:cubicBezTo>
                  <a:pt x="1758410" y="0"/>
                  <a:pt x="2265555" y="507167"/>
                  <a:pt x="2265555" y="1132778"/>
                </a:cubicBezTo>
                <a:cubicBezTo>
                  <a:pt x="2265555" y="1210979"/>
                  <a:pt x="2257631" y="1287330"/>
                  <a:pt x="2242542" y="1361070"/>
                </a:cubicBezTo>
                <a:lnTo>
                  <a:pt x="2215625" y="1447783"/>
                </a:lnTo>
                <a:lnTo>
                  <a:pt x="49932" y="1447783"/>
                </a:lnTo>
                <a:lnTo>
                  <a:pt x="23015" y="1361070"/>
                </a:lnTo>
                <a:cubicBezTo>
                  <a:pt x="7925" y="1287330"/>
                  <a:pt x="0" y="1210979"/>
                  <a:pt x="0" y="1132778"/>
                </a:cubicBezTo>
                <a:cubicBezTo>
                  <a:pt x="0" y="507167"/>
                  <a:pt x="507167" y="0"/>
                  <a:pt x="1132778" y="0"/>
                </a:cubicBezTo>
                <a:close/>
              </a:path>
            </a:pathLst>
          </a:custGeom>
          <a:solidFill>
            <a:srgbClr val="BE02F8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A852A-6D2A-043C-FD38-7FB1BC31CEA8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6E0283A-2111-7F7B-E7F9-A0A89F65A57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486918" y="1755775"/>
            <a:ext cx="4225657" cy="4625975"/>
          </a:xfrm>
        </p:spPr>
        <p:txBody>
          <a:bodyPr anchor="t" anchorCtr="0"/>
          <a:lstStyle>
            <a:lvl1pPr>
              <a:defRPr sz="35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35860BB-7456-478B-15D6-69D691C7C8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94800" cy="685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F3666A-97AE-A88F-61F8-7671872723BE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BB84782B-7C0C-4A19-944A-F157EA0D53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274127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 (1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57EC9A4-B98A-45F3-8020-152340DC52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C8D58FE-9CF5-3F8E-2816-B7AEB38F77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4" y="476250"/>
            <a:ext cx="11233151" cy="982663"/>
          </a:xfrm>
        </p:spPr>
        <p:txBody>
          <a:bodyPr/>
          <a:lstStyle>
            <a:lvl1pPr>
              <a:defRPr sz="72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276401D7-09E9-8A16-A932-B1617AA93F2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4" y="2452502"/>
            <a:ext cx="9332914" cy="366496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A86B064-F850-6D64-A154-37E19D67C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1714162" y="6434156"/>
            <a:ext cx="252412" cy="171451"/>
          </a:xfrm>
          <a:custGeom>
            <a:avLst/>
            <a:gdLst>
              <a:gd name="connsiteX0" fmla="*/ 42862 w 252412"/>
              <a:gd name="connsiteY0" fmla="*/ 128588 h 171451"/>
              <a:gd name="connsiteX1" fmla="*/ 126999 w 252412"/>
              <a:gd name="connsiteY1" fmla="*/ 128588 h 171451"/>
              <a:gd name="connsiteX2" fmla="*/ 84137 w 252412"/>
              <a:gd name="connsiteY2" fmla="*/ 171451 h 171451"/>
              <a:gd name="connsiteX3" fmla="*/ 42862 w 252412"/>
              <a:gd name="connsiteY3" fmla="*/ 171451 h 171451"/>
              <a:gd name="connsiteX4" fmla="*/ 42862 w 252412"/>
              <a:gd name="connsiteY4" fmla="*/ 128588 h 171451"/>
              <a:gd name="connsiteX5" fmla="*/ 127000 w 252412"/>
              <a:gd name="connsiteY5" fmla="*/ 41275 h 171451"/>
              <a:gd name="connsiteX6" fmla="*/ 168275 w 252412"/>
              <a:gd name="connsiteY6" fmla="*/ 41275 h 171451"/>
              <a:gd name="connsiteX7" fmla="*/ 168275 w 252412"/>
              <a:gd name="connsiteY7" fmla="*/ 171451 h 171451"/>
              <a:gd name="connsiteX8" fmla="*/ 127000 w 252412"/>
              <a:gd name="connsiteY8" fmla="*/ 129144 h 171451"/>
              <a:gd name="connsiteX9" fmla="*/ 127000 w 252412"/>
              <a:gd name="connsiteY9" fmla="*/ 41275 h 171451"/>
              <a:gd name="connsiteX10" fmla="*/ 42862 w 252412"/>
              <a:gd name="connsiteY10" fmla="*/ 41275 h 171451"/>
              <a:gd name="connsiteX11" fmla="*/ 42862 w 252412"/>
              <a:gd name="connsiteY11" fmla="*/ 128588 h 171451"/>
              <a:gd name="connsiteX12" fmla="*/ 0 w 252412"/>
              <a:gd name="connsiteY12" fmla="*/ 128588 h 171451"/>
              <a:gd name="connsiteX13" fmla="*/ 0 w 252412"/>
              <a:gd name="connsiteY13" fmla="*/ 84932 h 171451"/>
              <a:gd name="connsiteX14" fmla="*/ 42862 w 252412"/>
              <a:gd name="connsiteY14" fmla="*/ 41275 h 171451"/>
              <a:gd name="connsiteX15" fmla="*/ 211137 w 252412"/>
              <a:gd name="connsiteY15" fmla="*/ 0 h 171451"/>
              <a:gd name="connsiteX16" fmla="*/ 252412 w 252412"/>
              <a:gd name="connsiteY16" fmla="*/ 0 h 171451"/>
              <a:gd name="connsiteX17" fmla="*/ 252412 w 252412"/>
              <a:gd name="connsiteY17" fmla="*/ 41275 h 171451"/>
              <a:gd name="connsiteX18" fmla="*/ 168275 w 252412"/>
              <a:gd name="connsiteY18" fmla="*/ 41275 h 171451"/>
              <a:gd name="connsiteX19" fmla="*/ 211137 w 252412"/>
              <a:gd name="connsiteY19" fmla="*/ 0 h 171451"/>
              <a:gd name="connsiteX20" fmla="*/ 84137 w 252412"/>
              <a:gd name="connsiteY20" fmla="*/ 0 h 171451"/>
              <a:gd name="connsiteX21" fmla="*/ 126999 w 252412"/>
              <a:gd name="connsiteY21" fmla="*/ 0 h 171451"/>
              <a:gd name="connsiteX22" fmla="*/ 126999 w 252412"/>
              <a:gd name="connsiteY22" fmla="*/ 41275 h 171451"/>
              <a:gd name="connsiteX23" fmla="*/ 42862 w 252412"/>
              <a:gd name="connsiteY23" fmla="*/ 41275 h 171451"/>
              <a:gd name="connsiteX24" fmla="*/ 84137 w 252412"/>
              <a:gd name="connsiteY24" fmla="*/ 0 h 17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2412" h="171451">
                <a:moveTo>
                  <a:pt x="42862" y="128588"/>
                </a:moveTo>
                <a:cubicBezTo>
                  <a:pt x="42862" y="128588"/>
                  <a:pt x="42862" y="128588"/>
                  <a:pt x="126999" y="128588"/>
                </a:cubicBezTo>
                <a:cubicBezTo>
                  <a:pt x="126999" y="151668"/>
                  <a:pt x="107949" y="171451"/>
                  <a:pt x="84137" y="171451"/>
                </a:cubicBezTo>
                <a:lnTo>
                  <a:pt x="42862" y="171451"/>
                </a:lnTo>
                <a:cubicBezTo>
                  <a:pt x="42862" y="171451"/>
                  <a:pt x="42862" y="171451"/>
                  <a:pt x="42862" y="128588"/>
                </a:cubicBezTo>
                <a:close/>
                <a:moveTo>
                  <a:pt x="127000" y="41275"/>
                </a:moveTo>
                <a:cubicBezTo>
                  <a:pt x="127000" y="41275"/>
                  <a:pt x="127000" y="41275"/>
                  <a:pt x="168275" y="41275"/>
                </a:cubicBezTo>
                <a:cubicBezTo>
                  <a:pt x="168275" y="41275"/>
                  <a:pt x="168275" y="41275"/>
                  <a:pt x="168275" y="171451"/>
                </a:cubicBezTo>
                <a:cubicBezTo>
                  <a:pt x="146050" y="171451"/>
                  <a:pt x="127000" y="151925"/>
                  <a:pt x="127000" y="129144"/>
                </a:cubicBezTo>
                <a:cubicBezTo>
                  <a:pt x="127000" y="129144"/>
                  <a:pt x="127000" y="129144"/>
                  <a:pt x="127000" y="41275"/>
                </a:cubicBezTo>
                <a:close/>
                <a:moveTo>
                  <a:pt x="42862" y="41275"/>
                </a:moveTo>
                <a:cubicBezTo>
                  <a:pt x="42862" y="41275"/>
                  <a:pt x="42862" y="41275"/>
                  <a:pt x="42862" y="128588"/>
                </a:cubicBezTo>
                <a:cubicBezTo>
                  <a:pt x="42862" y="128588"/>
                  <a:pt x="42862" y="128588"/>
                  <a:pt x="0" y="128588"/>
                </a:cubicBezTo>
                <a:cubicBezTo>
                  <a:pt x="0" y="128588"/>
                  <a:pt x="0" y="128588"/>
                  <a:pt x="0" y="84932"/>
                </a:cubicBezTo>
                <a:cubicBezTo>
                  <a:pt x="0" y="60678"/>
                  <a:pt x="19050" y="41275"/>
                  <a:pt x="42862" y="41275"/>
                </a:cubicBezTo>
                <a:close/>
                <a:moveTo>
                  <a:pt x="211137" y="0"/>
                </a:moveTo>
                <a:cubicBezTo>
                  <a:pt x="211137" y="0"/>
                  <a:pt x="211137" y="0"/>
                  <a:pt x="252412" y="0"/>
                </a:cubicBezTo>
                <a:cubicBezTo>
                  <a:pt x="252412" y="0"/>
                  <a:pt x="252412" y="0"/>
                  <a:pt x="252412" y="41275"/>
                </a:cubicBezTo>
                <a:lnTo>
                  <a:pt x="168275" y="41275"/>
                </a:lnTo>
                <a:cubicBezTo>
                  <a:pt x="168275" y="19050"/>
                  <a:pt x="187325" y="0"/>
                  <a:pt x="211137" y="0"/>
                </a:cubicBezTo>
                <a:close/>
                <a:moveTo>
                  <a:pt x="84137" y="0"/>
                </a:moveTo>
                <a:cubicBezTo>
                  <a:pt x="126999" y="0"/>
                  <a:pt x="126999" y="0"/>
                  <a:pt x="126999" y="0"/>
                </a:cubicBezTo>
                <a:cubicBezTo>
                  <a:pt x="126999" y="41275"/>
                  <a:pt x="126999" y="41275"/>
                  <a:pt x="126999" y="41275"/>
                </a:cubicBezTo>
                <a:lnTo>
                  <a:pt x="42862" y="41275"/>
                </a:lnTo>
                <a:cubicBezTo>
                  <a:pt x="42862" y="19050"/>
                  <a:pt x="61912" y="0"/>
                  <a:pt x="84137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37CFD2-FDFF-F682-BF27-925AE559EAEE}"/>
              </a:ext>
            </a:extLst>
          </p:cNvPr>
          <p:cNvSpPr/>
          <p:nvPr userDrawn="1"/>
        </p:nvSpPr>
        <p:spPr>
          <a:xfrm>
            <a:off x="0" y="6880720"/>
            <a:ext cx="12192000" cy="3038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Many slides can have the background color changed: Right-click the slide &gt; Format Background &gt; Fill &gt; Solid fill &gt; Color. Note: Only use Yellow, Green and light Grey on this page</a:t>
            </a:r>
          </a:p>
        </p:txBody>
      </p:sp>
    </p:spTree>
    <p:extLst>
      <p:ext uri="{BB962C8B-B14F-4D97-AF65-F5344CB8AC3E}">
        <p14:creationId xmlns:p14="http://schemas.microsoft.com/office/powerpoint/2010/main" val="412603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 + Headshot (Blu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AC3629C-F826-1DE4-F14E-592CC80BC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972536"/>
            <a:ext cx="10123105" cy="5885464"/>
          </a:xfrm>
          <a:custGeom>
            <a:avLst/>
            <a:gdLst>
              <a:gd name="connsiteX0" fmla="*/ 0 w 10123105"/>
              <a:gd name="connsiteY0" fmla="*/ 0 h 5885464"/>
              <a:gd name="connsiteX1" fmla="*/ 10123105 w 10123105"/>
              <a:gd name="connsiteY1" fmla="*/ 0 h 5885464"/>
              <a:gd name="connsiteX2" fmla="*/ 10123105 w 10123105"/>
              <a:gd name="connsiteY2" fmla="*/ 5885464 h 5885464"/>
              <a:gd name="connsiteX3" fmla="*/ 0 w 10123105"/>
              <a:gd name="connsiteY3" fmla="*/ 5885464 h 5885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23105" h="5885464">
                <a:moveTo>
                  <a:pt x="0" y="0"/>
                </a:moveTo>
                <a:lnTo>
                  <a:pt x="10123105" y="0"/>
                </a:lnTo>
                <a:lnTo>
                  <a:pt x="10123105" y="5885464"/>
                </a:lnTo>
                <a:lnTo>
                  <a:pt x="0" y="5885464"/>
                </a:lnTo>
                <a:close/>
              </a:path>
            </a:pathLst>
          </a:custGeom>
          <a:solidFill>
            <a:srgbClr val="3F32F1">
              <a:alpha val="11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A833D95-608B-5A68-89FE-2302929EB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535844"/>
            <a:ext cx="9559798" cy="5322157"/>
          </a:xfrm>
          <a:custGeom>
            <a:avLst/>
            <a:gdLst>
              <a:gd name="connsiteX0" fmla="*/ 0 w 9559798"/>
              <a:gd name="connsiteY0" fmla="*/ 0 h 5322157"/>
              <a:gd name="connsiteX1" fmla="*/ 9559798 w 9559798"/>
              <a:gd name="connsiteY1" fmla="*/ 0 h 5322157"/>
              <a:gd name="connsiteX2" fmla="*/ 9559798 w 9559798"/>
              <a:gd name="connsiteY2" fmla="*/ 5322157 h 5322157"/>
              <a:gd name="connsiteX3" fmla="*/ 0 w 9559798"/>
              <a:gd name="connsiteY3" fmla="*/ 5322157 h 5322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59798" h="5322157">
                <a:moveTo>
                  <a:pt x="0" y="0"/>
                </a:moveTo>
                <a:lnTo>
                  <a:pt x="9559798" y="0"/>
                </a:lnTo>
                <a:lnTo>
                  <a:pt x="9559798" y="5322157"/>
                </a:lnTo>
                <a:lnTo>
                  <a:pt x="0" y="5322157"/>
                </a:lnTo>
                <a:close/>
              </a:path>
            </a:pathLst>
          </a:custGeom>
          <a:solidFill>
            <a:srgbClr val="3F32F1">
              <a:alpha val="22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95962CE-7E5D-6B9C-5190-B4C7DA30C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2099150"/>
            <a:ext cx="8996490" cy="4758850"/>
          </a:xfrm>
          <a:custGeom>
            <a:avLst/>
            <a:gdLst>
              <a:gd name="connsiteX0" fmla="*/ 0 w 8996490"/>
              <a:gd name="connsiteY0" fmla="*/ 0 h 4758850"/>
              <a:gd name="connsiteX1" fmla="*/ 8996490 w 8996490"/>
              <a:gd name="connsiteY1" fmla="*/ 0 h 4758850"/>
              <a:gd name="connsiteX2" fmla="*/ 8996490 w 8996490"/>
              <a:gd name="connsiteY2" fmla="*/ 4758850 h 4758850"/>
              <a:gd name="connsiteX3" fmla="*/ 0 w 8996490"/>
              <a:gd name="connsiteY3" fmla="*/ 4758850 h 47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6490" h="4758850">
                <a:moveTo>
                  <a:pt x="0" y="0"/>
                </a:moveTo>
                <a:lnTo>
                  <a:pt x="8996490" y="0"/>
                </a:lnTo>
                <a:lnTo>
                  <a:pt x="8996490" y="4758850"/>
                </a:lnTo>
                <a:lnTo>
                  <a:pt x="0" y="4758850"/>
                </a:lnTo>
                <a:close/>
              </a:path>
            </a:pathLst>
          </a:custGeom>
          <a:solidFill>
            <a:srgbClr val="3F32F1">
              <a:alpha val="33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BA7F491-46CB-9207-2BE3-0BDAD791BE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46884" y="2662458"/>
            <a:ext cx="7886300" cy="4195542"/>
          </a:xfrm>
          <a:custGeom>
            <a:avLst/>
            <a:gdLst>
              <a:gd name="connsiteX0" fmla="*/ 0 w 7886300"/>
              <a:gd name="connsiteY0" fmla="*/ 0 h 4195542"/>
              <a:gd name="connsiteX1" fmla="*/ 7886300 w 7886300"/>
              <a:gd name="connsiteY1" fmla="*/ 0 h 4195542"/>
              <a:gd name="connsiteX2" fmla="*/ 7886300 w 7886300"/>
              <a:gd name="connsiteY2" fmla="*/ 4195542 h 4195542"/>
              <a:gd name="connsiteX3" fmla="*/ 0 w 7886300"/>
              <a:gd name="connsiteY3" fmla="*/ 4195542 h 4195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86300" h="4195542">
                <a:moveTo>
                  <a:pt x="0" y="0"/>
                </a:moveTo>
                <a:lnTo>
                  <a:pt x="7886300" y="0"/>
                </a:lnTo>
                <a:lnTo>
                  <a:pt x="7886300" y="4195542"/>
                </a:lnTo>
                <a:lnTo>
                  <a:pt x="0" y="4195542"/>
                </a:lnTo>
                <a:close/>
              </a:path>
            </a:pathLst>
          </a:custGeom>
          <a:solidFill>
            <a:srgbClr val="3F32F1">
              <a:alpha val="44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7868466-15D9-B390-95DB-311B996F1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0193" y="3225766"/>
            <a:ext cx="6759685" cy="3632235"/>
          </a:xfrm>
          <a:custGeom>
            <a:avLst/>
            <a:gdLst>
              <a:gd name="connsiteX0" fmla="*/ 0 w 6759685"/>
              <a:gd name="connsiteY0" fmla="*/ 0 h 3632235"/>
              <a:gd name="connsiteX1" fmla="*/ 6759685 w 6759685"/>
              <a:gd name="connsiteY1" fmla="*/ 0 h 3632235"/>
              <a:gd name="connsiteX2" fmla="*/ 6759685 w 6759685"/>
              <a:gd name="connsiteY2" fmla="*/ 3632235 h 3632235"/>
              <a:gd name="connsiteX3" fmla="*/ 0 w 6759685"/>
              <a:gd name="connsiteY3" fmla="*/ 3632235 h 3632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9685" h="3632235">
                <a:moveTo>
                  <a:pt x="0" y="0"/>
                </a:moveTo>
                <a:lnTo>
                  <a:pt x="6759685" y="0"/>
                </a:lnTo>
                <a:lnTo>
                  <a:pt x="6759685" y="3632235"/>
                </a:lnTo>
                <a:lnTo>
                  <a:pt x="0" y="3632235"/>
                </a:lnTo>
                <a:close/>
              </a:path>
            </a:pathLst>
          </a:custGeom>
          <a:solidFill>
            <a:srgbClr val="3F32F1">
              <a:alpha val="56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4D6AA41-E02D-7AD5-E321-FEA846467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73501" y="3789071"/>
            <a:ext cx="5633071" cy="3068929"/>
          </a:xfrm>
          <a:custGeom>
            <a:avLst/>
            <a:gdLst>
              <a:gd name="connsiteX0" fmla="*/ 0 w 5633071"/>
              <a:gd name="connsiteY0" fmla="*/ 0 h 3068929"/>
              <a:gd name="connsiteX1" fmla="*/ 5633071 w 5633071"/>
              <a:gd name="connsiteY1" fmla="*/ 0 h 3068929"/>
              <a:gd name="connsiteX2" fmla="*/ 5633071 w 5633071"/>
              <a:gd name="connsiteY2" fmla="*/ 3068929 h 3068929"/>
              <a:gd name="connsiteX3" fmla="*/ 0 w 5633071"/>
              <a:gd name="connsiteY3" fmla="*/ 3068929 h 306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33071" h="3068929">
                <a:moveTo>
                  <a:pt x="0" y="0"/>
                </a:moveTo>
                <a:lnTo>
                  <a:pt x="5633071" y="0"/>
                </a:lnTo>
                <a:lnTo>
                  <a:pt x="5633071" y="3068929"/>
                </a:lnTo>
                <a:lnTo>
                  <a:pt x="0" y="3068929"/>
                </a:lnTo>
                <a:close/>
              </a:path>
            </a:pathLst>
          </a:custGeom>
          <a:solidFill>
            <a:srgbClr val="3F32F1">
              <a:alpha val="67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C45D9AF-B2B6-6B09-DB2A-B7D06F7FB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236807" y="4352378"/>
            <a:ext cx="4506456" cy="2505622"/>
          </a:xfrm>
          <a:custGeom>
            <a:avLst/>
            <a:gdLst>
              <a:gd name="connsiteX0" fmla="*/ 0 w 4506456"/>
              <a:gd name="connsiteY0" fmla="*/ 0 h 2505622"/>
              <a:gd name="connsiteX1" fmla="*/ 4506456 w 4506456"/>
              <a:gd name="connsiteY1" fmla="*/ 0 h 2505622"/>
              <a:gd name="connsiteX2" fmla="*/ 4506456 w 4506456"/>
              <a:gd name="connsiteY2" fmla="*/ 2505622 h 2505622"/>
              <a:gd name="connsiteX3" fmla="*/ 0 w 4506456"/>
              <a:gd name="connsiteY3" fmla="*/ 2505622 h 2505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06456" h="2505622">
                <a:moveTo>
                  <a:pt x="0" y="0"/>
                </a:moveTo>
                <a:lnTo>
                  <a:pt x="4506456" y="0"/>
                </a:lnTo>
                <a:lnTo>
                  <a:pt x="4506456" y="2505622"/>
                </a:lnTo>
                <a:lnTo>
                  <a:pt x="0" y="2505622"/>
                </a:lnTo>
                <a:close/>
              </a:path>
            </a:pathLst>
          </a:custGeom>
          <a:solidFill>
            <a:srgbClr val="3F32F1">
              <a:alpha val="78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59BBB68-1606-CF9A-CBF3-8DCDA3129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00114" y="4915685"/>
            <a:ext cx="3379842" cy="1942315"/>
          </a:xfrm>
          <a:custGeom>
            <a:avLst/>
            <a:gdLst>
              <a:gd name="connsiteX0" fmla="*/ 0 w 3379842"/>
              <a:gd name="connsiteY0" fmla="*/ 0 h 1942315"/>
              <a:gd name="connsiteX1" fmla="*/ 3379842 w 3379842"/>
              <a:gd name="connsiteY1" fmla="*/ 0 h 1942315"/>
              <a:gd name="connsiteX2" fmla="*/ 3379842 w 3379842"/>
              <a:gd name="connsiteY2" fmla="*/ 1942315 h 1942315"/>
              <a:gd name="connsiteX3" fmla="*/ 0 w 3379842"/>
              <a:gd name="connsiteY3" fmla="*/ 1942315 h 1942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9842" h="1942315">
                <a:moveTo>
                  <a:pt x="0" y="0"/>
                </a:moveTo>
                <a:lnTo>
                  <a:pt x="3379842" y="0"/>
                </a:lnTo>
                <a:lnTo>
                  <a:pt x="3379842" y="1942315"/>
                </a:lnTo>
                <a:lnTo>
                  <a:pt x="0" y="1942315"/>
                </a:lnTo>
                <a:close/>
              </a:path>
            </a:pathLst>
          </a:custGeom>
          <a:solidFill>
            <a:srgbClr val="3F32F1">
              <a:alpha val="89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5414737-985C-FE87-3C21-F30D916B0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63421" y="5478992"/>
            <a:ext cx="2253229" cy="1379008"/>
          </a:xfrm>
          <a:custGeom>
            <a:avLst/>
            <a:gdLst>
              <a:gd name="connsiteX0" fmla="*/ 0 w 2253229"/>
              <a:gd name="connsiteY0" fmla="*/ 0 h 1379008"/>
              <a:gd name="connsiteX1" fmla="*/ 2253229 w 2253229"/>
              <a:gd name="connsiteY1" fmla="*/ 0 h 1379008"/>
              <a:gd name="connsiteX2" fmla="*/ 2253229 w 2253229"/>
              <a:gd name="connsiteY2" fmla="*/ 1379008 h 1379008"/>
              <a:gd name="connsiteX3" fmla="*/ 0 w 2253229"/>
              <a:gd name="connsiteY3" fmla="*/ 1379008 h 1379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3229" h="1379008">
                <a:moveTo>
                  <a:pt x="0" y="0"/>
                </a:moveTo>
                <a:lnTo>
                  <a:pt x="2253229" y="0"/>
                </a:lnTo>
                <a:lnTo>
                  <a:pt x="2253229" y="1379008"/>
                </a:lnTo>
                <a:lnTo>
                  <a:pt x="0" y="1379008"/>
                </a:lnTo>
                <a:close/>
              </a:path>
            </a:pathLst>
          </a:custGeom>
          <a:solidFill>
            <a:srgbClr val="3F32F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A852A-6D2A-043C-FD38-7FB1BC31CEA8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6E0283A-2111-7F7B-E7F9-A0A89F65A57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486918" y="1755775"/>
            <a:ext cx="4225657" cy="4625975"/>
          </a:xfrm>
        </p:spPr>
        <p:txBody>
          <a:bodyPr anchor="t" anchorCtr="0"/>
          <a:lstStyle>
            <a:lvl1pPr>
              <a:defRPr sz="35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35860BB-7456-478B-15D6-69D691C7C8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94800" cy="685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F3666A-97AE-A88F-61F8-7671872723BE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3E5827E-7E79-23D7-8DD3-AD3D8A4C7F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309552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 + Headshot (Green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5B5AFA2-84FC-F8DE-7D0D-9F39C58B8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" y="952575"/>
            <a:ext cx="9031840" cy="5905425"/>
          </a:xfrm>
          <a:custGeom>
            <a:avLst/>
            <a:gdLst>
              <a:gd name="connsiteX0" fmla="*/ 9031840 w 9031840"/>
              <a:gd name="connsiteY0" fmla="*/ 0 h 5905425"/>
              <a:gd name="connsiteX1" fmla="*/ 5016431 w 9031840"/>
              <a:gd name="connsiteY1" fmla="*/ 0 h 5905425"/>
              <a:gd name="connsiteX2" fmla="*/ 0 w 9031840"/>
              <a:gd name="connsiteY2" fmla="*/ 5016432 h 5905425"/>
              <a:gd name="connsiteX3" fmla="*/ 0 w 9031840"/>
              <a:gd name="connsiteY3" fmla="*/ 5905425 h 5905425"/>
              <a:gd name="connsiteX4" fmla="*/ 9031840 w 9031840"/>
              <a:gd name="connsiteY4" fmla="*/ 5905425 h 5905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31840" h="5905425">
                <a:moveTo>
                  <a:pt x="9031840" y="0"/>
                </a:moveTo>
                <a:lnTo>
                  <a:pt x="5016431" y="0"/>
                </a:lnTo>
                <a:cubicBezTo>
                  <a:pt x="2245933" y="0"/>
                  <a:pt x="0" y="2245934"/>
                  <a:pt x="0" y="5016432"/>
                </a:cubicBezTo>
                <a:lnTo>
                  <a:pt x="0" y="5905425"/>
                </a:lnTo>
                <a:lnTo>
                  <a:pt x="9031840" y="5905425"/>
                </a:lnTo>
                <a:close/>
              </a:path>
            </a:pathLst>
          </a:custGeom>
          <a:solidFill>
            <a:srgbClr val="05E560">
              <a:alpha val="11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8389BAF-2EEA-9C95-7AE8-90E1A0F5C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2" y="1454220"/>
            <a:ext cx="8530197" cy="5403781"/>
          </a:xfrm>
          <a:custGeom>
            <a:avLst/>
            <a:gdLst>
              <a:gd name="connsiteX0" fmla="*/ 8530197 w 8530197"/>
              <a:gd name="connsiteY0" fmla="*/ 0 h 5403781"/>
              <a:gd name="connsiteX1" fmla="*/ 4514788 w 8530197"/>
              <a:gd name="connsiteY1" fmla="*/ 0 h 5403781"/>
              <a:gd name="connsiteX2" fmla="*/ 0 w 8530197"/>
              <a:gd name="connsiteY2" fmla="*/ 4514787 h 5403781"/>
              <a:gd name="connsiteX3" fmla="*/ 0 w 8530197"/>
              <a:gd name="connsiteY3" fmla="*/ 5403781 h 5403781"/>
              <a:gd name="connsiteX4" fmla="*/ 8530197 w 8530197"/>
              <a:gd name="connsiteY4" fmla="*/ 5403781 h 5403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30197" h="5403781">
                <a:moveTo>
                  <a:pt x="8530197" y="0"/>
                </a:moveTo>
                <a:lnTo>
                  <a:pt x="4514788" y="0"/>
                </a:lnTo>
                <a:cubicBezTo>
                  <a:pt x="2021339" y="0"/>
                  <a:pt x="0" y="2021338"/>
                  <a:pt x="0" y="4514787"/>
                </a:cubicBezTo>
                <a:lnTo>
                  <a:pt x="0" y="5403781"/>
                </a:lnTo>
                <a:lnTo>
                  <a:pt x="8530197" y="5403781"/>
                </a:lnTo>
                <a:close/>
              </a:path>
            </a:pathLst>
          </a:custGeom>
          <a:solidFill>
            <a:srgbClr val="05E560">
              <a:alpha val="22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6811CA6-2D06-8669-7965-40B5D9315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2266" y="1955862"/>
            <a:ext cx="8026288" cy="4902138"/>
          </a:xfrm>
          <a:custGeom>
            <a:avLst/>
            <a:gdLst>
              <a:gd name="connsiteX0" fmla="*/ 8026288 w 8026288"/>
              <a:gd name="connsiteY0" fmla="*/ 0 h 4902138"/>
              <a:gd name="connsiteX1" fmla="*/ 4013144 w 8026288"/>
              <a:gd name="connsiteY1" fmla="*/ 0 h 4902138"/>
              <a:gd name="connsiteX2" fmla="*/ 0 w 8026288"/>
              <a:gd name="connsiteY2" fmla="*/ 4013144 h 4902138"/>
              <a:gd name="connsiteX3" fmla="*/ 0 w 8026288"/>
              <a:gd name="connsiteY3" fmla="*/ 4902138 h 4902138"/>
              <a:gd name="connsiteX4" fmla="*/ 8026288 w 8026288"/>
              <a:gd name="connsiteY4" fmla="*/ 4902138 h 490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6288" h="4902138">
                <a:moveTo>
                  <a:pt x="8026288" y="0"/>
                </a:moveTo>
                <a:lnTo>
                  <a:pt x="4013144" y="0"/>
                </a:lnTo>
                <a:cubicBezTo>
                  <a:pt x="1796746" y="0"/>
                  <a:pt x="0" y="1796745"/>
                  <a:pt x="0" y="4013144"/>
                </a:cubicBezTo>
                <a:lnTo>
                  <a:pt x="0" y="4902138"/>
                </a:lnTo>
                <a:lnTo>
                  <a:pt x="8026288" y="4902138"/>
                </a:lnTo>
                <a:close/>
              </a:path>
            </a:pathLst>
          </a:custGeom>
          <a:solidFill>
            <a:srgbClr val="05E560">
              <a:alpha val="33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DD1AA9C-16CC-4ADD-9FCE-E540A86D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03910" y="2457506"/>
            <a:ext cx="7023003" cy="4400494"/>
          </a:xfrm>
          <a:custGeom>
            <a:avLst/>
            <a:gdLst>
              <a:gd name="connsiteX0" fmla="*/ 7023003 w 7023003"/>
              <a:gd name="connsiteY0" fmla="*/ 0 h 4400494"/>
              <a:gd name="connsiteX1" fmla="*/ 3511502 w 7023003"/>
              <a:gd name="connsiteY1" fmla="*/ 0 h 4400494"/>
              <a:gd name="connsiteX2" fmla="*/ 0 w 7023003"/>
              <a:gd name="connsiteY2" fmla="*/ 3511501 h 4400494"/>
              <a:gd name="connsiteX3" fmla="*/ 0 w 7023003"/>
              <a:gd name="connsiteY3" fmla="*/ 4400494 h 4400494"/>
              <a:gd name="connsiteX4" fmla="*/ 7023003 w 7023003"/>
              <a:gd name="connsiteY4" fmla="*/ 4400494 h 440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3003" h="4400494">
                <a:moveTo>
                  <a:pt x="7023003" y="0"/>
                </a:moveTo>
                <a:lnTo>
                  <a:pt x="3511502" y="0"/>
                </a:lnTo>
                <a:cubicBezTo>
                  <a:pt x="1572152" y="0"/>
                  <a:pt x="0" y="1572152"/>
                  <a:pt x="0" y="3511501"/>
                </a:cubicBezTo>
                <a:lnTo>
                  <a:pt x="0" y="4400494"/>
                </a:lnTo>
                <a:lnTo>
                  <a:pt x="7023003" y="4400494"/>
                </a:lnTo>
                <a:close/>
              </a:path>
            </a:pathLst>
          </a:custGeom>
          <a:solidFill>
            <a:srgbClr val="05E560">
              <a:alpha val="44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9E43DC0-F79A-DC41-C347-E9D9A9AF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005553" y="2959148"/>
            <a:ext cx="6019717" cy="3898852"/>
          </a:xfrm>
          <a:custGeom>
            <a:avLst/>
            <a:gdLst>
              <a:gd name="connsiteX0" fmla="*/ 6019717 w 6019717"/>
              <a:gd name="connsiteY0" fmla="*/ 0 h 3898852"/>
              <a:gd name="connsiteX1" fmla="*/ 3009859 w 6019717"/>
              <a:gd name="connsiteY1" fmla="*/ 0 h 3898852"/>
              <a:gd name="connsiteX2" fmla="*/ 0 w 6019717"/>
              <a:gd name="connsiteY2" fmla="*/ 3009859 h 3898852"/>
              <a:gd name="connsiteX3" fmla="*/ 0 w 6019717"/>
              <a:gd name="connsiteY3" fmla="*/ 3898852 h 3898852"/>
              <a:gd name="connsiteX4" fmla="*/ 6019717 w 6019717"/>
              <a:gd name="connsiteY4" fmla="*/ 3898852 h 3898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9717" h="3898852">
                <a:moveTo>
                  <a:pt x="6019717" y="0"/>
                </a:moveTo>
                <a:lnTo>
                  <a:pt x="3009859" y="0"/>
                </a:lnTo>
                <a:cubicBezTo>
                  <a:pt x="1347561" y="0"/>
                  <a:pt x="0" y="1347561"/>
                  <a:pt x="0" y="3009859"/>
                </a:cubicBezTo>
                <a:lnTo>
                  <a:pt x="0" y="3898852"/>
                </a:lnTo>
                <a:lnTo>
                  <a:pt x="6019717" y="3898852"/>
                </a:lnTo>
                <a:close/>
              </a:path>
            </a:pathLst>
          </a:custGeom>
          <a:solidFill>
            <a:srgbClr val="05E560">
              <a:alpha val="56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50E98C7-EC1D-C0F7-8755-0F3355B3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507195" y="3460791"/>
            <a:ext cx="5016431" cy="3397209"/>
          </a:xfrm>
          <a:custGeom>
            <a:avLst/>
            <a:gdLst>
              <a:gd name="connsiteX0" fmla="*/ 5016431 w 5016431"/>
              <a:gd name="connsiteY0" fmla="*/ 0 h 3397209"/>
              <a:gd name="connsiteX1" fmla="*/ 2508215 w 5016431"/>
              <a:gd name="connsiteY1" fmla="*/ 0 h 3397209"/>
              <a:gd name="connsiteX2" fmla="*/ 0 w 5016431"/>
              <a:gd name="connsiteY2" fmla="*/ 2508216 h 3397209"/>
              <a:gd name="connsiteX3" fmla="*/ 0 w 5016431"/>
              <a:gd name="connsiteY3" fmla="*/ 3397209 h 3397209"/>
              <a:gd name="connsiteX4" fmla="*/ 5016431 w 5016431"/>
              <a:gd name="connsiteY4" fmla="*/ 3397209 h 339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6431" h="3397209">
                <a:moveTo>
                  <a:pt x="5016431" y="0"/>
                </a:moveTo>
                <a:lnTo>
                  <a:pt x="2508215" y="0"/>
                </a:lnTo>
                <a:cubicBezTo>
                  <a:pt x="1122966" y="0"/>
                  <a:pt x="0" y="1122967"/>
                  <a:pt x="0" y="2508216"/>
                </a:cubicBezTo>
                <a:lnTo>
                  <a:pt x="0" y="3397209"/>
                </a:lnTo>
                <a:lnTo>
                  <a:pt x="5016431" y="3397209"/>
                </a:lnTo>
                <a:close/>
              </a:path>
            </a:pathLst>
          </a:custGeom>
          <a:solidFill>
            <a:srgbClr val="05E560">
              <a:alpha val="67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8012F92-28DE-CB3A-7D84-E186541EC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2008839" y="3962434"/>
            <a:ext cx="4013145" cy="2895566"/>
          </a:xfrm>
          <a:custGeom>
            <a:avLst/>
            <a:gdLst>
              <a:gd name="connsiteX0" fmla="*/ 4013145 w 4013145"/>
              <a:gd name="connsiteY0" fmla="*/ 0 h 2895566"/>
              <a:gd name="connsiteX1" fmla="*/ 2006573 w 4013145"/>
              <a:gd name="connsiteY1" fmla="*/ 0 h 2895566"/>
              <a:gd name="connsiteX2" fmla="*/ 0 w 4013145"/>
              <a:gd name="connsiteY2" fmla="*/ 2006573 h 2895566"/>
              <a:gd name="connsiteX3" fmla="*/ 0 w 4013145"/>
              <a:gd name="connsiteY3" fmla="*/ 2895566 h 2895566"/>
              <a:gd name="connsiteX4" fmla="*/ 4013145 w 4013145"/>
              <a:gd name="connsiteY4" fmla="*/ 2895566 h 2895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3145" h="2895566">
                <a:moveTo>
                  <a:pt x="4013145" y="0"/>
                </a:moveTo>
                <a:lnTo>
                  <a:pt x="2006573" y="0"/>
                </a:lnTo>
                <a:cubicBezTo>
                  <a:pt x="898373" y="0"/>
                  <a:pt x="0" y="898373"/>
                  <a:pt x="0" y="2006573"/>
                </a:cubicBezTo>
                <a:lnTo>
                  <a:pt x="0" y="2895566"/>
                </a:lnTo>
                <a:lnTo>
                  <a:pt x="4013145" y="2895566"/>
                </a:lnTo>
                <a:close/>
              </a:path>
            </a:pathLst>
          </a:custGeom>
          <a:solidFill>
            <a:srgbClr val="05E560">
              <a:alpha val="78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2B4CE8B-D5F0-FE87-2E1C-2BD7C8CE8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2510482" y="4464077"/>
            <a:ext cx="3009859" cy="2393923"/>
          </a:xfrm>
          <a:custGeom>
            <a:avLst/>
            <a:gdLst>
              <a:gd name="connsiteX0" fmla="*/ 3009859 w 3009859"/>
              <a:gd name="connsiteY0" fmla="*/ 0 h 2393923"/>
              <a:gd name="connsiteX1" fmla="*/ 1504930 w 3009859"/>
              <a:gd name="connsiteY1" fmla="*/ 0 h 2393923"/>
              <a:gd name="connsiteX2" fmla="*/ 0 w 3009859"/>
              <a:gd name="connsiteY2" fmla="*/ 1504930 h 2393923"/>
              <a:gd name="connsiteX3" fmla="*/ 0 w 3009859"/>
              <a:gd name="connsiteY3" fmla="*/ 2393923 h 2393923"/>
              <a:gd name="connsiteX4" fmla="*/ 3009859 w 3009859"/>
              <a:gd name="connsiteY4" fmla="*/ 2393923 h 239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9859" h="2393923">
                <a:moveTo>
                  <a:pt x="3009859" y="0"/>
                </a:moveTo>
                <a:lnTo>
                  <a:pt x="1504930" y="0"/>
                </a:lnTo>
                <a:cubicBezTo>
                  <a:pt x="673781" y="0"/>
                  <a:pt x="0" y="673780"/>
                  <a:pt x="0" y="1504930"/>
                </a:cubicBezTo>
                <a:lnTo>
                  <a:pt x="0" y="2393923"/>
                </a:lnTo>
                <a:lnTo>
                  <a:pt x="3009859" y="2393923"/>
                </a:lnTo>
                <a:close/>
              </a:path>
            </a:pathLst>
          </a:custGeom>
          <a:solidFill>
            <a:srgbClr val="05E560">
              <a:alpha val="89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897B597-B4ED-AD98-75B7-FE7F30655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3012125" y="4965720"/>
            <a:ext cx="2006572" cy="1892280"/>
          </a:xfrm>
          <a:custGeom>
            <a:avLst/>
            <a:gdLst>
              <a:gd name="connsiteX0" fmla="*/ 2006572 w 2006572"/>
              <a:gd name="connsiteY0" fmla="*/ 0 h 1892280"/>
              <a:gd name="connsiteX1" fmla="*/ 1003287 w 2006572"/>
              <a:gd name="connsiteY1" fmla="*/ 0 h 1892280"/>
              <a:gd name="connsiteX2" fmla="*/ 0 w 2006572"/>
              <a:gd name="connsiteY2" fmla="*/ 1003287 h 1892280"/>
              <a:gd name="connsiteX3" fmla="*/ 0 w 2006572"/>
              <a:gd name="connsiteY3" fmla="*/ 1892280 h 1892280"/>
              <a:gd name="connsiteX4" fmla="*/ 2006572 w 2006572"/>
              <a:gd name="connsiteY4" fmla="*/ 1892280 h 1892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6572" h="1892280">
                <a:moveTo>
                  <a:pt x="2006572" y="0"/>
                </a:moveTo>
                <a:lnTo>
                  <a:pt x="1003287" y="0"/>
                </a:lnTo>
                <a:cubicBezTo>
                  <a:pt x="449186" y="0"/>
                  <a:pt x="0" y="449187"/>
                  <a:pt x="0" y="1003287"/>
                </a:cubicBezTo>
                <a:lnTo>
                  <a:pt x="0" y="1892280"/>
                </a:lnTo>
                <a:lnTo>
                  <a:pt x="2006572" y="1892280"/>
                </a:lnTo>
                <a:close/>
              </a:path>
            </a:pathLst>
          </a:custGeom>
          <a:solidFill>
            <a:srgbClr val="05E560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A852A-6D2A-043C-FD38-7FB1BC31CEA8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6E0283A-2111-7F7B-E7F9-A0A89F65A57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486918" y="1755775"/>
            <a:ext cx="4225657" cy="4625975"/>
          </a:xfrm>
        </p:spPr>
        <p:txBody>
          <a:bodyPr anchor="t" anchorCtr="0"/>
          <a:lstStyle>
            <a:lvl1pPr>
              <a:defRPr sz="35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35860BB-7456-478B-15D6-69D691C7C8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94800" cy="685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F3666A-97AE-A88F-61F8-7671872723BE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9CEC334-A425-703C-C022-846CCF34D6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245273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 + Headshot (Yellow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13DED90-946E-1B2C-3751-B83710964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798656"/>
            <a:ext cx="10465578" cy="6059345"/>
          </a:xfrm>
          <a:custGeom>
            <a:avLst/>
            <a:gdLst>
              <a:gd name="connsiteX0" fmla="*/ 4365537 w 10465578"/>
              <a:gd name="connsiteY0" fmla="*/ 0 h 6059345"/>
              <a:gd name="connsiteX1" fmla="*/ 10465578 w 10465578"/>
              <a:gd name="connsiteY1" fmla="*/ 6059344 h 6059345"/>
              <a:gd name="connsiteX2" fmla="*/ 4574701 w 10465578"/>
              <a:gd name="connsiteY2" fmla="*/ 6059344 h 6059345"/>
              <a:gd name="connsiteX3" fmla="*/ 4574702 w 10465578"/>
              <a:gd name="connsiteY3" fmla="*/ 6059345 h 6059345"/>
              <a:gd name="connsiteX4" fmla="*/ 4198193 w 10465578"/>
              <a:gd name="connsiteY4" fmla="*/ 6059345 h 6059345"/>
              <a:gd name="connsiteX5" fmla="*/ 4198194 w 10465578"/>
              <a:gd name="connsiteY5" fmla="*/ 6059344 h 6059345"/>
              <a:gd name="connsiteX6" fmla="*/ 0 w 10465578"/>
              <a:gd name="connsiteY6" fmla="*/ 6059344 h 6059345"/>
              <a:gd name="connsiteX7" fmla="*/ 0 w 10465578"/>
              <a:gd name="connsiteY7" fmla="*/ 4394856 h 605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65578" h="6059345">
                <a:moveTo>
                  <a:pt x="4365537" y="0"/>
                </a:moveTo>
                <a:lnTo>
                  <a:pt x="10465578" y="6059344"/>
                </a:lnTo>
                <a:lnTo>
                  <a:pt x="4574701" y="6059344"/>
                </a:lnTo>
                <a:lnTo>
                  <a:pt x="4574702" y="6059345"/>
                </a:lnTo>
                <a:lnTo>
                  <a:pt x="4198193" y="6059345"/>
                </a:lnTo>
                <a:lnTo>
                  <a:pt x="4198194" y="6059344"/>
                </a:lnTo>
                <a:lnTo>
                  <a:pt x="0" y="6059344"/>
                </a:lnTo>
                <a:lnTo>
                  <a:pt x="0" y="4394856"/>
                </a:lnTo>
                <a:close/>
              </a:path>
            </a:pathLst>
          </a:custGeom>
          <a:solidFill>
            <a:schemeClr val="accent1">
              <a:alpha val="11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A1E1F9E-1470-A65C-E42E-1BB031A23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532542"/>
            <a:ext cx="9729218" cy="5325458"/>
          </a:xfrm>
          <a:custGeom>
            <a:avLst/>
            <a:gdLst>
              <a:gd name="connsiteX0" fmla="*/ 4367994 w 9729218"/>
              <a:gd name="connsiteY0" fmla="*/ 0 h 5325458"/>
              <a:gd name="connsiteX1" fmla="*/ 9729218 w 9729218"/>
              <a:gd name="connsiteY1" fmla="*/ 5325457 h 5325458"/>
              <a:gd name="connsiteX2" fmla="*/ 4574700 w 9729218"/>
              <a:gd name="connsiteY2" fmla="*/ 5325457 h 5325458"/>
              <a:gd name="connsiteX3" fmla="*/ 4574701 w 9729218"/>
              <a:gd name="connsiteY3" fmla="*/ 5325458 h 5325458"/>
              <a:gd name="connsiteX4" fmla="*/ 4198192 w 9729218"/>
              <a:gd name="connsiteY4" fmla="*/ 5325458 h 5325458"/>
              <a:gd name="connsiteX5" fmla="*/ 4198194 w 9729218"/>
              <a:gd name="connsiteY5" fmla="*/ 5325457 h 5325458"/>
              <a:gd name="connsiteX6" fmla="*/ 0 w 9729218"/>
              <a:gd name="connsiteY6" fmla="*/ 5325457 h 5325458"/>
              <a:gd name="connsiteX7" fmla="*/ 0 w 9729218"/>
              <a:gd name="connsiteY7" fmla="*/ 4397331 h 5325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29218" h="5325458">
                <a:moveTo>
                  <a:pt x="4367994" y="0"/>
                </a:moveTo>
                <a:lnTo>
                  <a:pt x="9729218" y="5325457"/>
                </a:lnTo>
                <a:lnTo>
                  <a:pt x="4574700" y="5325457"/>
                </a:lnTo>
                <a:lnTo>
                  <a:pt x="4574701" y="5325458"/>
                </a:lnTo>
                <a:lnTo>
                  <a:pt x="4198192" y="5325458"/>
                </a:lnTo>
                <a:lnTo>
                  <a:pt x="4198194" y="5325457"/>
                </a:lnTo>
                <a:lnTo>
                  <a:pt x="0" y="5325457"/>
                </a:lnTo>
                <a:lnTo>
                  <a:pt x="0" y="4397331"/>
                </a:lnTo>
                <a:close/>
              </a:path>
            </a:pathLst>
          </a:custGeom>
          <a:solidFill>
            <a:schemeClr val="accent1">
              <a:alpha val="22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F97846D-290A-5965-8796-34609889F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2266428"/>
            <a:ext cx="8992860" cy="4591572"/>
          </a:xfrm>
          <a:custGeom>
            <a:avLst/>
            <a:gdLst>
              <a:gd name="connsiteX0" fmla="*/ 4370451 w 8992860"/>
              <a:gd name="connsiteY0" fmla="*/ 0 h 4591572"/>
              <a:gd name="connsiteX1" fmla="*/ 8992860 w 8992860"/>
              <a:gd name="connsiteY1" fmla="*/ 4591571 h 4591572"/>
              <a:gd name="connsiteX2" fmla="*/ 4574699 w 8992860"/>
              <a:gd name="connsiteY2" fmla="*/ 4591571 h 4591572"/>
              <a:gd name="connsiteX3" fmla="*/ 4574700 w 8992860"/>
              <a:gd name="connsiteY3" fmla="*/ 4591572 h 4591572"/>
              <a:gd name="connsiteX4" fmla="*/ 4198191 w 8992860"/>
              <a:gd name="connsiteY4" fmla="*/ 4591572 h 4591572"/>
              <a:gd name="connsiteX5" fmla="*/ 4198192 w 8992860"/>
              <a:gd name="connsiteY5" fmla="*/ 4591571 h 4591572"/>
              <a:gd name="connsiteX6" fmla="*/ 1 w 8992860"/>
              <a:gd name="connsiteY6" fmla="*/ 4591571 h 4591572"/>
              <a:gd name="connsiteX7" fmla="*/ 0 w 8992860"/>
              <a:gd name="connsiteY7" fmla="*/ 4399804 h 459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92860" h="4591572">
                <a:moveTo>
                  <a:pt x="4370451" y="0"/>
                </a:moveTo>
                <a:lnTo>
                  <a:pt x="8992860" y="4591571"/>
                </a:lnTo>
                <a:lnTo>
                  <a:pt x="4574699" y="4591571"/>
                </a:lnTo>
                <a:lnTo>
                  <a:pt x="4574700" y="4591572"/>
                </a:lnTo>
                <a:lnTo>
                  <a:pt x="4198191" y="4591572"/>
                </a:lnTo>
                <a:lnTo>
                  <a:pt x="4198192" y="4591571"/>
                </a:lnTo>
                <a:lnTo>
                  <a:pt x="1" y="4591571"/>
                </a:lnTo>
                <a:lnTo>
                  <a:pt x="0" y="4399804"/>
                </a:lnTo>
                <a:close/>
              </a:path>
            </a:pathLst>
          </a:custGeom>
          <a:solidFill>
            <a:schemeClr val="accent1">
              <a:alpha val="33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D484DD1-73C0-8322-4B04-A505B14B2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40960" y="3000316"/>
            <a:ext cx="7715541" cy="3857684"/>
          </a:xfrm>
          <a:custGeom>
            <a:avLst/>
            <a:gdLst>
              <a:gd name="connsiteX0" fmla="*/ 3831947 w 7715541"/>
              <a:gd name="connsiteY0" fmla="*/ 0 h 3857684"/>
              <a:gd name="connsiteX1" fmla="*/ 7715541 w 7715541"/>
              <a:gd name="connsiteY1" fmla="*/ 3857684 h 3857684"/>
              <a:gd name="connsiteX2" fmla="*/ 4033742 w 7715541"/>
              <a:gd name="connsiteY2" fmla="*/ 3857684 h 3857684"/>
              <a:gd name="connsiteX3" fmla="*/ 4033742 w 7715541"/>
              <a:gd name="connsiteY3" fmla="*/ 3857684 h 3857684"/>
              <a:gd name="connsiteX4" fmla="*/ 3657233 w 7715541"/>
              <a:gd name="connsiteY4" fmla="*/ 3857684 h 3857684"/>
              <a:gd name="connsiteX5" fmla="*/ 3657234 w 7715541"/>
              <a:gd name="connsiteY5" fmla="*/ 3857684 h 3857684"/>
              <a:gd name="connsiteX6" fmla="*/ 0 w 7715541"/>
              <a:gd name="connsiteY6" fmla="*/ 3857683 h 3857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15541" h="3857684">
                <a:moveTo>
                  <a:pt x="3831947" y="0"/>
                </a:moveTo>
                <a:lnTo>
                  <a:pt x="7715541" y="3857684"/>
                </a:lnTo>
                <a:lnTo>
                  <a:pt x="4033742" y="3857684"/>
                </a:lnTo>
                <a:lnTo>
                  <a:pt x="4033742" y="3857684"/>
                </a:lnTo>
                <a:lnTo>
                  <a:pt x="3657233" y="3857684"/>
                </a:lnTo>
                <a:lnTo>
                  <a:pt x="3657234" y="3857684"/>
                </a:lnTo>
                <a:lnTo>
                  <a:pt x="0" y="3857683"/>
                </a:lnTo>
                <a:close/>
              </a:path>
            </a:pathLst>
          </a:custGeom>
          <a:solidFill>
            <a:schemeClr val="accent1">
              <a:alpha val="44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CEC08D8-8EAF-C417-EE0B-4CE805C5D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72406" y="3734202"/>
            <a:ext cx="6247734" cy="3123798"/>
          </a:xfrm>
          <a:custGeom>
            <a:avLst/>
            <a:gdLst>
              <a:gd name="connsiteX0" fmla="*/ 3102957 w 6247734"/>
              <a:gd name="connsiteY0" fmla="*/ 0 h 3123798"/>
              <a:gd name="connsiteX1" fmla="*/ 6247734 w 6247734"/>
              <a:gd name="connsiteY1" fmla="*/ 3123797 h 3123798"/>
              <a:gd name="connsiteX2" fmla="*/ 3302294 w 6247734"/>
              <a:gd name="connsiteY2" fmla="*/ 3123797 h 3123798"/>
              <a:gd name="connsiteX3" fmla="*/ 3302295 w 6247734"/>
              <a:gd name="connsiteY3" fmla="*/ 3123798 h 3123798"/>
              <a:gd name="connsiteX4" fmla="*/ 2925786 w 6247734"/>
              <a:gd name="connsiteY4" fmla="*/ 3123798 h 3123798"/>
              <a:gd name="connsiteX5" fmla="*/ 2925787 w 6247734"/>
              <a:gd name="connsiteY5" fmla="*/ 3123797 h 3123798"/>
              <a:gd name="connsiteX6" fmla="*/ 0 w 6247734"/>
              <a:gd name="connsiteY6" fmla="*/ 3123797 h 312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47734" h="3123798">
                <a:moveTo>
                  <a:pt x="3102957" y="0"/>
                </a:moveTo>
                <a:lnTo>
                  <a:pt x="6247734" y="3123797"/>
                </a:lnTo>
                <a:lnTo>
                  <a:pt x="3302294" y="3123797"/>
                </a:lnTo>
                <a:lnTo>
                  <a:pt x="3302295" y="3123798"/>
                </a:lnTo>
                <a:lnTo>
                  <a:pt x="2925786" y="3123798"/>
                </a:lnTo>
                <a:lnTo>
                  <a:pt x="2925787" y="3123797"/>
                </a:lnTo>
                <a:lnTo>
                  <a:pt x="0" y="3123797"/>
                </a:lnTo>
                <a:close/>
              </a:path>
            </a:pathLst>
          </a:custGeom>
          <a:solidFill>
            <a:schemeClr val="accent1">
              <a:alpha val="56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372869B-6D16-DDAD-7A32-1FBB7B050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03854" y="4468090"/>
            <a:ext cx="4779927" cy="2389911"/>
          </a:xfrm>
          <a:custGeom>
            <a:avLst/>
            <a:gdLst>
              <a:gd name="connsiteX0" fmla="*/ 2373966 w 4779927"/>
              <a:gd name="connsiteY0" fmla="*/ 0 h 2389911"/>
              <a:gd name="connsiteX1" fmla="*/ 4779927 w 4779927"/>
              <a:gd name="connsiteY1" fmla="*/ 2389910 h 2389911"/>
              <a:gd name="connsiteX2" fmla="*/ 2570847 w 4779927"/>
              <a:gd name="connsiteY2" fmla="*/ 2389910 h 2389911"/>
              <a:gd name="connsiteX3" fmla="*/ 2570848 w 4779927"/>
              <a:gd name="connsiteY3" fmla="*/ 2389911 h 2389911"/>
              <a:gd name="connsiteX4" fmla="*/ 2194339 w 4779927"/>
              <a:gd name="connsiteY4" fmla="*/ 2389911 h 2389911"/>
              <a:gd name="connsiteX5" fmla="*/ 2194340 w 4779927"/>
              <a:gd name="connsiteY5" fmla="*/ 2389910 h 2389911"/>
              <a:gd name="connsiteX6" fmla="*/ 0 w 4779927"/>
              <a:gd name="connsiteY6" fmla="*/ 2389910 h 2389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927" h="2389911">
                <a:moveTo>
                  <a:pt x="2373966" y="0"/>
                </a:moveTo>
                <a:lnTo>
                  <a:pt x="4779927" y="2389910"/>
                </a:lnTo>
                <a:lnTo>
                  <a:pt x="2570847" y="2389910"/>
                </a:lnTo>
                <a:lnTo>
                  <a:pt x="2570848" y="2389911"/>
                </a:lnTo>
                <a:lnTo>
                  <a:pt x="2194339" y="2389911"/>
                </a:lnTo>
                <a:lnTo>
                  <a:pt x="2194340" y="2389910"/>
                </a:lnTo>
                <a:lnTo>
                  <a:pt x="0" y="2389910"/>
                </a:lnTo>
                <a:close/>
              </a:path>
            </a:pathLst>
          </a:custGeom>
          <a:solidFill>
            <a:schemeClr val="accent1">
              <a:alpha val="67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5E1A052-D59E-819C-932C-DA33D2287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35299" y="5201976"/>
            <a:ext cx="3312122" cy="1656024"/>
          </a:xfrm>
          <a:custGeom>
            <a:avLst/>
            <a:gdLst>
              <a:gd name="connsiteX0" fmla="*/ 1644976 w 3312122"/>
              <a:gd name="connsiteY0" fmla="*/ 0 h 1656024"/>
              <a:gd name="connsiteX1" fmla="*/ 3312122 w 3312122"/>
              <a:gd name="connsiteY1" fmla="*/ 1656024 h 1656024"/>
              <a:gd name="connsiteX2" fmla="*/ 1839402 w 3312122"/>
              <a:gd name="connsiteY2" fmla="*/ 1656024 h 1656024"/>
              <a:gd name="connsiteX3" fmla="*/ 1839402 w 3312122"/>
              <a:gd name="connsiteY3" fmla="*/ 1656024 h 1656024"/>
              <a:gd name="connsiteX4" fmla="*/ 1462893 w 3312122"/>
              <a:gd name="connsiteY4" fmla="*/ 1656024 h 1656024"/>
              <a:gd name="connsiteX5" fmla="*/ 1462894 w 3312122"/>
              <a:gd name="connsiteY5" fmla="*/ 1656024 h 1656024"/>
              <a:gd name="connsiteX6" fmla="*/ 0 w 3312122"/>
              <a:gd name="connsiteY6" fmla="*/ 1656024 h 1656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12122" h="1656024">
                <a:moveTo>
                  <a:pt x="1644976" y="0"/>
                </a:moveTo>
                <a:lnTo>
                  <a:pt x="3312122" y="1656024"/>
                </a:lnTo>
                <a:lnTo>
                  <a:pt x="1839402" y="1656024"/>
                </a:lnTo>
                <a:lnTo>
                  <a:pt x="1839402" y="1656024"/>
                </a:lnTo>
                <a:lnTo>
                  <a:pt x="1462893" y="1656024"/>
                </a:lnTo>
                <a:lnTo>
                  <a:pt x="1462894" y="1656024"/>
                </a:lnTo>
                <a:lnTo>
                  <a:pt x="0" y="1656024"/>
                </a:lnTo>
                <a:close/>
              </a:path>
            </a:pathLst>
          </a:custGeom>
          <a:solidFill>
            <a:schemeClr val="accent1">
              <a:alpha val="78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B3610E4-5096-5466-D130-7D1457C5A9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66748" y="5935862"/>
            <a:ext cx="1844315" cy="922139"/>
          </a:xfrm>
          <a:custGeom>
            <a:avLst/>
            <a:gdLst>
              <a:gd name="connsiteX0" fmla="*/ 915984 w 1844315"/>
              <a:gd name="connsiteY0" fmla="*/ 0 h 922139"/>
              <a:gd name="connsiteX1" fmla="*/ 1844315 w 1844315"/>
              <a:gd name="connsiteY1" fmla="*/ 922138 h 922139"/>
              <a:gd name="connsiteX2" fmla="*/ 1107953 w 1844315"/>
              <a:gd name="connsiteY2" fmla="*/ 922138 h 922139"/>
              <a:gd name="connsiteX3" fmla="*/ 1107954 w 1844315"/>
              <a:gd name="connsiteY3" fmla="*/ 922139 h 922139"/>
              <a:gd name="connsiteX4" fmla="*/ 731445 w 1844315"/>
              <a:gd name="connsiteY4" fmla="*/ 922139 h 922139"/>
              <a:gd name="connsiteX5" fmla="*/ 731446 w 1844315"/>
              <a:gd name="connsiteY5" fmla="*/ 922139 h 922139"/>
              <a:gd name="connsiteX6" fmla="*/ 0 w 1844315"/>
              <a:gd name="connsiteY6" fmla="*/ 922139 h 922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4315" h="922139">
                <a:moveTo>
                  <a:pt x="915984" y="0"/>
                </a:moveTo>
                <a:lnTo>
                  <a:pt x="1844315" y="922138"/>
                </a:lnTo>
                <a:lnTo>
                  <a:pt x="1107953" y="922138"/>
                </a:lnTo>
                <a:lnTo>
                  <a:pt x="1107954" y="922139"/>
                </a:lnTo>
                <a:lnTo>
                  <a:pt x="731445" y="922139"/>
                </a:lnTo>
                <a:lnTo>
                  <a:pt x="731446" y="922139"/>
                </a:lnTo>
                <a:lnTo>
                  <a:pt x="0" y="922139"/>
                </a:lnTo>
                <a:close/>
              </a:path>
            </a:pathLst>
          </a:custGeom>
          <a:solidFill>
            <a:schemeClr val="accent1">
              <a:alpha val="89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75D263F-87D2-BA6A-3B61-AF1998E240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98193" y="6669750"/>
            <a:ext cx="376509" cy="188251"/>
          </a:xfrm>
          <a:custGeom>
            <a:avLst/>
            <a:gdLst>
              <a:gd name="connsiteX0" fmla="*/ 186995 w 376509"/>
              <a:gd name="connsiteY0" fmla="*/ 0 h 188251"/>
              <a:gd name="connsiteX1" fmla="*/ 376509 w 376509"/>
              <a:gd name="connsiteY1" fmla="*/ 188251 h 188251"/>
              <a:gd name="connsiteX2" fmla="*/ 0 w 376509"/>
              <a:gd name="connsiteY2" fmla="*/ 188251 h 188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6509" h="188251">
                <a:moveTo>
                  <a:pt x="186995" y="0"/>
                </a:moveTo>
                <a:lnTo>
                  <a:pt x="376509" y="188251"/>
                </a:lnTo>
                <a:lnTo>
                  <a:pt x="0" y="188251"/>
                </a:lnTo>
                <a:close/>
              </a:path>
            </a:pathLst>
          </a:custGeom>
          <a:solidFill>
            <a:schemeClr val="accent1">
              <a:alpha val="89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35860BB-7456-478B-15D6-69D691C7C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0" y="1"/>
            <a:ext cx="9194800" cy="6858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A852A-6D2A-043C-FD38-7FB1BC31CEA8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6E0283A-2111-7F7B-E7F9-A0A89F65A57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486918" y="1755775"/>
            <a:ext cx="4225657" cy="4625975"/>
          </a:xfrm>
        </p:spPr>
        <p:txBody>
          <a:bodyPr anchor="t" anchorCtr="0"/>
          <a:lstStyle>
            <a:lvl1pPr>
              <a:defRPr sz="35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F3666A-97AE-A88F-61F8-7671872723BE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3FDCD7F7-D96F-879E-D229-512E9E33A4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291437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Statistic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fld id="{C57EC9A4-B98A-45F3-8020-152340DC52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6632576" cy="1941513"/>
          </a:xfrm>
        </p:spPr>
        <p:txBody>
          <a:bodyPr/>
          <a:lstStyle>
            <a:lvl1pPr>
              <a:defRPr sz="6200" b="0">
                <a:solidFill>
                  <a:srgbClr val="C4DCE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CCC45-BCB6-2271-D0AB-C0847B8CD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4271058"/>
            <a:ext cx="6632575" cy="2104501"/>
          </a:xfrm>
        </p:spPr>
        <p:txBody>
          <a:bodyPr/>
          <a:lstStyle>
            <a:lvl1pPr marL="0" indent="0">
              <a:buNone/>
              <a:defRPr sz="2500">
                <a:solidFill>
                  <a:srgbClr val="C4DCE7"/>
                </a:solidFill>
              </a:defRPr>
            </a:lvl1pPr>
            <a:lvl2pPr>
              <a:defRPr>
                <a:solidFill>
                  <a:srgbClr val="C4DCE7"/>
                </a:solidFill>
              </a:defRPr>
            </a:lvl2pPr>
            <a:lvl3pPr>
              <a:defRPr>
                <a:solidFill>
                  <a:srgbClr val="C4DCE7"/>
                </a:solidFill>
              </a:defRPr>
            </a:lvl3pPr>
            <a:lvl4pPr>
              <a:defRPr>
                <a:solidFill>
                  <a:srgbClr val="C4DCE7"/>
                </a:solidFill>
              </a:defRPr>
            </a:lvl4pPr>
            <a:lvl5pPr>
              <a:defRPr>
                <a:solidFill>
                  <a:srgbClr val="C4DCE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B534D0A-8083-C137-6732-692BC9240EF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28000" y="476250"/>
            <a:ext cx="3584575" cy="5899309"/>
          </a:xfrm>
        </p:spPr>
        <p:txBody>
          <a:bodyPr/>
          <a:lstStyle>
            <a:lvl1pPr>
              <a:buClr>
                <a:srgbClr val="C4DCE7"/>
              </a:buClr>
              <a:defRPr>
                <a:solidFill>
                  <a:srgbClr val="C4DCE7"/>
                </a:solidFill>
              </a:defRPr>
            </a:lvl1pPr>
            <a:lvl2pPr>
              <a:buClr>
                <a:srgbClr val="C4DCE7"/>
              </a:buClr>
              <a:defRPr>
                <a:solidFill>
                  <a:srgbClr val="C4DCE7"/>
                </a:solidFill>
              </a:defRPr>
            </a:lvl2pPr>
            <a:lvl3pPr>
              <a:buClr>
                <a:srgbClr val="C4DCE7"/>
              </a:buClr>
              <a:defRPr>
                <a:solidFill>
                  <a:srgbClr val="C4DCE7"/>
                </a:solidFill>
              </a:defRPr>
            </a:lvl3pPr>
            <a:lvl4pPr>
              <a:buClr>
                <a:srgbClr val="C4DCE7"/>
              </a:buClr>
              <a:defRPr>
                <a:solidFill>
                  <a:srgbClr val="C4DCE7"/>
                </a:solidFill>
              </a:defRPr>
            </a:lvl4pPr>
            <a:lvl5pPr>
              <a:buClr>
                <a:srgbClr val="C4DCE7"/>
              </a:buClr>
              <a:defRPr>
                <a:solidFill>
                  <a:srgbClr val="C4DCE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9E5B850-C0E9-0BDF-714E-BB1CF0AA0C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3E7F72B-2B51-045B-238F-89B51E68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1714162" y="6434156"/>
            <a:ext cx="252412" cy="171451"/>
          </a:xfrm>
          <a:custGeom>
            <a:avLst/>
            <a:gdLst>
              <a:gd name="connsiteX0" fmla="*/ 42862 w 252412"/>
              <a:gd name="connsiteY0" fmla="*/ 128588 h 171451"/>
              <a:gd name="connsiteX1" fmla="*/ 126999 w 252412"/>
              <a:gd name="connsiteY1" fmla="*/ 128588 h 171451"/>
              <a:gd name="connsiteX2" fmla="*/ 84137 w 252412"/>
              <a:gd name="connsiteY2" fmla="*/ 171451 h 171451"/>
              <a:gd name="connsiteX3" fmla="*/ 42862 w 252412"/>
              <a:gd name="connsiteY3" fmla="*/ 171451 h 171451"/>
              <a:gd name="connsiteX4" fmla="*/ 42862 w 252412"/>
              <a:gd name="connsiteY4" fmla="*/ 128588 h 171451"/>
              <a:gd name="connsiteX5" fmla="*/ 127000 w 252412"/>
              <a:gd name="connsiteY5" fmla="*/ 41275 h 171451"/>
              <a:gd name="connsiteX6" fmla="*/ 168275 w 252412"/>
              <a:gd name="connsiteY6" fmla="*/ 41275 h 171451"/>
              <a:gd name="connsiteX7" fmla="*/ 168275 w 252412"/>
              <a:gd name="connsiteY7" fmla="*/ 171451 h 171451"/>
              <a:gd name="connsiteX8" fmla="*/ 127000 w 252412"/>
              <a:gd name="connsiteY8" fmla="*/ 129144 h 171451"/>
              <a:gd name="connsiteX9" fmla="*/ 127000 w 252412"/>
              <a:gd name="connsiteY9" fmla="*/ 41275 h 171451"/>
              <a:gd name="connsiteX10" fmla="*/ 42862 w 252412"/>
              <a:gd name="connsiteY10" fmla="*/ 41275 h 171451"/>
              <a:gd name="connsiteX11" fmla="*/ 42862 w 252412"/>
              <a:gd name="connsiteY11" fmla="*/ 128588 h 171451"/>
              <a:gd name="connsiteX12" fmla="*/ 0 w 252412"/>
              <a:gd name="connsiteY12" fmla="*/ 128588 h 171451"/>
              <a:gd name="connsiteX13" fmla="*/ 0 w 252412"/>
              <a:gd name="connsiteY13" fmla="*/ 84932 h 171451"/>
              <a:gd name="connsiteX14" fmla="*/ 42862 w 252412"/>
              <a:gd name="connsiteY14" fmla="*/ 41275 h 171451"/>
              <a:gd name="connsiteX15" fmla="*/ 211137 w 252412"/>
              <a:gd name="connsiteY15" fmla="*/ 0 h 171451"/>
              <a:gd name="connsiteX16" fmla="*/ 252412 w 252412"/>
              <a:gd name="connsiteY16" fmla="*/ 0 h 171451"/>
              <a:gd name="connsiteX17" fmla="*/ 252412 w 252412"/>
              <a:gd name="connsiteY17" fmla="*/ 41275 h 171451"/>
              <a:gd name="connsiteX18" fmla="*/ 168275 w 252412"/>
              <a:gd name="connsiteY18" fmla="*/ 41275 h 171451"/>
              <a:gd name="connsiteX19" fmla="*/ 211137 w 252412"/>
              <a:gd name="connsiteY19" fmla="*/ 0 h 171451"/>
              <a:gd name="connsiteX20" fmla="*/ 84137 w 252412"/>
              <a:gd name="connsiteY20" fmla="*/ 0 h 171451"/>
              <a:gd name="connsiteX21" fmla="*/ 126999 w 252412"/>
              <a:gd name="connsiteY21" fmla="*/ 0 h 171451"/>
              <a:gd name="connsiteX22" fmla="*/ 126999 w 252412"/>
              <a:gd name="connsiteY22" fmla="*/ 41275 h 171451"/>
              <a:gd name="connsiteX23" fmla="*/ 42862 w 252412"/>
              <a:gd name="connsiteY23" fmla="*/ 41275 h 171451"/>
              <a:gd name="connsiteX24" fmla="*/ 84137 w 252412"/>
              <a:gd name="connsiteY24" fmla="*/ 0 h 17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2412" h="171451">
                <a:moveTo>
                  <a:pt x="42862" y="128588"/>
                </a:moveTo>
                <a:cubicBezTo>
                  <a:pt x="42862" y="128588"/>
                  <a:pt x="42862" y="128588"/>
                  <a:pt x="126999" y="128588"/>
                </a:cubicBezTo>
                <a:cubicBezTo>
                  <a:pt x="126999" y="151668"/>
                  <a:pt x="107949" y="171451"/>
                  <a:pt x="84137" y="171451"/>
                </a:cubicBezTo>
                <a:lnTo>
                  <a:pt x="42862" y="171451"/>
                </a:lnTo>
                <a:cubicBezTo>
                  <a:pt x="42862" y="171451"/>
                  <a:pt x="42862" y="171451"/>
                  <a:pt x="42862" y="128588"/>
                </a:cubicBezTo>
                <a:close/>
                <a:moveTo>
                  <a:pt x="127000" y="41275"/>
                </a:moveTo>
                <a:cubicBezTo>
                  <a:pt x="127000" y="41275"/>
                  <a:pt x="127000" y="41275"/>
                  <a:pt x="168275" y="41275"/>
                </a:cubicBezTo>
                <a:cubicBezTo>
                  <a:pt x="168275" y="41275"/>
                  <a:pt x="168275" y="41275"/>
                  <a:pt x="168275" y="171451"/>
                </a:cubicBezTo>
                <a:cubicBezTo>
                  <a:pt x="146050" y="171451"/>
                  <a:pt x="127000" y="151925"/>
                  <a:pt x="127000" y="129144"/>
                </a:cubicBezTo>
                <a:cubicBezTo>
                  <a:pt x="127000" y="129144"/>
                  <a:pt x="127000" y="129144"/>
                  <a:pt x="127000" y="41275"/>
                </a:cubicBezTo>
                <a:close/>
                <a:moveTo>
                  <a:pt x="42862" y="41275"/>
                </a:moveTo>
                <a:cubicBezTo>
                  <a:pt x="42862" y="41275"/>
                  <a:pt x="42862" y="41275"/>
                  <a:pt x="42862" y="128588"/>
                </a:cubicBezTo>
                <a:cubicBezTo>
                  <a:pt x="42862" y="128588"/>
                  <a:pt x="42862" y="128588"/>
                  <a:pt x="0" y="128588"/>
                </a:cubicBezTo>
                <a:cubicBezTo>
                  <a:pt x="0" y="128588"/>
                  <a:pt x="0" y="128588"/>
                  <a:pt x="0" y="84932"/>
                </a:cubicBezTo>
                <a:cubicBezTo>
                  <a:pt x="0" y="60678"/>
                  <a:pt x="19050" y="41275"/>
                  <a:pt x="42862" y="41275"/>
                </a:cubicBezTo>
                <a:close/>
                <a:moveTo>
                  <a:pt x="211137" y="0"/>
                </a:moveTo>
                <a:cubicBezTo>
                  <a:pt x="211137" y="0"/>
                  <a:pt x="211137" y="0"/>
                  <a:pt x="252412" y="0"/>
                </a:cubicBezTo>
                <a:cubicBezTo>
                  <a:pt x="252412" y="0"/>
                  <a:pt x="252412" y="0"/>
                  <a:pt x="252412" y="41275"/>
                </a:cubicBezTo>
                <a:lnTo>
                  <a:pt x="168275" y="41275"/>
                </a:lnTo>
                <a:cubicBezTo>
                  <a:pt x="168275" y="19050"/>
                  <a:pt x="187325" y="0"/>
                  <a:pt x="211137" y="0"/>
                </a:cubicBezTo>
                <a:close/>
                <a:moveTo>
                  <a:pt x="84137" y="0"/>
                </a:moveTo>
                <a:cubicBezTo>
                  <a:pt x="126999" y="0"/>
                  <a:pt x="126999" y="0"/>
                  <a:pt x="126999" y="0"/>
                </a:cubicBezTo>
                <a:cubicBezTo>
                  <a:pt x="126999" y="41275"/>
                  <a:pt x="126999" y="41275"/>
                  <a:pt x="126999" y="41275"/>
                </a:cubicBezTo>
                <a:lnTo>
                  <a:pt x="42862" y="41275"/>
                </a:lnTo>
                <a:cubicBezTo>
                  <a:pt x="42862" y="19050"/>
                  <a:pt x="61912" y="0"/>
                  <a:pt x="8413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5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Statistics (Imag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A2E072-7835-C250-B54E-E4391ADAF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384206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fld id="{C57EC9A4-B98A-45F3-8020-152340DC52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6632576" cy="1941513"/>
          </a:xfrm>
        </p:spPr>
        <p:txBody>
          <a:bodyPr/>
          <a:lstStyle>
            <a:lvl1pPr>
              <a:defRPr sz="6200" b="0">
                <a:solidFill>
                  <a:srgbClr val="B9FF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F3A1BFB-BD98-74EF-9C17-B64BA87F8E3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79425" y="3113590"/>
            <a:ext cx="6632576" cy="3261969"/>
          </a:xfrm>
        </p:spPr>
        <p:txBody>
          <a:bodyPr/>
          <a:lstStyle>
            <a:lvl1pPr>
              <a:buClr>
                <a:srgbClr val="C4DCE7"/>
              </a:buClr>
              <a:defRPr>
                <a:solidFill>
                  <a:srgbClr val="C4DCE7"/>
                </a:solidFill>
              </a:defRPr>
            </a:lvl1pPr>
            <a:lvl2pPr>
              <a:buClr>
                <a:srgbClr val="C4DCE7"/>
              </a:buClr>
              <a:defRPr>
                <a:solidFill>
                  <a:srgbClr val="C4DCE7"/>
                </a:solidFill>
              </a:defRPr>
            </a:lvl2pPr>
            <a:lvl3pPr>
              <a:buClr>
                <a:srgbClr val="C4DCE7"/>
              </a:buClr>
              <a:defRPr>
                <a:solidFill>
                  <a:srgbClr val="C4DCE7"/>
                </a:solidFill>
              </a:defRPr>
            </a:lvl3pPr>
            <a:lvl4pPr>
              <a:buClr>
                <a:srgbClr val="C4DCE7"/>
              </a:buClr>
              <a:defRPr>
                <a:solidFill>
                  <a:srgbClr val="C4DCE7"/>
                </a:solidFill>
              </a:defRPr>
            </a:lvl4pPr>
            <a:lvl5pPr>
              <a:buClr>
                <a:srgbClr val="C4DCE7"/>
              </a:buClr>
              <a:defRPr>
                <a:solidFill>
                  <a:srgbClr val="C4DCE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D783BAD8-D0BD-1917-CEEE-68C7914E227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84206" y="0"/>
            <a:ext cx="4807794" cy="6858000"/>
          </a:xfrm>
          <a:custGeom>
            <a:avLst/>
            <a:gdLst>
              <a:gd name="connsiteX0" fmla="*/ 4541093 w 4807794"/>
              <a:gd name="connsiteY0" fmla="*/ 6434156 h 6858000"/>
              <a:gd name="connsiteX1" fmla="*/ 4498231 w 4807794"/>
              <a:gd name="connsiteY1" fmla="*/ 6475431 h 6858000"/>
              <a:gd name="connsiteX2" fmla="*/ 4456956 w 4807794"/>
              <a:gd name="connsiteY2" fmla="*/ 6475431 h 6858000"/>
              <a:gd name="connsiteX3" fmla="*/ 4456956 w 4807794"/>
              <a:gd name="connsiteY3" fmla="*/ 6563300 h 6858000"/>
              <a:gd name="connsiteX4" fmla="*/ 4498231 w 4807794"/>
              <a:gd name="connsiteY4" fmla="*/ 6605607 h 6858000"/>
              <a:gd name="connsiteX5" fmla="*/ 4498231 w 4807794"/>
              <a:gd name="connsiteY5" fmla="*/ 6475431 h 6858000"/>
              <a:gd name="connsiteX6" fmla="*/ 4582368 w 4807794"/>
              <a:gd name="connsiteY6" fmla="*/ 6475431 h 6858000"/>
              <a:gd name="connsiteX7" fmla="*/ 4582368 w 4807794"/>
              <a:gd name="connsiteY7" fmla="*/ 6434156 h 6858000"/>
              <a:gd name="connsiteX8" fmla="*/ 4541093 w 4807794"/>
              <a:gd name="connsiteY8" fmla="*/ 6434156 h 6858000"/>
              <a:gd name="connsiteX9" fmla="*/ 4414093 w 4807794"/>
              <a:gd name="connsiteY9" fmla="*/ 6434156 h 6858000"/>
              <a:gd name="connsiteX10" fmla="*/ 4372818 w 4807794"/>
              <a:gd name="connsiteY10" fmla="*/ 6475431 h 6858000"/>
              <a:gd name="connsiteX11" fmla="*/ 4329956 w 4807794"/>
              <a:gd name="connsiteY11" fmla="*/ 6519088 h 6858000"/>
              <a:gd name="connsiteX12" fmla="*/ 4329956 w 4807794"/>
              <a:gd name="connsiteY12" fmla="*/ 6562744 h 6858000"/>
              <a:gd name="connsiteX13" fmla="*/ 4372818 w 4807794"/>
              <a:gd name="connsiteY13" fmla="*/ 6562744 h 6858000"/>
              <a:gd name="connsiteX14" fmla="*/ 4372818 w 4807794"/>
              <a:gd name="connsiteY14" fmla="*/ 6605607 h 6858000"/>
              <a:gd name="connsiteX15" fmla="*/ 4414093 w 4807794"/>
              <a:gd name="connsiteY15" fmla="*/ 6605607 h 6858000"/>
              <a:gd name="connsiteX16" fmla="*/ 4456955 w 4807794"/>
              <a:gd name="connsiteY16" fmla="*/ 6562744 h 6858000"/>
              <a:gd name="connsiteX17" fmla="*/ 4372818 w 4807794"/>
              <a:gd name="connsiteY17" fmla="*/ 6562744 h 6858000"/>
              <a:gd name="connsiteX18" fmla="*/ 4372818 w 4807794"/>
              <a:gd name="connsiteY18" fmla="*/ 6475431 h 6858000"/>
              <a:gd name="connsiteX19" fmla="*/ 4456955 w 4807794"/>
              <a:gd name="connsiteY19" fmla="*/ 6475431 h 6858000"/>
              <a:gd name="connsiteX20" fmla="*/ 4456955 w 4807794"/>
              <a:gd name="connsiteY20" fmla="*/ 6434156 h 6858000"/>
              <a:gd name="connsiteX21" fmla="*/ 4414093 w 4807794"/>
              <a:gd name="connsiteY21" fmla="*/ 6434156 h 6858000"/>
              <a:gd name="connsiteX22" fmla="*/ 0 w 4807794"/>
              <a:gd name="connsiteY22" fmla="*/ 0 h 6858000"/>
              <a:gd name="connsiteX23" fmla="*/ 4807794 w 4807794"/>
              <a:gd name="connsiteY23" fmla="*/ 0 h 6858000"/>
              <a:gd name="connsiteX24" fmla="*/ 4807794 w 4807794"/>
              <a:gd name="connsiteY24" fmla="*/ 6858000 h 6858000"/>
              <a:gd name="connsiteX25" fmla="*/ 0 w 4807794"/>
              <a:gd name="connsiteY2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07794" h="6858000">
                <a:moveTo>
                  <a:pt x="4541093" y="6434156"/>
                </a:moveTo>
                <a:cubicBezTo>
                  <a:pt x="4517281" y="6434156"/>
                  <a:pt x="4498231" y="6453206"/>
                  <a:pt x="4498231" y="6475431"/>
                </a:cubicBezTo>
                <a:cubicBezTo>
                  <a:pt x="4456956" y="6475431"/>
                  <a:pt x="4456956" y="6475431"/>
                  <a:pt x="4456956" y="6475431"/>
                </a:cubicBezTo>
                <a:cubicBezTo>
                  <a:pt x="4456956" y="6563300"/>
                  <a:pt x="4456956" y="6563300"/>
                  <a:pt x="4456956" y="6563300"/>
                </a:cubicBezTo>
                <a:cubicBezTo>
                  <a:pt x="4456956" y="6586081"/>
                  <a:pt x="4476006" y="6605607"/>
                  <a:pt x="4498231" y="6605607"/>
                </a:cubicBezTo>
                <a:cubicBezTo>
                  <a:pt x="4498231" y="6475431"/>
                  <a:pt x="4498231" y="6475431"/>
                  <a:pt x="4498231" y="6475431"/>
                </a:cubicBezTo>
                <a:lnTo>
                  <a:pt x="4582368" y="6475431"/>
                </a:lnTo>
                <a:cubicBezTo>
                  <a:pt x="4582368" y="6434156"/>
                  <a:pt x="4582368" y="6434156"/>
                  <a:pt x="4582368" y="6434156"/>
                </a:cubicBezTo>
                <a:cubicBezTo>
                  <a:pt x="4541093" y="6434156"/>
                  <a:pt x="4541093" y="6434156"/>
                  <a:pt x="4541093" y="6434156"/>
                </a:cubicBezTo>
                <a:close/>
                <a:moveTo>
                  <a:pt x="4414093" y="6434156"/>
                </a:moveTo>
                <a:cubicBezTo>
                  <a:pt x="4391868" y="6434156"/>
                  <a:pt x="4372818" y="6453206"/>
                  <a:pt x="4372818" y="6475431"/>
                </a:cubicBezTo>
                <a:cubicBezTo>
                  <a:pt x="4349006" y="6475431"/>
                  <a:pt x="4329956" y="6494834"/>
                  <a:pt x="4329956" y="6519088"/>
                </a:cubicBezTo>
                <a:cubicBezTo>
                  <a:pt x="4329956" y="6562744"/>
                  <a:pt x="4329956" y="6562744"/>
                  <a:pt x="4329956" y="6562744"/>
                </a:cubicBezTo>
                <a:cubicBezTo>
                  <a:pt x="4372818" y="6562744"/>
                  <a:pt x="4372818" y="6562744"/>
                  <a:pt x="4372818" y="6562744"/>
                </a:cubicBezTo>
                <a:cubicBezTo>
                  <a:pt x="4372818" y="6605607"/>
                  <a:pt x="4372818" y="6605607"/>
                  <a:pt x="4372818" y="6605607"/>
                </a:cubicBezTo>
                <a:lnTo>
                  <a:pt x="4414093" y="6605607"/>
                </a:lnTo>
                <a:cubicBezTo>
                  <a:pt x="4437905" y="6605607"/>
                  <a:pt x="4456955" y="6585824"/>
                  <a:pt x="4456955" y="6562744"/>
                </a:cubicBezTo>
                <a:cubicBezTo>
                  <a:pt x="4372818" y="6562744"/>
                  <a:pt x="4372818" y="6562744"/>
                  <a:pt x="4372818" y="6562744"/>
                </a:cubicBezTo>
                <a:cubicBezTo>
                  <a:pt x="4372818" y="6475431"/>
                  <a:pt x="4372818" y="6475431"/>
                  <a:pt x="4372818" y="6475431"/>
                </a:cubicBezTo>
                <a:lnTo>
                  <a:pt x="4456955" y="6475431"/>
                </a:lnTo>
                <a:cubicBezTo>
                  <a:pt x="4456955" y="6475431"/>
                  <a:pt x="4456955" y="6475431"/>
                  <a:pt x="4456955" y="6434156"/>
                </a:cubicBezTo>
                <a:cubicBezTo>
                  <a:pt x="4456955" y="6434156"/>
                  <a:pt x="4456955" y="6434156"/>
                  <a:pt x="4414093" y="6434156"/>
                </a:cubicBezTo>
                <a:close/>
                <a:moveTo>
                  <a:pt x="0" y="0"/>
                </a:moveTo>
                <a:lnTo>
                  <a:pt x="4807794" y="0"/>
                </a:lnTo>
                <a:lnTo>
                  <a:pt x="480779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6DA7B10-B543-0458-D619-1BA3C3D69A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48550" y="6496685"/>
            <a:ext cx="4021555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A30A2B-B000-C320-EE97-F7678631C6BB}"/>
              </a:ext>
            </a:extLst>
          </p:cNvPr>
          <p:cNvSpPr/>
          <p:nvPr userDrawn="1"/>
        </p:nvSpPr>
        <p:spPr>
          <a:xfrm>
            <a:off x="0" y="6880720"/>
            <a:ext cx="12192000" cy="3038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To change the logo color (to improve contrast against image): Right-click the slide background &gt; Format Background &gt; Solid Fill &gt; &amp; select either the Dark Grey or Light Grey</a:t>
            </a:r>
          </a:p>
        </p:txBody>
      </p:sp>
    </p:spTree>
    <p:extLst>
      <p:ext uri="{BB962C8B-B14F-4D97-AF65-F5344CB8AC3E}">
        <p14:creationId xmlns:p14="http://schemas.microsoft.com/office/powerpoint/2010/main" val="59785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CCC45-BCB6-2271-D0AB-C0847B8CD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55776"/>
            <a:ext cx="11233150" cy="4619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C15FBDB9-8086-ACE1-9A48-5E4C57941B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42912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1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FD1A62-9A66-783E-74B9-0690DD7F6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C43E9E-B90C-8F44-D5F0-C7893E0F1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7D5ED-8EA1-1AC2-7B8A-880AAFFD3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5" y="1755776"/>
            <a:ext cx="5354216" cy="46259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CB59BE-59EA-2FAC-C11C-3F342FF49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3065" y="1755776"/>
            <a:ext cx="5369509" cy="46259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3802A7-EBCB-29B0-49AF-3FE834AD3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BAB667D-0B9F-D9BE-EFE6-7322EC810C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91058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2)">
    <p:bg bwMode="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B5FA98E-1EF0-7595-46DC-743850D0109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C57EC9A4-B98A-45F3-8020-152340DC5255}" type="slidenum">
              <a:rPr lang="en-US" smtClean="0">
                <a:solidFill>
                  <a:srgbClr val="192D3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92D38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02196C1-0AF2-9950-7CDC-5EAB81FD6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4795200" cy="11896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B86BCE-18E0-64C7-64F4-388247AEAE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755775"/>
            <a:ext cx="4795200" cy="4625975"/>
          </a:xfrm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3481335-7451-5571-9031-5D0669444B1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14159" y="476250"/>
            <a:ext cx="5098415" cy="5905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EA7C781-0C96-6AFD-CFC6-8314E3085B5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192D38"/>
              </a:solidFill>
            </a:endParaRP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26755844-46AB-85E1-D0F1-68D89ECB73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177618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FD1A62-9A66-783E-74B9-0690DD7F6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C43E9E-B90C-8F44-D5F0-C7893E0F1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7D5ED-8EA1-1AC2-7B8A-880AAFFD3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5" y="1755776"/>
            <a:ext cx="3483840" cy="46259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CB59BE-59EA-2FAC-C11C-3F342FF49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54078" y="1755776"/>
            <a:ext cx="3483840" cy="46259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F5B7989-9AFB-F80A-D86B-003217DDCB0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8731" y="1755776"/>
            <a:ext cx="3483840" cy="46259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3802A7-EBCB-29B0-49AF-3FE834AD3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9737900-3F33-C2AB-D4B9-52F042CD31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259267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FD1A62-9A66-783E-74B9-0690DD7F6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C43E9E-B90C-8F44-D5F0-C7893E0F1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7D5ED-8EA1-1AC2-7B8A-880AAFFD3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6" y="1755776"/>
            <a:ext cx="2654434" cy="46259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D718DD4-75BB-DC03-A3DC-8DFFACB790B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339413" y="1755776"/>
            <a:ext cx="2654434" cy="46259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A83CBCF-0893-0945-EBF8-172785D803AB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199400" y="1755776"/>
            <a:ext cx="2654434" cy="46259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821DFCA-E4E6-524D-67D1-59C19C62C14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059388" y="1755776"/>
            <a:ext cx="2654434" cy="46259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3802A7-EBCB-29B0-49AF-3FE834AD3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2E8F58B7-176C-90DC-1E69-996E34C896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120009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 (2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79DE50C-04D2-97DC-5905-2F7478E23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59" y="-3996"/>
            <a:ext cx="12196561" cy="4810210"/>
          </a:xfrm>
          <a:custGeom>
            <a:avLst/>
            <a:gdLst>
              <a:gd name="connsiteX0" fmla="*/ 0 w 12196561"/>
              <a:gd name="connsiteY0" fmla="*/ 0 h 4810210"/>
              <a:gd name="connsiteX1" fmla="*/ 12196561 w 12196561"/>
              <a:gd name="connsiteY1" fmla="*/ 0 h 4810210"/>
              <a:gd name="connsiteX2" fmla="*/ 12196561 w 12196561"/>
              <a:gd name="connsiteY2" fmla="*/ 4232663 h 4810210"/>
              <a:gd name="connsiteX3" fmla="*/ 12173653 w 12196561"/>
              <a:gd name="connsiteY3" fmla="*/ 4247345 h 4810210"/>
              <a:gd name="connsiteX4" fmla="*/ 10157037 w 12196561"/>
              <a:gd name="connsiteY4" fmla="*/ 4810210 h 4810210"/>
              <a:gd name="connsiteX5" fmla="*/ 0 w 12196561"/>
              <a:gd name="connsiteY5" fmla="*/ 4810210 h 481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6561" h="4810210">
                <a:moveTo>
                  <a:pt x="0" y="0"/>
                </a:moveTo>
                <a:lnTo>
                  <a:pt x="12196561" y="0"/>
                </a:lnTo>
                <a:lnTo>
                  <a:pt x="12196561" y="4232663"/>
                </a:lnTo>
                <a:lnTo>
                  <a:pt x="12173653" y="4247345"/>
                </a:lnTo>
                <a:cubicBezTo>
                  <a:pt x="11585642" y="4604525"/>
                  <a:pt x="10895369" y="4810210"/>
                  <a:pt x="10157037" y="4810210"/>
                </a:cubicBezTo>
                <a:lnTo>
                  <a:pt x="0" y="4810210"/>
                </a:lnTo>
                <a:close/>
              </a:path>
            </a:pathLst>
          </a:custGeom>
          <a:solidFill>
            <a:srgbClr val="B9FF00">
              <a:alpha val="14000"/>
            </a:srgbClr>
          </a:solidFill>
          <a:ln w="14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BEF2C5B-E3B3-F3F3-A1D4-B543AD9A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59" y="-3996"/>
            <a:ext cx="12196561" cy="4352561"/>
          </a:xfrm>
          <a:custGeom>
            <a:avLst/>
            <a:gdLst>
              <a:gd name="connsiteX0" fmla="*/ 0 w 12196561"/>
              <a:gd name="connsiteY0" fmla="*/ 0 h 4352561"/>
              <a:gd name="connsiteX1" fmla="*/ 12196561 w 12196561"/>
              <a:gd name="connsiteY1" fmla="*/ 0 h 4352561"/>
              <a:gd name="connsiteX2" fmla="*/ 12196561 w 12196561"/>
              <a:gd name="connsiteY2" fmla="*/ 3676527 h 4352561"/>
              <a:gd name="connsiteX3" fmla="*/ 12075925 w 12196561"/>
              <a:gd name="connsiteY3" fmla="*/ 3766728 h 4352561"/>
              <a:gd name="connsiteX4" fmla="*/ 10157851 w 12196561"/>
              <a:gd name="connsiteY4" fmla="*/ 4352561 h 4352561"/>
              <a:gd name="connsiteX5" fmla="*/ 0 w 12196561"/>
              <a:gd name="connsiteY5" fmla="*/ 4352561 h 4352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6561" h="4352561">
                <a:moveTo>
                  <a:pt x="0" y="0"/>
                </a:moveTo>
                <a:lnTo>
                  <a:pt x="12196561" y="0"/>
                </a:lnTo>
                <a:lnTo>
                  <a:pt x="12196561" y="3676527"/>
                </a:lnTo>
                <a:lnTo>
                  <a:pt x="12075925" y="3766728"/>
                </a:lnTo>
                <a:cubicBezTo>
                  <a:pt x="11528402" y="4136592"/>
                  <a:pt x="10868352" y="4352561"/>
                  <a:pt x="10157851" y="4352561"/>
                </a:cubicBezTo>
                <a:lnTo>
                  <a:pt x="0" y="4352561"/>
                </a:lnTo>
                <a:close/>
              </a:path>
            </a:pathLst>
          </a:custGeom>
          <a:solidFill>
            <a:srgbClr val="B9FF00">
              <a:alpha val="29000"/>
            </a:srgbClr>
          </a:solidFill>
          <a:ln w="14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0D996CF-16E0-511C-361D-FB6DF8AE3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59" y="-3995"/>
            <a:ext cx="12196561" cy="3894909"/>
          </a:xfrm>
          <a:custGeom>
            <a:avLst/>
            <a:gdLst>
              <a:gd name="connsiteX0" fmla="*/ 0 w 12196561"/>
              <a:gd name="connsiteY0" fmla="*/ 0 h 3894909"/>
              <a:gd name="connsiteX1" fmla="*/ 12196561 w 12196561"/>
              <a:gd name="connsiteY1" fmla="*/ 0 h 3894909"/>
              <a:gd name="connsiteX2" fmla="*/ 12196561 w 12196561"/>
              <a:gd name="connsiteY2" fmla="*/ 3080214 h 3894909"/>
              <a:gd name="connsiteX3" fmla="*/ 12047056 w 12196561"/>
              <a:gd name="connsiteY3" fmla="*/ 3216114 h 3894909"/>
              <a:gd name="connsiteX4" fmla="*/ 10156502 w 12196561"/>
              <a:gd name="connsiteY4" fmla="*/ 3894909 h 3894909"/>
              <a:gd name="connsiteX5" fmla="*/ 0 w 12196561"/>
              <a:gd name="connsiteY5" fmla="*/ 3894909 h 389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6561" h="3894909">
                <a:moveTo>
                  <a:pt x="0" y="0"/>
                </a:moveTo>
                <a:lnTo>
                  <a:pt x="12196561" y="0"/>
                </a:lnTo>
                <a:lnTo>
                  <a:pt x="12196561" y="3080214"/>
                </a:lnTo>
                <a:lnTo>
                  <a:pt x="12047056" y="3216114"/>
                </a:lnTo>
                <a:cubicBezTo>
                  <a:pt x="11533296" y="3640171"/>
                  <a:pt x="10874643" y="3894909"/>
                  <a:pt x="10156502" y="3894909"/>
                </a:cubicBezTo>
                <a:lnTo>
                  <a:pt x="0" y="3894909"/>
                </a:lnTo>
                <a:close/>
              </a:path>
            </a:pathLst>
          </a:custGeom>
          <a:solidFill>
            <a:srgbClr val="B9FF00">
              <a:alpha val="43000"/>
            </a:srgbClr>
          </a:solidFill>
          <a:ln w="14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0328786-7F3F-781D-7D15-DBE32B751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59" y="-3996"/>
            <a:ext cx="12196561" cy="3437258"/>
          </a:xfrm>
          <a:custGeom>
            <a:avLst/>
            <a:gdLst>
              <a:gd name="connsiteX0" fmla="*/ 0 w 12196561"/>
              <a:gd name="connsiteY0" fmla="*/ 0 h 3437258"/>
              <a:gd name="connsiteX1" fmla="*/ 12196561 w 12196561"/>
              <a:gd name="connsiteY1" fmla="*/ 0 h 3437258"/>
              <a:gd name="connsiteX2" fmla="*/ 12196561 w 12196561"/>
              <a:gd name="connsiteY2" fmla="*/ 2388708 h 3437258"/>
              <a:gd name="connsiteX3" fmla="*/ 12096880 w 12196561"/>
              <a:gd name="connsiteY3" fmla="*/ 2522052 h 3437258"/>
              <a:gd name="connsiteX4" fmla="*/ 10156845 w 12196561"/>
              <a:gd name="connsiteY4" fmla="*/ 3437258 h 3437258"/>
              <a:gd name="connsiteX5" fmla="*/ 0 w 12196561"/>
              <a:gd name="connsiteY5" fmla="*/ 3437258 h 3437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6561" h="3437258">
                <a:moveTo>
                  <a:pt x="0" y="0"/>
                </a:moveTo>
                <a:lnTo>
                  <a:pt x="12196561" y="0"/>
                </a:lnTo>
                <a:lnTo>
                  <a:pt x="12196561" y="2388708"/>
                </a:lnTo>
                <a:lnTo>
                  <a:pt x="12096880" y="2522052"/>
                </a:lnTo>
                <a:cubicBezTo>
                  <a:pt x="11635747" y="3080991"/>
                  <a:pt x="10937886" y="3437258"/>
                  <a:pt x="10156845" y="3437258"/>
                </a:cubicBezTo>
                <a:lnTo>
                  <a:pt x="0" y="3437258"/>
                </a:lnTo>
                <a:close/>
              </a:path>
            </a:pathLst>
          </a:custGeom>
          <a:solidFill>
            <a:srgbClr val="B9FF00">
              <a:alpha val="57000"/>
            </a:srgbClr>
          </a:solidFill>
          <a:ln w="14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7E65AD0-74F1-68D3-DC28-C27BDA2B9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58" y="-3996"/>
            <a:ext cx="12196561" cy="2977468"/>
          </a:xfrm>
          <a:custGeom>
            <a:avLst/>
            <a:gdLst>
              <a:gd name="connsiteX0" fmla="*/ 0 w 12196561"/>
              <a:gd name="connsiteY0" fmla="*/ 0 h 2977468"/>
              <a:gd name="connsiteX1" fmla="*/ 12196561 w 12196561"/>
              <a:gd name="connsiteY1" fmla="*/ 0 h 2977468"/>
              <a:gd name="connsiteX2" fmla="*/ 12196561 w 12196561"/>
              <a:gd name="connsiteY2" fmla="*/ 1172803 h 2977468"/>
              <a:gd name="connsiteX3" fmla="*/ 12171566 w 12196561"/>
              <a:gd name="connsiteY3" fmla="*/ 1336498 h 2977468"/>
              <a:gd name="connsiteX4" fmla="*/ 10157230 w 12196561"/>
              <a:gd name="connsiteY4" fmla="*/ 2977468 h 2977468"/>
              <a:gd name="connsiteX5" fmla="*/ 0 w 12196561"/>
              <a:gd name="connsiteY5" fmla="*/ 2977468 h 2977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6561" h="2977468">
                <a:moveTo>
                  <a:pt x="0" y="0"/>
                </a:moveTo>
                <a:lnTo>
                  <a:pt x="12196561" y="0"/>
                </a:lnTo>
                <a:lnTo>
                  <a:pt x="12196561" y="1172803"/>
                </a:lnTo>
                <a:lnTo>
                  <a:pt x="12171566" y="1336498"/>
                </a:lnTo>
                <a:cubicBezTo>
                  <a:pt x="11979840" y="2272997"/>
                  <a:pt x="11150835" y="2977468"/>
                  <a:pt x="10157230" y="2977468"/>
                </a:cubicBezTo>
                <a:lnTo>
                  <a:pt x="0" y="2977468"/>
                </a:lnTo>
                <a:close/>
              </a:path>
            </a:pathLst>
          </a:custGeom>
          <a:solidFill>
            <a:srgbClr val="B9FF00">
              <a:alpha val="71000"/>
            </a:srgbClr>
          </a:solidFill>
          <a:ln w="14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D06D0A4-4069-D730-BDE2-7A1BCB5BC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58" y="-3996"/>
            <a:ext cx="11755689" cy="2519816"/>
          </a:xfrm>
          <a:custGeom>
            <a:avLst/>
            <a:gdLst>
              <a:gd name="connsiteX0" fmla="*/ 0 w 11755689"/>
              <a:gd name="connsiteY0" fmla="*/ 0 h 2519816"/>
              <a:gd name="connsiteX1" fmla="*/ 11755689 w 11755689"/>
              <a:gd name="connsiteY1" fmla="*/ 0 h 2519816"/>
              <a:gd name="connsiteX2" fmla="*/ 11755689 w 11755689"/>
              <a:gd name="connsiteY2" fmla="*/ 922313 h 2519816"/>
              <a:gd name="connsiteX3" fmla="*/ 10157978 w 11755689"/>
              <a:gd name="connsiteY3" fmla="*/ 2519816 h 2519816"/>
              <a:gd name="connsiteX4" fmla="*/ 0 w 11755689"/>
              <a:gd name="connsiteY4" fmla="*/ 2519816 h 251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55689" h="2519816">
                <a:moveTo>
                  <a:pt x="0" y="0"/>
                </a:moveTo>
                <a:lnTo>
                  <a:pt x="11755689" y="0"/>
                </a:lnTo>
                <a:lnTo>
                  <a:pt x="11755689" y="922313"/>
                </a:lnTo>
                <a:cubicBezTo>
                  <a:pt x="11755689" y="1804590"/>
                  <a:pt x="11040344" y="2519816"/>
                  <a:pt x="10157978" y="2519816"/>
                </a:cubicBezTo>
                <a:lnTo>
                  <a:pt x="0" y="2519816"/>
                </a:lnTo>
                <a:close/>
              </a:path>
            </a:pathLst>
          </a:custGeom>
          <a:solidFill>
            <a:srgbClr val="B9FF00">
              <a:alpha val="86000"/>
            </a:srgbClr>
          </a:solidFill>
          <a:ln w="14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A7FEAB9-FACA-3EAC-B5EC-7825BE9DA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996"/>
            <a:ext cx="11291343" cy="2066161"/>
          </a:xfrm>
          <a:custGeom>
            <a:avLst/>
            <a:gdLst>
              <a:gd name="connsiteX0" fmla="*/ 196546 w 11291343"/>
              <a:gd name="connsiteY0" fmla="*/ 0 h 2066161"/>
              <a:gd name="connsiteX1" fmla="*/ 11291343 w 11291343"/>
              <a:gd name="connsiteY1" fmla="*/ 0 h 2066161"/>
              <a:gd name="connsiteX2" fmla="*/ 11291343 w 11291343"/>
              <a:gd name="connsiteY2" fmla="*/ 922313 h 2066161"/>
              <a:gd name="connsiteX3" fmla="*/ 10151966 w 11291343"/>
              <a:gd name="connsiteY3" fmla="*/ 2062165 h 2066161"/>
              <a:gd name="connsiteX4" fmla="*/ 10034526 w 11291343"/>
              <a:gd name="connsiteY4" fmla="*/ 2062165 h 2066161"/>
              <a:gd name="connsiteX5" fmla="*/ 9955420 w 11291343"/>
              <a:gd name="connsiteY5" fmla="*/ 2066161 h 2066161"/>
              <a:gd name="connsiteX6" fmla="*/ 0 w 11291343"/>
              <a:gd name="connsiteY6" fmla="*/ 2066161 h 2066161"/>
              <a:gd name="connsiteX7" fmla="*/ 0 w 11291343"/>
              <a:gd name="connsiteY7" fmla="*/ 3996 h 2066161"/>
              <a:gd name="connsiteX8" fmla="*/ 196546 w 11291343"/>
              <a:gd name="connsiteY8" fmla="*/ 3996 h 2066161"/>
              <a:gd name="connsiteX0" fmla="*/ 196546 w 11291343"/>
              <a:gd name="connsiteY0" fmla="*/ 3996 h 2066161"/>
              <a:gd name="connsiteX1" fmla="*/ 11291343 w 11291343"/>
              <a:gd name="connsiteY1" fmla="*/ 0 h 2066161"/>
              <a:gd name="connsiteX2" fmla="*/ 11291343 w 11291343"/>
              <a:gd name="connsiteY2" fmla="*/ 922313 h 2066161"/>
              <a:gd name="connsiteX3" fmla="*/ 10151966 w 11291343"/>
              <a:gd name="connsiteY3" fmla="*/ 2062165 h 2066161"/>
              <a:gd name="connsiteX4" fmla="*/ 10034526 w 11291343"/>
              <a:gd name="connsiteY4" fmla="*/ 2062165 h 2066161"/>
              <a:gd name="connsiteX5" fmla="*/ 9955420 w 11291343"/>
              <a:gd name="connsiteY5" fmla="*/ 2066161 h 2066161"/>
              <a:gd name="connsiteX6" fmla="*/ 0 w 11291343"/>
              <a:gd name="connsiteY6" fmla="*/ 2066161 h 2066161"/>
              <a:gd name="connsiteX7" fmla="*/ 0 w 11291343"/>
              <a:gd name="connsiteY7" fmla="*/ 3996 h 2066161"/>
              <a:gd name="connsiteX8" fmla="*/ 196546 w 11291343"/>
              <a:gd name="connsiteY8" fmla="*/ 3996 h 2066161"/>
              <a:gd name="connsiteX0" fmla="*/ 0 w 11291343"/>
              <a:gd name="connsiteY0" fmla="*/ 3996 h 2066161"/>
              <a:gd name="connsiteX1" fmla="*/ 11291343 w 11291343"/>
              <a:gd name="connsiteY1" fmla="*/ 0 h 2066161"/>
              <a:gd name="connsiteX2" fmla="*/ 11291343 w 11291343"/>
              <a:gd name="connsiteY2" fmla="*/ 922313 h 2066161"/>
              <a:gd name="connsiteX3" fmla="*/ 10151966 w 11291343"/>
              <a:gd name="connsiteY3" fmla="*/ 2062165 h 2066161"/>
              <a:gd name="connsiteX4" fmla="*/ 10034526 w 11291343"/>
              <a:gd name="connsiteY4" fmla="*/ 2062165 h 2066161"/>
              <a:gd name="connsiteX5" fmla="*/ 9955420 w 11291343"/>
              <a:gd name="connsiteY5" fmla="*/ 2066161 h 2066161"/>
              <a:gd name="connsiteX6" fmla="*/ 0 w 11291343"/>
              <a:gd name="connsiteY6" fmla="*/ 2066161 h 2066161"/>
              <a:gd name="connsiteX7" fmla="*/ 0 w 11291343"/>
              <a:gd name="connsiteY7" fmla="*/ 3996 h 206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1343" h="2066161">
                <a:moveTo>
                  <a:pt x="0" y="3996"/>
                </a:moveTo>
                <a:lnTo>
                  <a:pt x="11291343" y="0"/>
                </a:lnTo>
                <a:lnTo>
                  <a:pt x="11291343" y="922313"/>
                </a:lnTo>
                <a:cubicBezTo>
                  <a:pt x="11291343" y="1551834"/>
                  <a:pt x="10781256" y="2062165"/>
                  <a:pt x="10151966" y="2062165"/>
                </a:cubicBezTo>
                <a:lnTo>
                  <a:pt x="10034526" y="2062165"/>
                </a:lnTo>
                <a:lnTo>
                  <a:pt x="9955420" y="2066161"/>
                </a:lnTo>
                <a:lnTo>
                  <a:pt x="0" y="2066161"/>
                </a:lnTo>
                <a:lnTo>
                  <a:pt x="0" y="3996"/>
                </a:lnTo>
                <a:close/>
              </a:path>
            </a:pathLst>
          </a:custGeom>
          <a:solidFill>
            <a:srgbClr val="B9FF00"/>
          </a:solidFill>
          <a:ln w="148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E475A45-AB1F-A01E-E553-679888501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2969304"/>
            <a:ext cx="12191999" cy="3888696"/>
          </a:xfrm>
          <a:custGeom>
            <a:avLst/>
            <a:gdLst>
              <a:gd name="connsiteX0" fmla="*/ 2968412 w 12191999"/>
              <a:gd name="connsiteY0" fmla="*/ 0 h 3888696"/>
              <a:gd name="connsiteX1" fmla="*/ 12191999 w 12191999"/>
              <a:gd name="connsiteY1" fmla="*/ 0 h 3888696"/>
              <a:gd name="connsiteX2" fmla="*/ 12191999 w 12191999"/>
              <a:gd name="connsiteY2" fmla="*/ 3888696 h 3888696"/>
              <a:gd name="connsiteX3" fmla="*/ 0 w 12191999"/>
              <a:gd name="connsiteY3" fmla="*/ 3888696 h 3888696"/>
              <a:gd name="connsiteX4" fmla="*/ 0 w 12191999"/>
              <a:gd name="connsiteY4" fmla="*/ 1379203 h 3888696"/>
              <a:gd name="connsiteX5" fmla="*/ 218172 w 12191999"/>
              <a:gd name="connsiteY5" fmla="*/ 1139158 h 3888696"/>
              <a:gd name="connsiteX6" fmla="*/ 2968412 w 12191999"/>
              <a:gd name="connsiteY6" fmla="*/ 0 h 3888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3888696">
                <a:moveTo>
                  <a:pt x="2968412" y="0"/>
                </a:moveTo>
                <a:lnTo>
                  <a:pt x="12191999" y="0"/>
                </a:lnTo>
                <a:lnTo>
                  <a:pt x="12191999" y="3888696"/>
                </a:lnTo>
                <a:lnTo>
                  <a:pt x="0" y="3888696"/>
                </a:lnTo>
                <a:lnTo>
                  <a:pt x="0" y="1379203"/>
                </a:lnTo>
                <a:lnTo>
                  <a:pt x="218172" y="1139158"/>
                </a:lnTo>
                <a:cubicBezTo>
                  <a:pt x="922017" y="435328"/>
                  <a:pt x="1894372" y="0"/>
                  <a:pt x="2968412" y="0"/>
                </a:cubicBezTo>
                <a:close/>
              </a:path>
            </a:pathLst>
          </a:custGeom>
          <a:solidFill>
            <a:srgbClr val="BEDAE5">
              <a:alpha val="14000"/>
            </a:srgbClr>
          </a:solidFill>
          <a:ln w="14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1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014936B-366F-D4C0-43D8-3482BD724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3429137"/>
            <a:ext cx="12191999" cy="3428863"/>
          </a:xfrm>
          <a:custGeom>
            <a:avLst/>
            <a:gdLst>
              <a:gd name="connsiteX0" fmla="*/ 2967606 w 12191999"/>
              <a:gd name="connsiteY0" fmla="*/ 0 h 3428863"/>
              <a:gd name="connsiteX1" fmla="*/ 12191999 w 12191999"/>
              <a:gd name="connsiteY1" fmla="*/ 0 h 3428863"/>
              <a:gd name="connsiteX2" fmla="*/ 12191999 w 12191999"/>
              <a:gd name="connsiteY2" fmla="*/ 3428863 h 3428863"/>
              <a:gd name="connsiteX3" fmla="*/ 0 w 12191999"/>
              <a:gd name="connsiteY3" fmla="*/ 3428863 h 3428863"/>
              <a:gd name="connsiteX4" fmla="*/ 0 w 12191999"/>
              <a:gd name="connsiteY4" fmla="*/ 1714346 h 3428863"/>
              <a:gd name="connsiteX5" fmla="*/ 122631 w 12191999"/>
              <a:gd name="connsiteY5" fmla="*/ 1512509 h 3428863"/>
              <a:gd name="connsiteX6" fmla="*/ 2967606 w 12191999"/>
              <a:gd name="connsiteY6" fmla="*/ 0 h 342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3428863">
                <a:moveTo>
                  <a:pt x="2967606" y="0"/>
                </a:moveTo>
                <a:lnTo>
                  <a:pt x="12191999" y="0"/>
                </a:lnTo>
                <a:lnTo>
                  <a:pt x="12191999" y="3428863"/>
                </a:lnTo>
                <a:lnTo>
                  <a:pt x="0" y="3428863"/>
                </a:lnTo>
                <a:lnTo>
                  <a:pt x="0" y="1714346"/>
                </a:lnTo>
                <a:lnTo>
                  <a:pt x="122631" y="1512509"/>
                </a:lnTo>
                <a:cubicBezTo>
                  <a:pt x="739189" y="599972"/>
                  <a:pt x="1783320" y="0"/>
                  <a:pt x="2967606" y="0"/>
                </a:cubicBezTo>
                <a:close/>
              </a:path>
            </a:pathLst>
          </a:custGeom>
          <a:solidFill>
            <a:srgbClr val="BEDAE5">
              <a:alpha val="29000"/>
            </a:srgbClr>
          </a:solidFill>
          <a:ln w="14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0E27B6E-C6FE-3911-6908-B212A6D8B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3886831"/>
            <a:ext cx="12191999" cy="2971169"/>
          </a:xfrm>
          <a:custGeom>
            <a:avLst/>
            <a:gdLst>
              <a:gd name="connsiteX0" fmla="*/ 2968969 w 12191999"/>
              <a:gd name="connsiteY0" fmla="*/ 0 h 2971169"/>
              <a:gd name="connsiteX1" fmla="*/ 12191999 w 12191999"/>
              <a:gd name="connsiteY1" fmla="*/ 0 h 2971169"/>
              <a:gd name="connsiteX2" fmla="*/ 12191999 w 12191999"/>
              <a:gd name="connsiteY2" fmla="*/ 2971169 h 2971169"/>
              <a:gd name="connsiteX3" fmla="*/ 0 w 12191999"/>
              <a:gd name="connsiteY3" fmla="*/ 2971169 h 2971169"/>
              <a:gd name="connsiteX4" fmla="*/ 0 w 12191999"/>
              <a:gd name="connsiteY4" fmla="*/ 2903997 h 2971169"/>
              <a:gd name="connsiteX5" fmla="*/ 11869 w 12191999"/>
              <a:gd name="connsiteY5" fmla="*/ 2668912 h 2971169"/>
              <a:gd name="connsiteX6" fmla="*/ 2968969 w 12191999"/>
              <a:gd name="connsiteY6" fmla="*/ 0 h 297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2971169">
                <a:moveTo>
                  <a:pt x="2968969" y="0"/>
                </a:moveTo>
                <a:lnTo>
                  <a:pt x="12191999" y="0"/>
                </a:lnTo>
                <a:lnTo>
                  <a:pt x="12191999" y="2971169"/>
                </a:lnTo>
                <a:lnTo>
                  <a:pt x="0" y="2971169"/>
                </a:lnTo>
                <a:lnTo>
                  <a:pt x="0" y="2903997"/>
                </a:lnTo>
                <a:lnTo>
                  <a:pt x="11869" y="2668912"/>
                </a:lnTo>
                <a:cubicBezTo>
                  <a:pt x="164087" y="1169817"/>
                  <a:pt x="1429930" y="0"/>
                  <a:pt x="2968969" y="0"/>
                </a:cubicBezTo>
                <a:close/>
              </a:path>
            </a:pathLst>
          </a:custGeom>
          <a:solidFill>
            <a:srgbClr val="BEDAE5">
              <a:alpha val="43000"/>
            </a:srgbClr>
          </a:solidFill>
          <a:ln w="14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2EA4EB0-D4C8-4E6E-05E7-754C9941F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4252" y="4344526"/>
            <a:ext cx="11737749" cy="2513475"/>
          </a:xfrm>
          <a:custGeom>
            <a:avLst/>
            <a:gdLst>
              <a:gd name="connsiteX0" fmla="*/ 2514371 w 11737749"/>
              <a:gd name="connsiteY0" fmla="*/ 0 h 2513475"/>
              <a:gd name="connsiteX1" fmla="*/ 11737749 w 11737749"/>
              <a:gd name="connsiteY1" fmla="*/ 0 h 2513475"/>
              <a:gd name="connsiteX2" fmla="*/ 11737749 w 11737749"/>
              <a:gd name="connsiteY2" fmla="*/ 2513475 h 2513475"/>
              <a:gd name="connsiteX3" fmla="*/ 0 w 11737749"/>
              <a:gd name="connsiteY3" fmla="*/ 2513475 h 2513475"/>
              <a:gd name="connsiteX4" fmla="*/ 12950 w 11737749"/>
              <a:gd name="connsiteY4" fmla="*/ 2257057 h 2513475"/>
              <a:gd name="connsiteX5" fmla="*/ 2514371 w 11737749"/>
              <a:gd name="connsiteY5" fmla="*/ 0 h 251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37749" h="2513475">
                <a:moveTo>
                  <a:pt x="2514371" y="0"/>
                </a:moveTo>
                <a:lnTo>
                  <a:pt x="11737749" y="0"/>
                </a:lnTo>
                <a:lnTo>
                  <a:pt x="11737749" y="2513475"/>
                </a:lnTo>
                <a:lnTo>
                  <a:pt x="0" y="2513475"/>
                </a:lnTo>
                <a:lnTo>
                  <a:pt x="12950" y="2257057"/>
                </a:lnTo>
                <a:cubicBezTo>
                  <a:pt x="141712" y="989302"/>
                  <a:pt x="1212498" y="0"/>
                  <a:pt x="2514371" y="0"/>
                </a:cubicBezTo>
                <a:close/>
              </a:path>
            </a:pathLst>
          </a:custGeom>
          <a:solidFill>
            <a:srgbClr val="BEDAE5">
              <a:alpha val="57000"/>
            </a:srgbClr>
          </a:solidFill>
          <a:ln w="1489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/>
              <a:t>`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E9C52A9-7908-7AE6-0D52-7D50C1CAC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1948" y="4802219"/>
            <a:ext cx="11280053" cy="2055781"/>
          </a:xfrm>
          <a:custGeom>
            <a:avLst/>
            <a:gdLst>
              <a:gd name="connsiteX0" fmla="*/ 2055938 w 11280053"/>
              <a:gd name="connsiteY0" fmla="*/ 0 h 2055781"/>
              <a:gd name="connsiteX1" fmla="*/ 11280053 w 11280053"/>
              <a:gd name="connsiteY1" fmla="*/ 0 h 2055781"/>
              <a:gd name="connsiteX2" fmla="*/ 11280053 w 11280053"/>
              <a:gd name="connsiteY2" fmla="*/ 2055781 h 2055781"/>
              <a:gd name="connsiteX3" fmla="*/ 0 w 11280053"/>
              <a:gd name="connsiteY3" fmla="*/ 2055781 h 2055781"/>
              <a:gd name="connsiteX4" fmla="*/ 10583 w 11280053"/>
              <a:gd name="connsiteY4" fmla="*/ 1846159 h 2055781"/>
              <a:gd name="connsiteX5" fmla="*/ 2055938 w 11280053"/>
              <a:gd name="connsiteY5" fmla="*/ 0 h 205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80053" h="2055781">
                <a:moveTo>
                  <a:pt x="2055938" y="0"/>
                </a:moveTo>
                <a:lnTo>
                  <a:pt x="11280053" y="0"/>
                </a:lnTo>
                <a:lnTo>
                  <a:pt x="11280053" y="2055781"/>
                </a:lnTo>
                <a:lnTo>
                  <a:pt x="0" y="2055781"/>
                </a:lnTo>
                <a:lnTo>
                  <a:pt x="10583" y="1846159"/>
                </a:lnTo>
                <a:cubicBezTo>
                  <a:pt x="115871" y="809202"/>
                  <a:pt x="991440" y="0"/>
                  <a:pt x="2055938" y="0"/>
                </a:cubicBezTo>
                <a:close/>
              </a:path>
            </a:pathLst>
          </a:custGeom>
          <a:solidFill>
            <a:srgbClr val="BEDAE5">
              <a:alpha val="71000"/>
            </a:srgbClr>
          </a:solidFill>
          <a:ln w="14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290570E-3A3B-10B4-FC23-85600E1FAC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69698" y="5262052"/>
            <a:ext cx="10822303" cy="1595948"/>
          </a:xfrm>
          <a:custGeom>
            <a:avLst/>
            <a:gdLst>
              <a:gd name="connsiteX0" fmla="*/ 1597786 w 10822303"/>
              <a:gd name="connsiteY0" fmla="*/ 0 h 1595948"/>
              <a:gd name="connsiteX1" fmla="*/ 10822303 w 10822303"/>
              <a:gd name="connsiteY1" fmla="*/ 0 h 1595948"/>
              <a:gd name="connsiteX2" fmla="*/ 10822303 w 10822303"/>
              <a:gd name="connsiteY2" fmla="*/ 1595948 h 1595948"/>
              <a:gd name="connsiteX3" fmla="*/ 0 w 10822303"/>
              <a:gd name="connsiteY3" fmla="*/ 1595948 h 1595948"/>
              <a:gd name="connsiteX4" fmla="*/ 8164 w 10822303"/>
              <a:gd name="connsiteY4" fmla="*/ 1434300 h 1595948"/>
              <a:gd name="connsiteX5" fmla="*/ 1597786 w 10822303"/>
              <a:gd name="connsiteY5" fmla="*/ 0 h 159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22303" h="1595948">
                <a:moveTo>
                  <a:pt x="1597786" y="0"/>
                </a:moveTo>
                <a:lnTo>
                  <a:pt x="10822303" y="0"/>
                </a:lnTo>
                <a:lnTo>
                  <a:pt x="10822303" y="1595948"/>
                </a:lnTo>
                <a:lnTo>
                  <a:pt x="0" y="1595948"/>
                </a:lnTo>
                <a:lnTo>
                  <a:pt x="8164" y="1434300"/>
                </a:lnTo>
                <a:cubicBezTo>
                  <a:pt x="89994" y="628669"/>
                  <a:pt x="770484" y="0"/>
                  <a:pt x="1597786" y="0"/>
                </a:cubicBezTo>
                <a:close/>
              </a:path>
            </a:pathLst>
          </a:custGeom>
          <a:solidFill>
            <a:srgbClr val="BEDAE5">
              <a:alpha val="86000"/>
            </a:srgbClr>
          </a:solidFill>
          <a:ln w="14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15FDBB6-DF95-4B24-CD70-BD23AB0E6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29616" y="5719746"/>
            <a:ext cx="10362382" cy="1138254"/>
          </a:xfrm>
          <a:custGeom>
            <a:avLst/>
            <a:gdLst>
              <a:gd name="connsiteX0" fmla="*/ 1139315 w 10362382"/>
              <a:gd name="connsiteY0" fmla="*/ 0 h 1138254"/>
              <a:gd name="connsiteX1" fmla="*/ 10362382 w 10362382"/>
              <a:gd name="connsiteY1" fmla="*/ 0 h 1138254"/>
              <a:gd name="connsiteX2" fmla="*/ 10362382 w 10362382"/>
              <a:gd name="connsiteY2" fmla="*/ 1138254 h 1138254"/>
              <a:gd name="connsiteX3" fmla="*/ 0 w 10362382"/>
              <a:gd name="connsiteY3" fmla="*/ 1138254 h 1138254"/>
              <a:gd name="connsiteX4" fmla="*/ 22977 w 10362382"/>
              <a:gd name="connsiteY4" fmla="*/ 910215 h 1138254"/>
              <a:gd name="connsiteX5" fmla="*/ 1139315 w 10362382"/>
              <a:gd name="connsiteY5" fmla="*/ 0 h 113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62382" h="1138254">
                <a:moveTo>
                  <a:pt x="1139315" y="0"/>
                </a:moveTo>
                <a:lnTo>
                  <a:pt x="10362382" y="0"/>
                </a:lnTo>
                <a:lnTo>
                  <a:pt x="10362382" y="1138254"/>
                </a:lnTo>
                <a:lnTo>
                  <a:pt x="0" y="1138254"/>
                </a:lnTo>
                <a:lnTo>
                  <a:pt x="22977" y="910215"/>
                </a:lnTo>
                <a:cubicBezTo>
                  <a:pt x="129227" y="390753"/>
                  <a:pt x="588642" y="0"/>
                  <a:pt x="1139315" y="0"/>
                </a:cubicBezTo>
                <a:close/>
              </a:path>
            </a:pathLst>
          </a:custGeom>
          <a:solidFill>
            <a:srgbClr val="BEDAE5"/>
          </a:solidFill>
          <a:ln w="14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fld id="{C57EC9A4-B98A-45F3-8020-152340DC52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9DFAA19-0DC2-519D-1BEB-B436E81F9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11714162" y="6434156"/>
            <a:ext cx="252412" cy="171451"/>
          </a:xfrm>
          <a:custGeom>
            <a:avLst/>
            <a:gdLst>
              <a:gd name="connsiteX0" fmla="*/ 42862 w 252412"/>
              <a:gd name="connsiteY0" fmla="*/ 128588 h 171451"/>
              <a:gd name="connsiteX1" fmla="*/ 126999 w 252412"/>
              <a:gd name="connsiteY1" fmla="*/ 128588 h 171451"/>
              <a:gd name="connsiteX2" fmla="*/ 84137 w 252412"/>
              <a:gd name="connsiteY2" fmla="*/ 171451 h 171451"/>
              <a:gd name="connsiteX3" fmla="*/ 42862 w 252412"/>
              <a:gd name="connsiteY3" fmla="*/ 171451 h 171451"/>
              <a:gd name="connsiteX4" fmla="*/ 42862 w 252412"/>
              <a:gd name="connsiteY4" fmla="*/ 128588 h 171451"/>
              <a:gd name="connsiteX5" fmla="*/ 127000 w 252412"/>
              <a:gd name="connsiteY5" fmla="*/ 41275 h 171451"/>
              <a:gd name="connsiteX6" fmla="*/ 168275 w 252412"/>
              <a:gd name="connsiteY6" fmla="*/ 41275 h 171451"/>
              <a:gd name="connsiteX7" fmla="*/ 168275 w 252412"/>
              <a:gd name="connsiteY7" fmla="*/ 171451 h 171451"/>
              <a:gd name="connsiteX8" fmla="*/ 127000 w 252412"/>
              <a:gd name="connsiteY8" fmla="*/ 129144 h 171451"/>
              <a:gd name="connsiteX9" fmla="*/ 127000 w 252412"/>
              <a:gd name="connsiteY9" fmla="*/ 41275 h 171451"/>
              <a:gd name="connsiteX10" fmla="*/ 42862 w 252412"/>
              <a:gd name="connsiteY10" fmla="*/ 41275 h 171451"/>
              <a:gd name="connsiteX11" fmla="*/ 42862 w 252412"/>
              <a:gd name="connsiteY11" fmla="*/ 128588 h 171451"/>
              <a:gd name="connsiteX12" fmla="*/ 0 w 252412"/>
              <a:gd name="connsiteY12" fmla="*/ 128588 h 171451"/>
              <a:gd name="connsiteX13" fmla="*/ 0 w 252412"/>
              <a:gd name="connsiteY13" fmla="*/ 84932 h 171451"/>
              <a:gd name="connsiteX14" fmla="*/ 42862 w 252412"/>
              <a:gd name="connsiteY14" fmla="*/ 41275 h 171451"/>
              <a:gd name="connsiteX15" fmla="*/ 211137 w 252412"/>
              <a:gd name="connsiteY15" fmla="*/ 0 h 171451"/>
              <a:gd name="connsiteX16" fmla="*/ 252412 w 252412"/>
              <a:gd name="connsiteY16" fmla="*/ 0 h 171451"/>
              <a:gd name="connsiteX17" fmla="*/ 252412 w 252412"/>
              <a:gd name="connsiteY17" fmla="*/ 41275 h 171451"/>
              <a:gd name="connsiteX18" fmla="*/ 168275 w 252412"/>
              <a:gd name="connsiteY18" fmla="*/ 41275 h 171451"/>
              <a:gd name="connsiteX19" fmla="*/ 211137 w 252412"/>
              <a:gd name="connsiteY19" fmla="*/ 0 h 171451"/>
              <a:gd name="connsiteX20" fmla="*/ 84137 w 252412"/>
              <a:gd name="connsiteY20" fmla="*/ 0 h 171451"/>
              <a:gd name="connsiteX21" fmla="*/ 126999 w 252412"/>
              <a:gd name="connsiteY21" fmla="*/ 0 h 171451"/>
              <a:gd name="connsiteX22" fmla="*/ 126999 w 252412"/>
              <a:gd name="connsiteY22" fmla="*/ 41275 h 171451"/>
              <a:gd name="connsiteX23" fmla="*/ 42862 w 252412"/>
              <a:gd name="connsiteY23" fmla="*/ 41275 h 171451"/>
              <a:gd name="connsiteX24" fmla="*/ 84137 w 252412"/>
              <a:gd name="connsiteY24" fmla="*/ 0 h 17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2412" h="171451">
                <a:moveTo>
                  <a:pt x="42862" y="128588"/>
                </a:moveTo>
                <a:cubicBezTo>
                  <a:pt x="42862" y="128588"/>
                  <a:pt x="42862" y="128588"/>
                  <a:pt x="126999" y="128588"/>
                </a:cubicBezTo>
                <a:cubicBezTo>
                  <a:pt x="126999" y="151668"/>
                  <a:pt x="107949" y="171451"/>
                  <a:pt x="84137" y="171451"/>
                </a:cubicBezTo>
                <a:lnTo>
                  <a:pt x="42862" y="171451"/>
                </a:lnTo>
                <a:cubicBezTo>
                  <a:pt x="42862" y="171451"/>
                  <a:pt x="42862" y="171451"/>
                  <a:pt x="42862" y="128588"/>
                </a:cubicBezTo>
                <a:close/>
                <a:moveTo>
                  <a:pt x="127000" y="41275"/>
                </a:moveTo>
                <a:cubicBezTo>
                  <a:pt x="127000" y="41275"/>
                  <a:pt x="127000" y="41275"/>
                  <a:pt x="168275" y="41275"/>
                </a:cubicBezTo>
                <a:cubicBezTo>
                  <a:pt x="168275" y="41275"/>
                  <a:pt x="168275" y="41275"/>
                  <a:pt x="168275" y="171451"/>
                </a:cubicBezTo>
                <a:cubicBezTo>
                  <a:pt x="146050" y="171451"/>
                  <a:pt x="127000" y="151925"/>
                  <a:pt x="127000" y="129144"/>
                </a:cubicBezTo>
                <a:cubicBezTo>
                  <a:pt x="127000" y="129144"/>
                  <a:pt x="127000" y="129144"/>
                  <a:pt x="127000" y="41275"/>
                </a:cubicBezTo>
                <a:close/>
                <a:moveTo>
                  <a:pt x="42862" y="41275"/>
                </a:moveTo>
                <a:cubicBezTo>
                  <a:pt x="42862" y="41275"/>
                  <a:pt x="42862" y="41275"/>
                  <a:pt x="42862" y="128588"/>
                </a:cubicBezTo>
                <a:cubicBezTo>
                  <a:pt x="42862" y="128588"/>
                  <a:pt x="42862" y="128588"/>
                  <a:pt x="0" y="128588"/>
                </a:cubicBezTo>
                <a:cubicBezTo>
                  <a:pt x="0" y="128588"/>
                  <a:pt x="0" y="128588"/>
                  <a:pt x="0" y="84932"/>
                </a:cubicBezTo>
                <a:cubicBezTo>
                  <a:pt x="0" y="60678"/>
                  <a:pt x="19050" y="41275"/>
                  <a:pt x="42862" y="41275"/>
                </a:cubicBezTo>
                <a:close/>
                <a:moveTo>
                  <a:pt x="211137" y="0"/>
                </a:moveTo>
                <a:cubicBezTo>
                  <a:pt x="211137" y="0"/>
                  <a:pt x="211137" y="0"/>
                  <a:pt x="252412" y="0"/>
                </a:cubicBezTo>
                <a:cubicBezTo>
                  <a:pt x="252412" y="0"/>
                  <a:pt x="252412" y="0"/>
                  <a:pt x="252412" y="41275"/>
                </a:cubicBezTo>
                <a:lnTo>
                  <a:pt x="168275" y="41275"/>
                </a:lnTo>
                <a:cubicBezTo>
                  <a:pt x="168275" y="19050"/>
                  <a:pt x="187325" y="0"/>
                  <a:pt x="211137" y="0"/>
                </a:cubicBezTo>
                <a:close/>
                <a:moveTo>
                  <a:pt x="84137" y="0"/>
                </a:moveTo>
                <a:cubicBezTo>
                  <a:pt x="126999" y="0"/>
                  <a:pt x="126999" y="0"/>
                  <a:pt x="126999" y="0"/>
                </a:cubicBezTo>
                <a:cubicBezTo>
                  <a:pt x="126999" y="41275"/>
                  <a:pt x="126999" y="41275"/>
                  <a:pt x="126999" y="41275"/>
                </a:cubicBezTo>
                <a:lnTo>
                  <a:pt x="42862" y="41275"/>
                </a:lnTo>
                <a:cubicBezTo>
                  <a:pt x="42862" y="19050"/>
                  <a:pt x="61912" y="0"/>
                  <a:pt x="84137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7881FC1-E6ED-3DF6-235B-BA515617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3991233"/>
            <a:ext cx="11233151" cy="2221960"/>
          </a:xfrm>
        </p:spPr>
        <p:txBody>
          <a:bodyPr anchor="b"/>
          <a:lstStyle>
            <a:lvl1pPr>
              <a:defRPr sz="72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685D78B5-B4AB-4532-1DE2-6DC73D00C15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6" y="476250"/>
            <a:ext cx="5631814" cy="333851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F16BD0-B451-B86A-7753-0C54FD853D06}"/>
              </a:ext>
            </a:extLst>
          </p:cNvPr>
          <p:cNvSpPr/>
          <p:nvPr userDrawn="1"/>
        </p:nvSpPr>
        <p:spPr>
          <a:xfrm>
            <a:off x="4215516" y="6880720"/>
            <a:ext cx="3760967" cy="3038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Background colour not to be changed on this slide</a:t>
            </a:r>
          </a:p>
        </p:txBody>
      </p:sp>
    </p:spTree>
    <p:extLst>
      <p:ext uri="{BB962C8B-B14F-4D97-AF65-F5344CB8AC3E}">
        <p14:creationId xmlns:p14="http://schemas.microsoft.com/office/powerpoint/2010/main" val="99941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Imagery (01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22447D-212A-0920-0446-242337071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48DC53-FA99-E301-BFFA-94C23100E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4ADA9CE-6AF5-724E-70C2-556A768A9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3" y="476250"/>
            <a:ext cx="5353200" cy="11896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B86BCE-18E0-64C7-64F4-388247AEAE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755775"/>
            <a:ext cx="5353200" cy="4625975"/>
          </a:xfrm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61A7E3B-443E-7E07-7E9D-B4BE9C59A17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5829299 w 6096000"/>
              <a:gd name="connsiteY0" fmla="*/ 6434156 h 6858000"/>
              <a:gd name="connsiteX1" fmla="*/ 5786437 w 6096000"/>
              <a:gd name="connsiteY1" fmla="*/ 6475431 h 6858000"/>
              <a:gd name="connsiteX2" fmla="*/ 5745162 w 6096000"/>
              <a:gd name="connsiteY2" fmla="*/ 6475431 h 6858000"/>
              <a:gd name="connsiteX3" fmla="*/ 5745162 w 6096000"/>
              <a:gd name="connsiteY3" fmla="*/ 6563300 h 6858000"/>
              <a:gd name="connsiteX4" fmla="*/ 5786437 w 6096000"/>
              <a:gd name="connsiteY4" fmla="*/ 6605607 h 6858000"/>
              <a:gd name="connsiteX5" fmla="*/ 5786437 w 6096000"/>
              <a:gd name="connsiteY5" fmla="*/ 6475431 h 6858000"/>
              <a:gd name="connsiteX6" fmla="*/ 5870574 w 6096000"/>
              <a:gd name="connsiteY6" fmla="*/ 6475431 h 6858000"/>
              <a:gd name="connsiteX7" fmla="*/ 5870574 w 6096000"/>
              <a:gd name="connsiteY7" fmla="*/ 6434156 h 6858000"/>
              <a:gd name="connsiteX8" fmla="*/ 5829299 w 6096000"/>
              <a:gd name="connsiteY8" fmla="*/ 6434156 h 6858000"/>
              <a:gd name="connsiteX9" fmla="*/ 5702299 w 6096000"/>
              <a:gd name="connsiteY9" fmla="*/ 6434156 h 6858000"/>
              <a:gd name="connsiteX10" fmla="*/ 5661024 w 6096000"/>
              <a:gd name="connsiteY10" fmla="*/ 6475431 h 6858000"/>
              <a:gd name="connsiteX11" fmla="*/ 5618162 w 6096000"/>
              <a:gd name="connsiteY11" fmla="*/ 6519088 h 6858000"/>
              <a:gd name="connsiteX12" fmla="*/ 5618162 w 6096000"/>
              <a:gd name="connsiteY12" fmla="*/ 6562744 h 6858000"/>
              <a:gd name="connsiteX13" fmla="*/ 5661024 w 6096000"/>
              <a:gd name="connsiteY13" fmla="*/ 6562744 h 6858000"/>
              <a:gd name="connsiteX14" fmla="*/ 5661024 w 6096000"/>
              <a:gd name="connsiteY14" fmla="*/ 6605607 h 6858000"/>
              <a:gd name="connsiteX15" fmla="*/ 5702299 w 6096000"/>
              <a:gd name="connsiteY15" fmla="*/ 6605607 h 6858000"/>
              <a:gd name="connsiteX16" fmla="*/ 5745161 w 6096000"/>
              <a:gd name="connsiteY16" fmla="*/ 6562744 h 6858000"/>
              <a:gd name="connsiteX17" fmla="*/ 5661024 w 6096000"/>
              <a:gd name="connsiteY17" fmla="*/ 6562744 h 6858000"/>
              <a:gd name="connsiteX18" fmla="*/ 5661024 w 6096000"/>
              <a:gd name="connsiteY18" fmla="*/ 6475431 h 6858000"/>
              <a:gd name="connsiteX19" fmla="*/ 5745161 w 6096000"/>
              <a:gd name="connsiteY19" fmla="*/ 6475431 h 6858000"/>
              <a:gd name="connsiteX20" fmla="*/ 5745161 w 6096000"/>
              <a:gd name="connsiteY20" fmla="*/ 6434156 h 6858000"/>
              <a:gd name="connsiteX21" fmla="*/ 5702299 w 6096000"/>
              <a:gd name="connsiteY21" fmla="*/ 6434156 h 6858000"/>
              <a:gd name="connsiteX22" fmla="*/ 0 w 6096000"/>
              <a:gd name="connsiteY22" fmla="*/ 0 h 6858000"/>
              <a:gd name="connsiteX23" fmla="*/ 6096000 w 6096000"/>
              <a:gd name="connsiteY23" fmla="*/ 0 h 6858000"/>
              <a:gd name="connsiteX24" fmla="*/ 6096000 w 6096000"/>
              <a:gd name="connsiteY24" fmla="*/ 6858000 h 6858000"/>
              <a:gd name="connsiteX25" fmla="*/ 0 w 6096000"/>
              <a:gd name="connsiteY2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6000" h="6858000">
                <a:moveTo>
                  <a:pt x="5829299" y="6434156"/>
                </a:moveTo>
                <a:cubicBezTo>
                  <a:pt x="5805487" y="6434156"/>
                  <a:pt x="5786437" y="6453206"/>
                  <a:pt x="5786437" y="6475431"/>
                </a:cubicBezTo>
                <a:cubicBezTo>
                  <a:pt x="5745162" y="6475431"/>
                  <a:pt x="5745162" y="6475431"/>
                  <a:pt x="5745162" y="6475431"/>
                </a:cubicBezTo>
                <a:cubicBezTo>
                  <a:pt x="5745162" y="6563300"/>
                  <a:pt x="5745162" y="6563300"/>
                  <a:pt x="5745162" y="6563300"/>
                </a:cubicBezTo>
                <a:cubicBezTo>
                  <a:pt x="5745162" y="6586081"/>
                  <a:pt x="5764212" y="6605607"/>
                  <a:pt x="5786437" y="6605607"/>
                </a:cubicBezTo>
                <a:cubicBezTo>
                  <a:pt x="5786437" y="6475431"/>
                  <a:pt x="5786437" y="6475431"/>
                  <a:pt x="5786437" y="6475431"/>
                </a:cubicBezTo>
                <a:lnTo>
                  <a:pt x="5870574" y="6475431"/>
                </a:lnTo>
                <a:cubicBezTo>
                  <a:pt x="5870574" y="6434156"/>
                  <a:pt x="5870574" y="6434156"/>
                  <a:pt x="5870574" y="6434156"/>
                </a:cubicBezTo>
                <a:cubicBezTo>
                  <a:pt x="5829299" y="6434156"/>
                  <a:pt x="5829299" y="6434156"/>
                  <a:pt x="5829299" y="6434156"/>
                </a:cubicBezTo>
                <a:close/>
                <a:moveTo>
                  <a:pt x="5702299" y="6434156"/>
                </a:moveTo>
                <a:cubicBezTo>
                  <a:pt x="5680074" y="6434156"/>
                  <a:pt x="5661024" y="6453206"/>
                  <a:pt x="5661024" y="6475431"/>
                </a:cubicBezTo>
                <a:cubicBezTo>
                  <a:pt x="5637212" y="6475431"/>
                  <a:pt x="5618162" y="6494834"/>
                  <a:pt x="5618162" y="6519088"/>
                </a:cubicBezTo>
                <a:cubicBezTo>
                  <a:pt x="5618162" y="6562744"/>
                  <a:pt x="5618162" y="6562744"/>
                  <a:pt x="5618162" y="6562744"/>
                </a:cubicBezTo>
                <a:cubicBezTo>
                  <a:pt x="5661024" y="6562744"/>
                  <a:pt x="5661024" y="6562744"/>
                  <a:pt x="5661024" y="6562744"/>
                </a:cubicBezTo>
                <a:cubicBezTo>
                  <a:pt x="5661024" y="6605607"/>
                  <a:pt x="5661024" y="6605607"/>
                  <a:pt x="5661024" y="6605607"/>
                </a:cubicBezTo>
                <a:lnTo>
                  <a:pt x="5702299" y="6605607"/>
                </a:lnTo>
                <a:cubicBezTo>
                  <a:pt x="5726111" y="6605607"/>
                  <a:pt x="5745161" y="6585824"/>
                  <a:pt x="5745161" y="6562744"/>
                </a:cubicBezTo>
                <a:cubicBezTo>
                  <a:pt x="5661024" y="6562744"/>
                  <a:pt x="5661024" y="6562744"/>
                  <a:pt x="5661024" y="6562744"/>
                </a:cubicBezTo>
                <a:cubicBezTo>
                  <a:pt x="5661024" y="6475431"/>
                  <a:pt x="5661024" y="6475431"/>
                  <a:pt x="5661024" y="6475431"/>
                </a:cubicBezTo>
                <a:lnTo>
                  <a:pt x="5745161" y="6475431"/>
                </a:lnTo>
                <a:cubicBezTo>
                  <a:pt x="5745161" y="6475431"/>
                  <a:pt x="5745161" y="6475431"/>
                  <a:pt x="5745161" y="6434156"/>
                </a:cubicBezTo>
                <a:cubicBezTo>
                  <a:pt x="5745161" y="6434156"/>
                  <a:pt x="5745161" y="6434156"/>
                  <a:pt x="5702299" y="6434156"/>
                </a:cubicBez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11016B-3263-4742-41EF-C5A01E73A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8CEE9D35-FA44-FF4A-BC62-14BA2143A0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19929B-4EA8-6EC8-8173-049A54224EA0}"/>
              </a:ext>
            </a:extLst>
          </p:cNvPr>
          <p:cNvSpPr/>
          <p:nvPr userDrawn="1"/>
        </p:nvSpPr>
        <p:spPr>
          <a:xfrm>
            <a:off x="0" y="6880720"/>
            <a:ext cx="12192000" cy="3038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To change the logo color (to improve contrast against image): Right-click the slide background &gt; Format Background &gt; Solid Fill &gt; &amp; select either the Dark Grey or Light Grey</a:t>
            </a:r>
          </a:p>
        </p:txBody>
      </p:sp>
    </p:spTree>
    <p:extLst>
      <p:ext uri="{BB962C8B-B14F-4D97-AF65-F5344CB8AC3E}">
        <p14:creationId xmlns:p14="http://schemas.microsoft.com/office/powerpoint/2010/main" val="339343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ry (02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178361D-6C98-054C-B7F0-A00466BC504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C57EC9A4-B98A-45F3-8020-152340DC5255}" type="slidenum">
              <a:rPr lang="en-US" smtClean="0">
                <a:solidFill>
                  <a:srgbClr val="192D3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92D38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B5A16D-2A34-FF35-FCA3-9715CF259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4EB8418-6F55-1E02-0EC9-E5B61261E2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758950"/>
            <a:ext cx="4826643" cy="428307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8A30694-91D1-FEB2-178E-F67F6E8BB8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00663" y="1758950"/>
            <a:ext cx="3094298" cy="4605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25C5EDD-7233-1D70-711D-00B1569378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18277" y="1758950"/>
            <a:ext cx="3094298" cy="4605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0F6188D-6E9F-929F-C618-4B2D1F73143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192D38"/>
              </a:solidFill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217C0DC9-B61F-85E8-FFC4-3F6F5C311C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260460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ry (03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98F87DC-4A45-48DE-20CF-005F8C394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1" y="1871016"/>
            <a:ext cx="7751561" cy="4989276"/>
          </a:xfrm>
          <a:custGeom>
            <a:avLst/>
            <a:gdLst>
              <a:gd name="connsiteX0" fmla="*/ 0 w 7751561"/>
              <a:gd name="connsiteY0" fmla="*/ 0 h 4989276"/>
              <a:gd name="connsiteX1" fmla="*/ 7751561 w 7751561"/>
              <a:gd name="connsiteY1" fmla="*/ 0 h 4989276"/>
              <a:gd name="connsiteX2" fmla="*/ 7751561 w 7751561"/>
              <a:gd name="connsiteY2" fmla="*/ 4989276 h 4989276"/>
              <a:gd name="connsiteX3" fmla="*/ 0 w 7751561"/>
              <a:gd name="connsiteY3" fmla="*/ 4989276 h 4989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51561" h="4989276">
                <a:moveTo>
                  <a:pt x="0" y="0"/>
                </a:moveTo>
                <a:lnTo>
                  <a:pt x="7751561" y="0"/>
                </a:lnTo>
                <a:lnTo>
                  <a:pt x="7751561" y="4989276"/>
                </a:lnTo>
                <a:lnTo>
                  <a:pt x="0" y="4989276"/>
                </a:lnTo>
                <a:close/>
              </a:path>
            </a:pathLst>
          </a:custGeom>
          <a:solidFill>
            <a:srgbClr val="3F32F1">
              <a:alpha val="14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BBD68D7-9CCF-501C-447B-CF29D69D9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0" y="2097772"/>
            <a:ext cx="7524805" cy="4762520"/>
          </a:xfrm>
          <a:custGeom>
            <a:avLst/>
            <a:gdLst>
              <a:gd name="connsiteX0" fmla="*/ 0 w 7524805"/>
              <a:gd name="connsiteY0" fmla="*/ 0 h 4762520"/>
              <a:gd name="connsiteX1" fmla="*/ 7524805 w 7524805"/>
              <a:gd name="connsiteY1" fmla="*/ 0 h 4762520"/>
              <a:gd name="connsiteX2" fmla="*/ 7524805 w 7524805"/>
              <a:gd name="connsiteY2" fmla="*/ 4762520 h 4762520"/>
              <a:gd name="connsiteX3" fmla="*/ 0 w 7524805"/>
              <a:gd name="connsiteY3" fmla="*/ 4762520 h 476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24805" h="4762520">
                <a:moveTo>
                  <a:pt x="0" y="0"/>
                </a:moveTo>
                <a:lnTo>
                  <a:pt x="7524805" y="0"/>
                </a:lnTo>
                <a:lnTo>
                  <a:pt x="7524805" y="4762520"/>
                </a:lnTo>
                <a:lnTo>
                  <a:pt x="0" y="4762520"/>
                </a:lnTo>
                <a:close/>
              </a:path>
            </a:pathLst>
          </a:custGeom>
          <a:solidFill>
            <a:srgbClr val="3F32F1">
              <a:alpha val="29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412F45-7131-EC83-8612-5082E1B84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0" y="2324528"/>
            <a:ext cx="7298051" cy="4535765"/>
          </a:xfrm>
          <a:custGeom>
            <a:avLst/>
            <a:gdLst>
              <a:gd name="connsiteX0" fmla="*/ 0 w 7298051"/>
              <a:gd name="connsiteY0" fmla="*/ 0 h 4535765"/>
              <a:gd name="connsiteX1" fmla="*/ 7298051 w 7298051"/>
              <a:gd name="connsiteY1" fmla="*/ 0 h 4535765"/>
              <a:gd name="connsiteX2" fmla="*/ 7298051 w 7298051"/>
              <a:gd name="connsiteY2" fmla="*/ 4535765 h 4535765"/>
              <a:gd name="connsiteX3" fmla="*/ 0 w 7298051"/>
              <a:gd name="connsiteY3" fmla="*/ 4535765 h 453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8051" h="4535765">
                <a:moveTo>
                  <a:pt x="0" y="0"/>
                </a:moveTo>
                <a:lnTo>
                  <a:pt x="7298051" y="0"/>
                </a:lnTo>
                <a:lnTo>
                  <a:pt x="7298051" y="4535765"/>
                </a:lnTo>
                <a:lnTo>
                  <a:pt x="0" y="4535765"/>
                </a:lnTo>
                <a:close/>
              </a:path>
            </a:pathLst>
          </a:custGeom>
          <a:solidFill>
            <a:srgbClr val="3F32F1">
              <a:alpha val="43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D4C91EE-8ED2-66FC-B739-1F0290A5D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1" y="2551282"/>
            <a:ext cx="7071295" cy="4309010"/>
          </a:xfrm>
          <a:custGeom>
            <a:avLst/>
            <a:gdLst>
              <a:gd name="connsiteX0" fmla="*/ 0 w 7071295"/>
              <a:gd name="connsiteY0" fmla="*/ 0 h 4309010"/>
              <a:gd name="connsiteX1" fmla="*/ 7071295 w 7071295"/>
              <a:gd name="connsiteY1" fmla="*/ 0 h 4309010"/>
              <a:gd name="connsiteX2" fmla="*/ 7071295 w 7071295"/>
              <a:gd name="connsiteY2" fmla="*/ 4309010 h 4309010"/>
              <a:gd name="connsiteX3" fmla="*/ 0 w 7071295"/>
              <a:gd name="connsiteY3" fmla="*/ 4309010 h 430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1295" h="4309010">
                <a:moveTo>
                  <a:pt x="0" y="0"/>
                </a:moveTo>
                <a:lnTo>
                  <a:pt x="7071295" y="0"/>
                </a:lnTo>
                <a:lnTo>
                  <a:pt x="7071295" y="4309010"/>
                </a:lnTo>
                <a:lnTo>
                  <a:pt x="0" y="4309010"/>
                </a:lnTo>
                <a:close/>
              </a:path>
            </a:pathLst>
          </a:custGeom>
          <a:solidFill>
            <a:srgbClr val="3F32F1">
              <a:alpha val="57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270AB56-E2CB-CC55-D00F-25E212F12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0" y="2778038"/>
            <a:ext cx="6844539" cy="4082255"/>
          </a:xfrm>
          <a:custGeom>
            <a:avLst/>
            <a:gdLst>
              <a:gd name="connsiteX0" fmla="*/ 0 w 6844539"/>
              <a:gd name="connsiteY0" fmla="*/ 0 h 4082255"/>
              <a:gd name="connsiteX1" fmla="*/ 6844539 w 6844539"/>
              <a:gd name="connsiteY1" fmla="*/ 0 h 4082255"/>
              <a:gd name="connsiteX2" fmla="*/ 6844539 w 6844539"/>
              <a:gd name="connsiteY2" fmla="*/ 4082255 h 4082255"/>
              <a:gd name="connsiteX3" fmla="*/ 0 w 6844539"/>
              <a:gd name="connsiteY3" fmla="*/ 4082255 h 4082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4539" h="4082255">
                <a:moveTo>
                  <a:pt x="0" y="0"/>
                </a:moveTo>
                <a:lnTo>
                  <a:pt x="6844539" y="0"/>
                </a:lnTo>
                <a:lnTo>
                  <a:pt x="6844539" y="4082255"/>
                </a:lnTo>
                <a:lnTo>
                  <a:pt x="0" y="4082255"/>
                </a:lnTo>
                <a:close/>
              </a:path>
            </a:pathLst>
          </a:custGeom>
          <a:solidFill>
            <a:srgbClr val="3F32F1">
              <a:alpha val="71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B934E00-822F-A838-F593-C701516AE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0" y="3004794"/>
            <a:ext cx="6617785" cy="3855498"/>
          </a:xfrm>
          <a:custGeom>
            <a:avLst/>
            <a:gdLst>
              <a:gd name="connsiteX0" fmla="*/ 0 w 6617785"/>
              <a:gd name="connsiteY0" fmla="*/ 0 h 3855498"/>
              <a:gd name="connsiteX1" fmla="*/ 6617785 w 6617785"/>
              <a:gd name="connsiteY1" fmla="*/ 0 h 3855498"/>
              <a:gd name="connsiteX2" fmla="*/ 6617785 w 6617785"/>
              <a:gd name="connsiteY2" fmla="*/ 3855498 h 3855498"/>
              <a:gd name="connsiteX3" fmla="*/ 0 w 6617785"/>
              <a:gd name="connsiteY3" fmla="*/ 3855498 h 385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7785" h="3855498">
                <a:moveTo>
                  <a:pt x="0" y="0"/>
                </a:moveTo>
                <a:lnTo>
                  <a:pt x="6617785" y="0"/>
                </a:lnTo>
                <a:lnTo>
                  <a:pt x="6617785" y="3855498"/>
                </a:lnTo>
                <a:lnTo>
                  <a:pt x="0" y="3855498"/>
                </a:lnTo>
                <a:close/>
              </a:path>
            </a:pathLst>
          </a:custGeom>
          <a:solidFill>
            <a:srgbClr val="3F32F1">
              <a:alpha val="86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1A99791-F3FA-F7A4-E413-5C53EF6A2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1" y="3231549"/>
            <a:ext cx="6391029" cy="3628743"/>
          </a:xfrm>
          <a:custGeom>
            <a:avLst/>
            <a:gdLst>
              <a:gd name="connsiteX0" fmla="*/ 0 w 6391029"/>
              <a:gd name="connsiteY0" fmla="*/ 0 h 3628743"/>
              <a:gd name="connsiteX1" fmla="*/ 6391029 w 6391029"/>
              <a:gd name="connsiteY1" fmla="*/ 0 h 3628743"/>
              <a:gd name="connsiteX2" fmla="*/ 6391029 w 6391029"/>
              <a:gd name="connsiteY2" fmla="*/ 3628743 h 3628743"/>
              <a:gd name="connsiteX3" fmla="*/ 0 w 6391029"/>
              <a:gd name="connsiteY3" fmla="*/ 3628743 h 362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91029" h="3628743">
                <a:moveTo>
                  <a:pt x="0" y="0"/>
                </a:moveTo>
                <a:lnTo>
                  <a:pt x="6391029" y="0"/>
                </a:lnTo>
                <a:lnTo>
                  <a:pt x="6391029" y="3628743"/>
                </a:lnTo>
                <a:lnTo>
                  <a:pt x="0" y="3628743"/>
                </a:lnTo>
                <a:close/>
              </a:path>
            </a:pathLst>
          </a:custGeom>
          <a:solidFill>
            <a:srgbClr val="3F32F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fld id="{C57EC9A4-B98A-45F3-8020-152340DC52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79425" y="476250"/>
            <a:ext cx="6632576" cy="982663"/>
          </a:xfrm>
        </p:spPr>
        <p:txBody>
          <a:bodyPr/>
          <a:lstStyle>
            <a:lvl1pPr>
              <a:defRPr sz="400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A3963003-87D0-A2AB-C77E-3C66E3FA4089}"/>
              </a:ext>
            </a:extLst>
          </p:cNvPr>
          <p:cNvSpPr>
            <a:spLocks noGrp="1"/>
          </p:cNvSpPr>
          <p:nvPr userDrawn="1">
            <p:ph type="pic" sz="quarter" idx="16"/>
          </p:nvPr>
        </p:nvSpPr>
        <p:spPr>
          <a:xfrm>
            <a:off x="-4562" y="3225164"/>
            <a:ext cx="6405362" cy="363512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CCC45-BCB6-2271-D0AB-C0847B8CD7F2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8372406" y="476250"/>
            <a:ext cx="3340170" cy="3227649"/>
          </a:xfrm>
        </p:spPr>
        <p:txBody>
          <a:bodyPr/>
          <a:lstStyle>
            <a:lvl1pPr>
              <a:buClr>
                <a:srgbClr val="192D38"/>
              </a:buClr>
              <a:defRPr>
                <a:solidFill>
                  <a:schemeClr val="tx2"/>
                </a:solidFill>
              </a:defRPr>
            </a:lvl1pPr>
            <a:lvl2pPr>
              <a:buClr>
                <a:srgbClr val="192D38"/>
              </a:buClr>
              <a:defRPr>
                <a:solidFill>
                  <a:schemeClr val="accent6"/>
                </a:solidFill>
              </a:defRPr>
            </a:lvl2pPr>
            <a:lvl3pPr>
              <a:buClr>
                <a:srgbClr val="192D38"/>
              </a:buClr>
              <a:defRPr>
                <a:solidFill>
                  <a:schemeClr val="accent6"/>
                </a:solidFill>
              </a:defRPr>
            </a:lvl3pPr>
            <a:lvl4pPr>
              <a:buClr>
                <a:srgbClr val="192D38"/>
              </a:buClr>
              <a:defRPr>
                <a:solidFill>
                  <a:schemeClr val="tx2"/>
                </a:solidFill>
              </a:defRPr>
            </a:lvl4pPr>
            <a:lvl5pPr>
              <a:buClr>
                <a:srgbClr val="192D38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AA7CD17-67A7-F211-597D-C1E1CFFA926D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372406" y="3796906"/>
            <a:ext cx="3340170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FC823389-098F-7101-B37C-AB9BE4CFF68C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8372406" y="5270762"/>
            <a:ext cx="3340170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9A21F5BD-A003-9C14-C89D-47098F51E8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72406" y="6496685"/>
            <a:ext cx="3097699" cy="308928"/>
          </a:xfrm>
        </p:spPr>
        <p:txBody>
          <a:bodyPr/>
          <a:lstStyle>
            <a:lvl1pPr>
              <a:spcBef>
                <a:spcPts val="0"/>
              </a:spcBef>
              <a:defRPr sz="800"/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109781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ry (04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AC146BE-C395-27A8-C6FF-4E39E3B63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54570" y="-3996"/>
            <a:ext cx="7737433" cy="6008188"/>
          </a:xfrm>
          <a:custGeom>
            <a:avLst/>
            <a:gdLst>
              <a:gd name="connsiteX0" fmla="*/ 0 w 7737433"/>
              <a:gd name="connsiteY0" fmla="*/ 0 h 6008188"/>
              <a:gd name="connsiteX1" fmla="*/ 7737433 w 7737433"/>
              <a:gd name="connsiteY1" fmla="*/ 0 h 6008188"/>
              <a:gd name="connsiteX2" fmla="*/ 7737433 w 7737433"/>
              <a:gd name="connsiteY2" fmla="*/ 6008188 h 6008188"/>
              <a:gd name="connsiteX3" fmla="*/ 0 w 7737433"/>
              <a:gd name="connsiteY3" fmla="*/ 6008188 h 600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37433" h="6008188">
                <a:moveTo>
                  <a:pt x="0" y="0"/>
                </a:moveTo>
                <a:lnTo>
                  <a:pt x="7737433" y="0"/>
                </a:lnTo>
                <a:lnTo>
                  <a:pt x="7737433" y="6008188"/>
                </a:lnTo>
                <a:lnTo>
                  <a:pt x="0" y="6008188"/>
                </a:lnTo>
                <a:close/>
              </a:path>
            </a:pathLst>
          </a:custGeom>
          <a:solidFill>
            <a:srgbClr val="BE02F8">
              <a:alpha val="17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18B0F78-7EBC-3C15-C312-A5BCE6498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21270" y="-3995"/>
            <a:ext cx="7470733" cy="5741487"/>
          </a:xfrm>
          <a:custGeom>
            <a:avLst/>
            <a:gdLst>
              <a:gd name="connsiteX0" fmla="*/ 0 w 7470733"/>
              <a:gd name="connsiteY0" fmla="*/ 0 h 5741487"/>
              <a:gd name="connsiteX1" fmla="*/ 7470733 w 7470733"/>
              <a:gd name="connsiteY1" fmla="*/ 0 h 5741487"/>
              <a:gd name="connsiteX2" fmla="*/ 7470733 w 7470733"/>
              <a:gd name="connsiteY2" fmla="*/ 5741487 h 5741487"/>
              <a:gd name="connsiteX3" fmla="*/ 0 w 7470733"/>
              <a:gd name="connsiteY3" fmla="*/ 5741487 h 5741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70733" h="5741487">
                <a:moveTo>
                  <a:pt x="0" y="0"/>
                </a:moveTo>
                <a:lnTo>
                  <a:pt x="7470733" y="0"/>
                </a:lnTo>
                <a:lnTo>
                  <a:pt x="7470733" y="5741487"/>
                </a:lnTo>
                <a:lnTo>
                  <a:pt x="0" y="5741487"/>
                </a:lnTo>
                <a:close/>
              </a:path>
            </a:pathLst>
          </a:custGeom>
          <a:solidFill>
            <a:srgbClr val="BE02F8">
              <a:alpha val="33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DD095F9-56F9-3F8F-0267-9B686E24D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87970" y="-3996"/>
            <a:ext cx="7204033" cy="5474788"/>
          </a:xfrm>
          <a:custGeom>
            <a:avLst/>
            <a:gdLst>
              <a:gd name="connsiteX0" fmla="*/ 0 w 7204033"/>
              <a:gd name="connsiteY0" fmla="*/ 0 h 5474788"/>
              <a:gd name="connsiteX1" fmla="*/ 7204033 w 7204033"/>
              <a:gd name="connsiteY1" fmla="*/ 0 h 5474788"/>
              <a:gd name="connsiteX2" fmla="*/ 7204033 w 7204033"/>
              <a:gd name="connsiteY2" fmla="*/ 5474788 h 5474788"/>
              <a:gd name="connsiteX3" fmla="*/ 0 w 7204033"/>
              <a:gd name="connsiteY3" fmla="*/ 5474788 h 547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4033" h="5474788">
                <a:moveTo>
                  <a:pt x="0" y="0"/>
                </a:moveTo>
                <a:lnTo>
                  <a:pt x="7204033" y="0"/>
                </a:lnTo>
                <a:lnTo>
                  <a:pt x="7204033" y="5474788"/>
                </a:lnTo>
                <a:lnTo>
                  <a:pt x="0" y="5474788"/>
                </a:lnTo>
                <a:close/>
              </a:path>
            </a:pathLst>
          </a:custGeom>
          <a:solidFill>
            <a:srgbClr val="BE02F8">
              <a:alpha val="50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C801818-266B-EEC7-B4C2-41F407DFE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54670" y="-3996"/>
            <a:ext cx="6937333" cy="5208088"/>
          </a:xfrm>
          <a:custGeom>
            <a:avLst/>
            <a:gdLst>
              <a:gd name="connsiteX0" fmla="*/ 0 w 6937333"/>
              <a:gd name="connsiteY0" fmla="*/ 0 h 5208088"/>
              <a:gd name="connsiteX1" fmla="*/ 6937333 w 6937333"/>
              <a:gd name="connsiteY1" fmla="*/ 0 h 5208088"/>
              <a:gd name="connsiteX2" fmla="*/ 6937333 w 6937333"/>
              <a:gd name="connsiteY2" fmla="*/ 5208088 h 5208088"/>
              <a:gd name="connsiteX3" fmla="*/ 0 w 6937333"/>
              <a:gd name="connsiteY3" fmla="*/ 5208088 h 5208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37333" h="5208088">
                <a:moveTo>
                  <a:pt x="0" y="0"/>
                </a:moveTo>
                <a:lnTo>
                  <a:pt x="6937333" y="0"/>
                </a:lnTo>
                <a:lnTo>
                  <a:pt x="6937333" y="5208088"/>
                </a:lnTo>
                <a:lnTo>
                  <a:pt x="0" y="5208088"/>
                </a:lnTo>
                <a:close/>
              </a:path>
            </a:pathLst>
          </a:custGeom>
          <a:solidFill>
            <a:srgbClr val="BE02F8">
              <a:alpha val="67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43D437C-D040-1AEE-209B-7024FD00B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21370" y="-3995"/>
            <a:ext cx="6670633" cy="4941387"/>
          </a:xfrm>
          <a:custGeom>
            <a:avLst/>
            <a:gdLst>
              <a:gd name="connsiteX0" fmla="*/ 0 w 6670633"/>
              <a:gd name="connsiteY0" fmla="*/ 0 h 4941387"/>
              <a:gd name="connsiteX1" fmla="*/ 6670633 w 6670633"/>
              <a:gd name="connsiteY1" fmla="*/ 0 h 4941387"/>
              <a:gd name="connsiteX2" fmla="*/ 6670633 w 6670633"/>
              <a:gd name="connsiteY2" fmla="*/ 4941387 h 4941387"/>
              <a:gd name="connsiteX3" fmla="*/ 0 w 6670633"/>
              <a:gd name="connsiteY3" fmla="*/ 4941387 h 4941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0633" h="4941387">
                <a:moveTo>
                  <a:pt x="0" y="0"/>
                </a:moveTo>
                <a:lnTo>
                  <a:pt x="6670633" y="0"/>
                </a:lnTo>
                <a:lnTo>
                  <a:pt x="6670633" y="4941387"/>
                </a:lnTo>
                <a:lnTo>
                  <a:pt x="0" y="4941387"/>
                </a:lnTo>
                <a:close/>
              </a:path>
            </a:pathLst>
          </a:custGeom>
          <a:solidFill>
            <a:srgbClr val="BE02F8">
              <a:alpha val="83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C9D753F-F86E-816E-6D7E-97208CC06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788070" y="-3996"/>
            <a:ext cx="6403933" cy="4674688"/>
          </a:xfrm>
          <a:custGeom>
            <a:avLst/>
            <a:gdLst>
              <a:gd name="connsiteX0" fmla="*/ 0 w 6403933"/>
              <a:gd name="connsiteY0" fmla="*/ 0 h 4674688"/>
              <a:gd name="connsiteX1" fmla="*/ 6403933 w 6403933"/>
              <a:gd name="connsiteY1" fmla="*/ 0 h 4674688"/>
              <a:gd name="connsiteX2" fmla="*/ 6403933 w 6403933"/>
              <a:gd name="connsiteY2" fmla="*/ 4674688 h 4674688"/>
              <a:gd name="connsiteX3" fmla="*/ 0 w 6403933"/>
              <a:gd name="connsiteY3" fmla="*/ 4674688 h 4674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3933" h="4674688">
                <a:moveTo>
                  <a:pt x="0" y="0"/>
                </a:moveTo>
                <a:lnTo>
                  <a:pt x="6403933" y="0"/>
                </a:lnTo>
                <a:lnTo>
                  <a:pt x="6403933" y="4674688"/>
                </a:lnTo>
                <a:lnTo>
                  <a:pt x="0" y="4674688"/>
                </a:lnTo>
                <a:close/>
              </a:path>
            </a:pathLst>
          </a:custGeom>
          <a:solidFill>
            <a:srgbClr val="BE02F8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178361D-6C98-054C-B7F0-A00466BC5048}"/>
              </a:ext>
            </a:extLst>
          </p:cNvPr>
          <p:cNvSpPr>
            <a:spLocks noGrp="1"/>
          </p:cNvSpPr>
          <p:nvPr userDrawn="1"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C57EC9A4-B98A-45F3-8020-152340DC5255}" type="slidenum">
              <a:rPr lang="en-US" smtClean="0">
                <a:solidFill>
                  <a:srgbClr val="192D3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92D38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B5A16D-2A34-FF35-FCA3-9715CF259A8D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79425" y="476250"/>
            <a:ext cx="3584575" cy="1941513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8A30694-91D1-FEB2-178E-F67F6E8BB8F8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479425" y="2534856"/>
            <a:ext cx="3584576" cy="38468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4EB8418-6F55-1E02-0EC9-E5B61261E2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08981" y="0"/>
            <a:ext cx="6383019" cy="465582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0F6188D-6E9F-929F-C618-4B2D1F731437}"/>
              </a:ext>
            </a:extLst>
          </p:cNvPr>
          <p:cNvSpPr>
            <a:spLocks noGrp="1"/>
          </p:cNvSpPr>
          <p:nvPr userDrawn="1">
            <p:ph type="ftr" sz="quarter" idx="17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192D38"/>
              </a:solidFill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3BC02AB8-3739-EDCF-ED73-F2BDE9A519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357363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ry (05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1360B7-DE04-2BE5-64AB-DD54AE16BBC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C57EC9A4-B98A-45F3-8020-152340DC5255}" type="slidenum">
              <a:rPr lang="en-US" smtClean="0">
                <a:solidFill>
                  <a:srgbClr val="192D3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92D38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6355712-0EB3-A9DD-31E9-FD4A8E44F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6732612" cy="1164589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E09181CF-632C-17D7-D908-0FBE8DC4046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39775" y="476250"/>
            <a:ext cx="3772800" cy="11645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71196F8-D174-30D7-E7B8-EAC7EACA13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9425" y="1755775"/>
            <a:ext cx="11233150" cy="462597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B8C338-2D82-B823-C116-D99B0F0171D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192D38"/>
              </a:solidFill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ECA9FD4F-83A3-194D-E077-C3FBFF912E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218391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Imagery (06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95DF349-F2AA-B606-06BD-A7EC0E5EB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475A41-DB90-2FF9-DAE3-828FCC38A1B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C57EC9A4-B98A-45F3-8020-152340DC5255}" type="slidenum">
              <a:rPr lang="en-US" smtClean="0">
                <a:solidFill>
                  <a:srgbClr val="192D3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92D38"/>
              </a:solidFill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60D4F80A-489D-6A3D-38D1-1CC732210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76250"/>
            <a:ext cx="3377592" cy="18505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315B815-5677-B2F6-AC08-8BEC929B2F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6" y="2464158"/>
            <a:ext cx="3377592" cy="3917592"/>
          </a:xfrm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7D1C1CD-F68F-642D-6B70-5FF3253CD6A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81488" y="0"/>
            <a:ext cx="7910512" cy="6858000"/>
          </a:xfrm>
          <a:custGeom>
            <a:avLst/>
            <a:gdLst>
              <a:gd name="connsiteX0" fmla="*/ 7643811 w 7910512"/>
              <a:gd name="connsiteY0" fmla="*/ 6434156 h 6858000"/>
              <a:gd name="connsiteX1" fmla="*/ 7600949 w 7910512"/>
              <a:gd name="connsiteY1" fmla="*/ 6475431 h 6858000"/>
              <a:gd name="connsiteX2" fmla="*/ 7559674 w 7910512"/>
              <a:gd name="connsiteY2" fmla="*/ 6475431 h 6858000"/>
              <a:gd name="connsiteX3" fmla="*/ 7559674 w 7910512"/>
              <a:gd name="connsiteY3" fmla="*/ 6563300 h 6858000"/>
              <a:gd name="connsiteX4" fmla="*/ 7600949 w 7910512"/>
              <a:gd name="connsiteY4" fmla="*/ 6605607 h 6858000"/>
              <a:gd name="connsiteX5" fmla="*/ 7600949 w 7910512"/>
              <a:gd name="connsiteY5" fmla="*/ 6475431 h 6858000"/>
              <a:gd name="connsiteX6" fmla="*/ 7685086 w 7910512"/>
              <a:gd name="connsiteY6" fmla="*/ 6475431 h 6858000"/>
              <a:gd name="connsiteX7" fmla="*/ 7685086 w 7910512"/>
              <a:gd name="connsiteY7" fmla="*/ 6434156 h 6858000"/>
              <a:gd name="connsiteX8" fmla="*/ 7643811 w 7910512"/>
              <a:gd name="connsiteY8" fmla="*/ 6434156 h 6858000"/>
              <a:gd name="connsiteX9" fmla="*/ 7516811 w 7910512"/>
              <a:gd name="connsiteY9" fmla="*/ 6434156 h 6858000"/>
              <a:gd name="connsiteX10" fmla="*/ 7475536 w 7910512"/>
              <a:gd name="connsiteY10" fmla="*/ 6475431 h 6858000"/>
              <a:gd name="connsiteX11" fmla="*/ 7432674 w 7910512"/>
              <a:gd name="connsiteY11" fmla="*/ 6519088 h 6858000"/>
              <a:gd name="connsiteX12" fmla="*/ 7432674 w 7910512"/>
              <a:gd name="connsiteY12" fmla="*/ 6562744 h 6858000"/>
              <a:gd name="connsiteX13" fmla="*/ 7475536 w 7910512"/>
              <a:gd name="connsiteY13" fmla="*/ 6562744 h 6858000"/>
              <a:gd name="connsiteX14" fmla="*/ 7475536 w 7910512"/>
              <a:gd name="connsiteY14" fmla="*/ 6605607 h 6858000"/>
              <a:gd name="connsiteX15" fmla="*/ 7516811 w 7910512"/>
              <a:gd name="connsiteY15" fmla="*/ 6605607 h 6858000"/>
              <a:gd name="connsiteX16" fmla="*/ 7559673 w 7910512"/>
              <a:gd name="connsiteY16" fmla="*/ 6562744 h 6858000"/>
              <a:gd name="connsiteX17" fmla="*/ 7475536 w 7910512"/>
              <a:gd name="connsiteY17" fmla="*/ 6562744 h 6858000"/>
              <a:gd name="connsiteX18" fmla="*/ 7475536 w 7910512"/>
              <a:gd name="connsiteY18" fmla="*/ 6475431 h 6858000"/>
              <a:gd name="connsiteX19" fmla="*/ 7559673 w 7910512"/>
              <a:gd name="connsiteY19" fmla="*/ 6475431 h 6858000"/>
              <a:gd name="connsiteX20" fmla="*/ 7559673 w 7910512"/>
              <a:gd name="connsiteY20" fmla="*/ 6434156 h 6858000"/>
              <a:gd name="connsiteX21" fmla="*/ 7516811 w 7910512"/>
              <a:gd name="connsiteY21" fmla="*/ 6434156 h 6858000"/>
              <a:gd name="connsiteX22" fmla="*/ 0 w 7910512"/>
              <a:gd name="connsiteY22" fmla="*/ 0 h 6858000"/>
              <a:gd name="connsiteX23" fmla="*/ 1814512 w 7910512"/>
              <a:gd name="connsiteY23" fmla="*/ 0 h 6858000"/>
              <a:gd name="connsiteX24" fmla="*/ 2302192 w 7910512"/>
              <a:gd name="connsiteY24" fmla="*/ 0 h 6858000"/>
              <a:gd name="connsiteX25" fmla="*/ 7910512 w 7910512"/>
              <a:gd name="connsiteY25" fmla="*/ 0 h 6858000"/>
              <a:gd name="connsiteX26" fmla="*/ 7910512 w 7910512"/>
              <a:gd name="connsiteY26" fmla="*/ 6858000 h 6858000"/>
              <a:gd name="connsiteX27" fmla="*/ 2302192 w 7910512"/>
              <a:gd name="connsiteY27" fmla="*/ 6858000 h 6858000"/>
              <a:gd name="connsiteX28" fmla="*/ 1814512 w 7910512"/>
              <a:gd name="connsiteY28" fmla="*/ 6858000 h 6858000"/>
              <a:gd name="connsiteX29" fmla="*/ 0 w 7910512"/>
              <a:gd name="connsiteY29" fmla="*/ 6858000 h 6858000"/>
              <a:gd name="connsiteX0" fmla="*/ 7643811 w 7910512"/>
              <a:gd name="connsiteY0" fmla="*/ 6434156 h 6858000"/>
              <a:gd name="connsiteX1" fmla="*/ 7600949 w 7910512"/>
              <a:gd name="connsiteY1" fmla="*/ 6475431 h 6858000"/>
              <a:gd name="connsiteX2" fmla="*/ 7559674 w 7910512"/>
              <a:gd name="connsiteY2" fmla="*/ 6475431 h 6858000"/>
              <a:gd name="connsiteX3" fmla="*/ 7559674 w 7910512"/>
              <a:gd name="connsiteY3" fmla="*/ 6563300 h 6858000"/>
              <a:gd name="connsiteX4" fmla="*/ 7600949 w 7910512"/>
              <a:gd name="connsiteY4" fmla="*/ 6605607 h 6858000"/>
              <a:gd name="connsiteX5" fmla="*/ 7600949 w 7910512"/>
              <a:gd name="connsiteY5" fmla="*/ 6475431 h 6858000"/>
              <a:gd name="connsiteX6" fmla="*/ 7685086 w 7910512"/>
              <a:gd name="connsiteY6" fmla="*/ 6475431 h 6858000"/>
              <a:gd name="connsiteX7" fmla="*/ 7685086 w 7910512"/>
              <a:gd name="connsiteY7" fmla="*/ 6434156 h 6858000"/>
              <a:gd name="connsiteX8" fmla="*/ 7643811 w 7910512"/>
              <a:gd name="connsiteY8" fmla="*/ 6434156 h 6858000"/>
              <a:gd name="connsiteX9" fmla="*/ 7516811 w 7910512"/>
              <a:gd name="connsiteY9" fmla="*/ 6434156 h 6858000"/>
              <a:gd name="connsiteX10" fmla="*/ 7475536 w 7910512"/>
              <a:gd name="connsiteY10" fmla="*/ 6475431 h 6858000"/>
              <a:gd name="connsiteX11" fmla="*/ 7432674 w 7910512"/>
              <a:gd name="connsiteY11" fmla="*/ 6519088 h 6858000"/>
              <a:gd name="connsiteX12" fmla="*/ 7432674 w 7910512"/>
              <a:gd name="connsiteY12" fmla="*/ 6562744 h 6858000"/>
              <a:gd name="connsiteX13" fmla="*/ 7475536 w 7910512"/>
              <a:gd name="connsiteY13" fmla="*/ 6562744 h 6858000"/>
              <a:gd name="connsiteX14" fmla="*/ 7475536 w 7910512"/>
              <a:gd name="connsiteY14" fmla="*/ 6605607 h 6858000"/>
              <a:gd name="connsiteX15" fmla="*/ 7516811 w 7910512"/>
              <a:gd name="connsiteY15" fmla="*/ 6605607 h 6858000"/>
              <a:gd name="connsiteX16" fmla="*/ 7559673 w 7910512"/>
              <a:gd name="connsiteY16" fmla="*/ 6562744 h 6858000"/>
              <a:gd name="connsiteX17" fmla="*/ 7475536 w 7910512"/>
              <a:gd name="connsiteY17" fmla="*/ 6562744 h 6858000"/>
              <a:gd name="connsiteX18" fmla="*/ 7475536 w 7910512"/>
              <a:gd name="connsiteY18" fmla="*/ 6475431 h 6858000"/>
              <a:gd name="connsiteX19" fmla="*/ 7559673 w 7910512"/>
              <a:gd name="connsiteY19" fmla="*/ 6475431 h 6858000"/>
              <a:gd name="connsiteX20" fmla="*/ 7559673 w 7910512"/>
              <a:gd name="connsiteY20" fmla="*/ 6434156 h 6858000"/>
              <a:gd name="connsiteX21" fmla="*/ 7516811 w 7910512"/>
              <a:gd name="connsiteY21" fmla="*/ 6434156 h 6858000"/>
              <a:gd name="connsiteX22" fmla="*/ 0 w 7910512"/>
              <a:gd name="connsiteY22" fmla="*/ 0 h 6858000"/>
              <a:gd name="connsiteX23" fmla="*/ 2302192 w 7910512"/>
              <a:gd name="connsiteY23" fmla="*/ 0 h 6858000"/>
              <a:gd name="connsiteX24" fmla="*/ 7910512 w 7910512"/>
              <a:gd name="connsiteY24" fmla="*/ 0 h 6858000"/>
              <a:gd name="connsiteX25" fmla="*/ 7910512 w 7910512"/>
              <a:gd name="connsiteY25" fmla="*/ 6858000 h 6858000"/>
              <a:gd name="connsiteX26" fmla="*/ 2302192 w 7910512"/>
              <a:gd name="connsiteY26" fmla="*/ 6858000 h 6858000"/>
              <a:gd name="connsiteX27" fmla="*/ 1814512 w 7910512"/>
              <a:gd name="connsiteY27" fmla="*/ 6858000 h 6858000"/>
              <a:gd name="connsiteX28" fmla="*/ 0 w 7910512"/>
              <a:gd name="connsiteY28" fmla="*/ 6858000 h 6858000"/>
              <a:gd name="connsiteX29" fmla="*/ 0 w 7910512"/>
              <a:gd name="connsiteY29" fmla="*/ 0 h 6858000"/>
              <a:gd name="connsiteX0" fmla="*/ 7643811 w 7910512"/>
              <a:gd name="connsiteY0" fmla="*/ 6434156 h 6858000"/>
              <a:gd name="connsiteX1" fmla="*/ 7600949 w 7910512"/>
              <a:gd name="connsiteY1" fmla="*/ 6475431 h 6858000"/>
              <a:gd name="connsiteX2" fmla="*/ 7559674 w 7910512"/>
              <a:gd name="connsiteY2" fmla="*/ 6475431 h 6858000"/>
              <a:gd name="connsiteX3" fmla="*/ 7559674 w 7910512"/>
              <a:gd name="connsiteY3" fmla="*/ 6563300 h 6858000"/>
              <a:gd name="connsiteX4" fmla="*/ 7600949 w 7910512"/>
              <a:gd name="connsiteY4" fmla="*/ 6605607 h 6858000"/>
              <a:gd name="connsiteX5" fmla="*/ 7600949 w 7910512"/>
              <a:gd name="connsiteY5" fmla="*/ 6475431 h 6858000"/>
              <a:gd name="connsiteX6" fmla="*/ 7685086 w 7910512"/>
              <a:gd name="connsiteY6" fmla="*/ 6475431 h 6858000"/>
              <a:gd name="connsiteX7" fmla="*/ 7685086 w 7910512"/>
              <a:gd name="connsiteY7" fmla="*/ 6434156 h 6858000"/>
              <a:gd name="connsiteX8" fmla="*/ 7643811 w 7910512"/>
              <a:gd name="connsiteY8" fmla="*/ 6434156 h 6858000"/>
              <a:gd name="connsiteX9" fmla="*/ 7516811 w 7910512"/>
              <a:gd name="connsiteY9" fmla="*/ 6434156 h 6858000"/>
              <a:gd name="connsiteX10" fmla="*/ 7475536 w 7910512"/>
              <a:gd name="connsiteY10" fmla="*/ 6475431 h 6858000"/>
              <a:gd name="connsiteX11" fmla="*/ 7432674 w 7910512"/>
              <a:gd name="connsiteY11" fmla="*/ 6519088 h 6858000"/>
              <a:gd name="connsiteX12" fmla="*/ 7432674 w 7910512"/>
              <a:gd name="connsiteY12" fmla="*/ 6562744 h 6858000"/>
              <a:gd name="connsiteX13" fmla="*/ 7475536 w 7910512"/>
              <a:gd name="connsiteY13" fmla="*/ 6562744 h 6858000"/>
              <a:gd name="connsiteX14" fmla="*/ 7475536 w 7910512"/>
              <a:gd name="connsiteY14" fmla="*/ 6605607 h 6858000"/>
              <a:gd name="connsiteX15" fmla="*/ 7516811 w 7910512"/>
              <a:gd name="connsiteY15" fmla="*/ 6605607 h 6858000"/>
              <a:gd name="connsiteX16" fmla="*/ 7559673 w 7910512"/>
              <a:gd name="connsiteY16" fmla="*/ 6562744 h 6858000"/>
              <a:gd name="connsiteX17" fmla="*/ 7475536 w 7910512"/>
              <a:gd name="connsiteY17" fmla="*/ 6562744 h 6858000"/>
              <a:gd name="connsiteX18" fmla="*/ 7475536 w 7910512"/>
              <a:gd name="connsiteY18" fmla="*/ 6475431 h 6858000"/>
              <a:gd name="connsiteX19" fmla="*/ 7559673 w 7910512"/>
              <a:gd name="connsiteY19" fmla="*/ 6475431 h 6858000"/>
              <a:gd name="connsiteX20" fmla="*/ 7559673 w 7910512"/>
              <a:gd name="connsiteY20" fmla="*/ 6434156 h 6858000"/>
              <a:gd name="connsiteX21" fmla="*/ 7516811 w 7910512"/>
              <a:gd name="connsiteY21" fmla="*/ 6434156 h 6858000"/>
              <a:gd name="connsiteX22" fmla="*/ 0 w 7910512"/>
              <a:gd name="connsiteY22" fmla="*/ 0 h 6858000"/>
              <a:gd name="connsiteX23" fmla="*/ 7910512 w 7910512"/>
              <a:gd name="connsiteY23" fmla="*/ 0 h 6858000"/>
              <a:gd name="connsiteX24" fmla="*/ 7910512 w 7910512"/>
              <a:gd name="connsiteY24" fmla="*/ 6858000 h 6858000"/>
              <a:gd name="connsiteX25" fmla="*/ 2302192 w 7910512"/>
              <a:gd name="connsiteY25" fmla="*/ 6858000 h 6858000"/>
              <a:gd name="connsiteX26" fmla="*/ 1814512 w 7910512"/>
              <a:gd name="connsiteY26" fmla="*/ 6858000 h 6858000"/>
              <a:gd name="connsiteX27" fmla="*/ 0 w 7910512"/>
              <a:gd name="connsiteY27" fmla="*/ 6858000 h 6858000"/>
              <a:gd name="connsiteX28" fmla="*/ 0 w 7910512"/>
              <a:gd name="connsiteY28" fmla="*/ 0 h 6858000"/>
              <a:gd name="connsiteX0" fmla="*/ 7643811 w 7910512"/>
              <a:gd name="connsiteY0" fmla="*/ 6434156 h 6858000"/>
              <a:gd name="connsiteX1" fmla="*/ 7600949 w 7910512"/>
              <a:gd name="connsiteY1" fmla="*/ 6475431 h 6858000"/>
              <a:gd name="connsiteX2" fmla="*/ 7559674 w 7910512"/>
              <a:gd name="connsiteY2" fmla="*/ 6475431 h 6858000"/>
              <a:gd name="connsiteX3" fmla="*/ 7559674 w 7910512"/>
              <a:gd name="connsiteY3" fmla="*/ 6563300 h 6858000"/>
              <a:gd name="connsiteX4" fmla="*/ 7600949 w 7910512"/>
              <a:gd name="connsiteY4" fmla="*/ 6605607 h 6858000"/>
              <a:gd name="connsiteX5" fmla="*/ 7600949 w 7910512"/>
              <a:gd name="connsiteY5" fmla="*/ 6475431 h 6858000"/>
              <a:gd name="connsiteX6" fmla="*/ 7685086 w 7910512"/>
              <a:gd name="connsiteY6" fmla="*/ 6475431 h 6858000"/>
              <a:gd name="connsiteX7" fmla="*/ 7685086 w 7910512"/>
              <a:gd name="connsiteY7" fmla="*/ 6434156 h 6858000"/>
              <a:gd name="connsiteX8" fmla="*/ 7643811 w 7910512"/>
              <a:gd name="connsiteY8" fmla="*/ 6434156 h 6858000"/>
              <a:gd name="connsiteX9" fmla="*/ 7516811 w 7910512"/>
              <a:gd name="connsiteY9" fmla="*/ 6434156 h 6858000"/>
              <a:gd name="connsiteX10" fmla="*/ 7475536 w 7910512"/>
              <a:gd name="connsiteY10" fmla="*/ 6475431 h 6858000"/>
              <a:gd name="connsiteX11" fmla="*/ 7432674 w 7910512"/>
              <a:gd name="connsiteY11" fmla="*/ 6519088 h 6858000"/>
              <a:gd name="connsiteX12" fmla="*/ 7432674 w 7910512"/>
              <a:gd name="connsiteY12" fmla="*/ 6562744 h 6858000"/>
              <a:gd name="connsiteX13" fmla="*/ 7475536 w 7910512"/>
              <a:gd name="connsiteY13" fmla="*/ 6562744 h 6858000"/>
              <a:gd name="connsiteX14" fmla="*/ 7475536 w 7910512"/>
              <a:gd name="connsiteY14" fmla="*/ 6605607 h 6858000"/>
              <a:gd name="connsiteX15" fmla="*/ 7516811 w 7910512"/>
              <a:gd name="connsiteY15" fmla="*/ 6605607 h 6858000"/>
              <a:gd name="connsiteX16" fmla="*/ 7559673 w 7910512"/>
              <a:gd name="connsiteY16" fmla="*/ 6562744 h 6858000"/>
              <a:gd name="connsiteX17" fmla="*/ 7475536 w 7910512"/>
              <a:gd name="connsiteY17" fmla="*/ 6562744 h 6858000"/>
              <a:gd name="connsiteX18" fmla="*/ 7475536 w 7910512"/>
              <a:gd name="connsiteY18" fmla="*/ 6475431 h 6858000"/>
              <a:gd name="connsiteX19" fmla="*/ 7559673 w 7910512"/>
              <a:gd name="connsiteY19" fmla="*/ 6475431 h 6858000"/>
              <a:gd name="connsiteX20" fmla="*/ 7559673 w 7910512"/>
              <a:gd name="connsiteY20" fmla="*/ 6434156 h 6858000"/>
              <a:gd name="connsiteX21" fmla="*/ 7516811 w 7910512"/>
              <a:gd name="connsiteY21" fmla="*/ 6434156 h 6858000"/>
              <a:gd name="connsiteX22" fmla="*/ 0 w 7910512"/>
              <a:gd name="connsiteY22" fmla="*/ 0 h 6858000"/>
              <a:gd name="connsiteX23" fmla="*/ 7910512 w 7910512"/>
              <a:gd name="connsiteY23" fmla="*/ 0 h 6858000"/>
              <a:gd name="connsiteX24" fmla="*/ 7910512 w 7910512"/>
              <a:gd name="connsiteY24" fmla="*/ 6858000 h 6858000"/>
              <a:gd name="connsiteX25" fmla="*/ 1814512 w 7910512"/>
              <a:gd name="connsiteY25" fmla="*/ 6858000 h 6858000"/>
              <a:gd name="connsiteX26" fmla="*/ 0 w 7910512"/>
              <a:gd name="connsiteY26" fmla="*/ 6858000 h 6858000"/>
              <a:gd name="connsiteX27" fmla="*/ 0 w 7910512"/>
              <a:gd name="connsiteY27" fmla="*/ 0 h 6858000"/>
              <a:gd name="connsiteX0" fmla="*/ 7643811 w 7910512"/>
              <a:gd name="connsiteY0" fmla="*/ 6434156 h 6858000"/>
              <a:gd name="connsiteX1" fmla="*/ 7600949 w 7910512"/>
              <a:gd name="connsiteY1" fmla="*/ 6475431 h 6858000"/>
              <a:gd name="connsiteX2" fmla="*/ 7559674 w 7910512"/>
              <a:gd name="connsiteY2" fmla="*/ 6475431 h 6858000"/>
              <a:gd name="connsiteX3" fmla="*/ 7559674 w 7910512"/>
              <a:gd name="connsiteY3" fmla="*/ 6563300 h 6858000"/>
              <a:gd name="connsiteX4" fmla="*/ 7600949 w 7910512"/>
              <a:gd name="connsiteY4" fmla="*/ 6605607 h 6858000"/>
              <a:gd name="connsiteX5" fmla="*/ 7600949 w 7910512"/>
              <a:gd name="connsiteY5" fmla="*/ 6475431 h 6858000"/>
              <a:gd name="connsiteX6" fmla="*/ 7685086 w 7910512"/>
              <a:gd name="connsiteY6" fmla="*/ 6475431 h 6858000"/>
              <a:gd name="connsiteX7" fmla="*/ 7685086 w 7910512"/>
              <a:gd name="connsiteY7" fmla="*/ 6434156 h 6858000"/>
              <a:gd name="connsiteX8" fmla="*/ 7643811 w 7910512"/>
              <a:gd name="connsiteY8" fmla="*/ 6434156 h 6858000"/>
              <a:gd name="connsiteX9" fmla="*/ 7516811 w 7910512"/>
              <a:gd name="connsiteY9" fmla="*/ 6434156 h 6858000"/>
              <a:gd name="connsiteX10" fmla="*/ 7475536 w 7910512"/>
              <a:gd name="connsiteY10" fmla="*/ 6475431 h 6858000"/>
              <a:gd name="connsiteX11" fmla="*/ 7432674 w 7910512"/>
              <a:gd name="connsiteY11" fmla="*/ 6519088 h 6858000"/>
              <a:gd name="connsiteX12" fmla="*/ 7432674 w 7910512"/>
              <a:gd name="connsiteY12" fmla="*/ 6562744 h 6858000"/>
              <a:gd name="connsiteX13" fmla="*/ 7475536 w 7910512"/>
              <a:gd name="connsiteY13" fmla="*/ 6562744 h 6858000"/>
              <a:gd name="connsiteX14" fmla="*/ 7475536 w 7910512"/>
              <a:gd name="connsiteY14" fmla="*/ 6605607 h 6858000"/>
              <a:gd name="connsiteX15" fmla="*/ 7516811 w 7910512"/>
              <a:gd name="connsiteY15" fmla="*/ 6605607 h 6858000"/>
              <a:gd name="connsiteX16" fmla="*/ 7559673 w 7910512"/>
              <a:gd name="connsiteY16" fmla="*/ 6562744 h 6858000"/>
              <a:gd name="connsiteX17" fmla="*/ 7475536 w 7910512"/>
              <a:gd name="connsiteY17" fmla="*/ 6562744 h 6858000"/>
              <a:gd name="connsiteX18" fmla="*/ 7475536 w 7910512"/>
              <a:gd name="connsiteY18" fmla="*/ 6475431 h 6858000"/>
              <a:gd name="connsiteX19" fmla="*/ 7559673 w 7910512"/>
              <a:gd name="connsiteY19" fmla="*/ 6475431 h 6858000"/>
              <a:gd name="connsiteX20" fmla="*/ 7559673 w 7910512"/>
              <a:gd name="connsiteY20" fmla="*/ 6434156 h 6858000"/>
              <a:gd name="connsiteX21" fmla="*/ 7516811 w 7910512"/>
              <a:gd name="connsiteY21" fmla="*/ 6434156 h 6858000"/>
              <a:gd name="connsiteX22" fmla="*/ 0 w 7910512"/>
              <a:gd name="connsiteY22" fmla="*/ 0 h 6858000"/>
              <a:gd name="connsiteX23" fmla="*/ 7910512 w 7910512"/>
              <a:gd name="connsiteY23" fmla="*/ 0 h 6858000"/>
              <a:gd name="connsiteX24" fmla="*/ 7910512 w 7910512"/>
              <a:gd name="connsiteY24" fmla="*/ 6858000 h 6858000"/>
              <a:gd name="connsiteX25" fmla="*/ 0 w 7910512"/>
              <a:gd name="connsiteY25" fmla="*/ 6858000 h 6858000"/>
              <a:gd name="connsiteX26" fmla="*/ 0 w 7910512"/>
              <a:gd name="connsiteY2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910512" h="6858000">
                <a:moveTo>
                  <a:pt x="7643811" y="6434156"/>
                </a:moveTo>
                <a:lnTo>
                  <a:pt x="7600949" y="6475431"/>
                </a:lnTo>
                <a:lnTo>
                  <a:pt x="7559674" y="6475431"/>
                </a:lnTo>
                <a:lnTo>
                  <a:pt x="7559674" y="6563300"/>
                </a:lnTo>
                <a:cubicBezTo>
                  <a:pt x="7559674" y="6586081"/>
                  <a:pt x="7578724" y="6605607"/>
                  <a:pt x="7600949" y="6605607"/>
                </a:cubicBezTo>
                <a:lnTo>
                  <a:pt x="7600949" y="6475431"/>
                </a:lnTo>
                <a:lnTo>
                  <a:pt x="7685086" y="6475431"/>
                </a:lnTo>
                <a:lnTo>
                  <a:pt x="7685086" y="6434156"/>
                </a:lnTo>
                <a:lnTo>
                  <a:pt x="7643811" y="6434156"/>
                </a:lnTo>
                <a:close/>
                <a:moveTo>
                  <a:pt x="7516811" y="6434156"/>
                </a:moveTo>
                <a:cubicBezTo>
                  <a:pt x="7494586" y="6434156"/>
                  <a:pt x="7475536" y="6453206"/>
                  <a:pt x="7475536" y="6475431"/>
                </a:cubicBezTo>
                <a:cubicBezTo>
                  <a:pt x="7451724" y="6475431"/>
                  <a:pt x="7432674" y="6494834"/>
                  <a:pt x="7432674" y="6519088"/>
                </a:cubicBezTo>
                <a:lnTo>
                  <a:pt x="7432674" y="6562744"/>
                </a:lnTo>
                <a:lnTo>
                  <a:pt x="7475536" y="6562744"/>
                </a:lnTo>
                <a:lnTo>
                  <a:pt x="7475536" y="6605607"/>
                </a:lnTo>
                <a:lnTo>
                  <a:pt x="7516811" y="6605607"/>
                </a:lnTo>
                <a:cubicBezTo>
                  <a:pt x="7540623" y="6605607"/>
                  <a:pt x="7559673" y="6585824"/>
                  <a:pt x="7559673" y="6562744"/>
                </a:cubicBezTo>
                <a:lnTo>
                  <a:pt x="7475536" y="6562744"/>
                </a:lnTo>
                <a:lnTo>
                  <a:pt x="7475536" y="6475431"/>
                </a:lnTo>
                <a:lnTo>
                  <a:pt x="7559673" y="6475431"/>
                </a:lnTo>
                <a:lnTo>
                  <a:pt x="7559673" y="6434156"/>
                </a:lnTo>
                <a:lnTo>
                  <a:pt x="7516811" y="6434156"/>
                </a:lnTo>
                <a:close/>
                <a:moveTo>
                  <a:pt x="0" y="0"/>
                </a:moveTo>
                <a:lnTo>
                  <a:pt x="7910512" y="0"/>
                </a:lnTo>
                <a:lnTo>
                  <a:pt x="79105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5229C-A6EA-4589-4C4B-665ADFD0E26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192D38"/>
              </a:solidFill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E965211-551A-5C25-30DF-6D1337150C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64595B-CCC7-23A8-178B-1EBEC802FEAC}"/>
              </a:ext>
            </a:extLst>
          </p:cNvPr>
          <p:cNvSpPr/>
          <p:nvPr userDrawn="1"/>
        </p:nvSpPr>
        <p:spPr>
          <a:xfrm>
            <a:off x="0" y="6880720"/>
            <a:ext cx="12192000" cy="3038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To change the logo color (to improve contrast against image): Right-click the slide background &gt; Format Background &gt; Solid Fill &gt; &amp; select either the Dark Grey or Light Grey</a:t>
            </a:r>
          </a:p>
        </p:txBody>
      </p:sp>
    </p:spTree>
    <p:extLst>
      <p:ext uri="{BB962C8B-B14F-4D97-AF65-F5344CB8AC3E}">
        <p14:creationId xmlns:p14="http://schemas.microsoft.com/office/powerpoint/2010/main" val="377949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ry (07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FFF009-3513-012A-AE76-FB203575A81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C57EC9A4-B98A-45F3-8020-152340DC5255}" type="slidenum">
              <a:rPr lang="en-US" smtClean="0">
                <a:solidFill>
                  <a:srgbClr val="192D3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92D38"/>
              </a:solidFill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ADDBC867-2C91-C6A1-0916-7CCF047E8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4795200" cy="11896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0DD7F8AE-6D72-FFB6-0E5E-079A95648F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9425" y="1755775"/>
            <a:ext cx="4795200" cy="4625975"/>
          </a:xfrm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320D63F3-7BB9-2482-A64B-4154995000E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476250"/>
            <a:ext cx="5616575" cy="321183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8B18E72-5B3B-0277-183E-8695A7454D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1" y="3940838"/>
            <a:ext cx="2682240" cy="24409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B791905-05DF-F931-8F30-EBB4CC148C7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30335" y="3940838"/>
            <a:ext cx="2682240" cy="24409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490AB-1D81-A07D-D052-50297D0A2E3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192D38"/>
              </a:solidFill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1F6E11E3-ED7B-6A4C-1547-0A96CE3C3F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426021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ry (08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1240C-CBB3-7769-A8AE-A18BBB21015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C57EC9A4-B98A-45F3-8020-152340DC5255}" type="slidenum">
              <a:rPr lang="en-US" smtClean="0">
                <a:solidFill>
                  <a:srgbClr val="192D3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92D38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7757B3-CD05-1201-C30E-684FFD3BD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3589655" cy="2138680"/>
          </a:xfrm>
        </p:spPr>
        <p:txBody>
          <a:bodyPr anchor="t" anchorCtr="0"/>
          <a:lstStyle>
            <a:lvl1pPr>
              <a:defRPr b="1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B4EF5FC2-BA97-E15B-BAF2-BF7E145F9AE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301173" y="476250"/>
            <a:ext cx="3589655" cy="21386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B4ADD3E3-1537-A8CF-621A-47F508CE49A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22919" y="476250"/>
            <a:ext cx="3589656" cy="21386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8B18E72-5B3B-0277-183E-8695A7454D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9424" y="2874038"/>
            <a:ext cx="3589656" cy="35019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561EACA5-FAEC-F95F-5069-14E6DF8072A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01172" y="2874038"/>
            <a:ext cx="3589656" cy="35019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47EAAFC-14DB-5954-8ED4-55CC3E6721C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919" y="2874038"/>
            <a:ext cx="3589656" cy="35019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E1E854-E1B2-0106-8E9A-68F47A31291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192D38"/>
              </a:solidFill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3718AE56-DAEF-BD1D-18A0-69AB8EEEB5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207369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ry (09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F03373-39B0-83B5-C946-4ACF11972C9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C57EC9A4-B98A-45F3-8020-152340DC5255}" type="slidenum">
              <a:rPr lang="en-US" smtClean="0">
                <a:solidFill>
                  <a:srgbClr val="192D3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92D38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7757B3-CD05-1201-C30E-684FFD3BD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4046855" cy="2138680"/>
          </a:xfrm>
        </p:spPr>
        <p:txBody>
          <a:bodyPr anchor="t" anchorCtr="0"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B4EF5FC2-BA97-E15B-BAF2-BF7E145F9AE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05705" y="476250"/>
            <a:ext cx="3220095" cy="25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B4ADD3E3-1537-A8CF-621A-47F508CE49A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88680" y="476250"/>
            <a:ext cx="3223895" cy="25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561EACA5-FAEC-F95F-5069-14E6DF8072A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01906" y="3366206"/>
            <a:ext cx="3223894" cy="301554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47EAAFC-14DB-5954-8ED4-55CC3E6721C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88680" y="3366206"/>
            <a:ext cx="3223896" cy="301554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F02BEB-315A-EF81-E93C-C01AEE55105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192D38"/>
              </a:solidFill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EA83C0D-508A-141F-931C-3EFE4C909D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419839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ry (10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ECE9F68-7333-E6E1-F67C-9506C8C329B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C57EC9A4-B98A-45F3-8020-152340DC5255}" type="slidenum">
              <a:rPr lang="en-US" smtClean="0">
                <a:solidFill>
                  <a:srgbClr val="192D3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92D38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309013-5046-72FD-35A2-05B37BB90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11">
            <a:extLst>
              <a:ext uri="{FF2B5EF4-FFF2-40B4-BE49-F238E27FC236}">
                <a16:creationId xmlns:a16="http://schemas.microsoft.com/office/drawing/2014/main" id="{611FAB6C-E9A1-D6BB-FD2B-102FB797D7E0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79426" y="1761364"/>
            <a:ext cx="3457318" cy="11207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4DCE0EB-0320-FF8E-75EF-A68A457C18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9425" y="3159889"/>
            <a:ext cx="3457575" cy="322186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43996E03-4EC6-0018-CB0B-FB0D5C0F8A61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367148" y="1761364"/>
            <a:ext cx="3457318" cy="11207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7D94419B-5E17-DC9A-4CAC-9DA88549011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67148" y="3159889"/>
            <a:ext cx="3457575" cy="322186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007CA3CE-A63C-25F2-A694-302A936E03F1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255062" y="1761364"/>
            <a:ext cx="3457318" cy="11207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F36D618-51C6-FED1-5BFF-A6F49953102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55062" y="3159889"/>
            <a:ext cx="3457575" cy="322186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9CCE13-AE27-0E30-E5F0-4B02AE04735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192D38"/>
              </a:solidFill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3B276F74-03DD-0953-B79E-75A668C0818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302160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 (3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4C605BA-719B-7A57-9E40-9E015468F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12191999" cy="6858000"/>
          </a:xfrm>
          <a:custGeom>
            <a:avLst/>
            <a:gdLst>
              <a:gd name="connsiteX0" fmla="*/ 0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6858000 h 6858000"/>
              <a:gd name="connsiteX3" fmla="*/ 0 w 121919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6858000"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F32F1">
              <a:alpha val="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F72F095-4B1C-E1B0-9CEE-92839807C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12191999" cy="6858000"/>
          </a:xfrm>
          <a:custGeom>
            <a:avLst/>
            <a:gdLst>
              <a:gd name="connsiteX0" fmla="*/ 0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6858000 h 6858000"/>
              <a:gd name="connsiteX3" fmla="*/ 0 w 121919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6858000"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B5EE4">
              <a:alpha val="13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70DF20-BA73-38DA-BC0C-A927F2B5B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12191999" cy="6858000"/>
          </a:xfrm>
          <a:custGeom>
            <a:avLst/>
            <a:gdLst>
              <a:gd name="connsiteX0" fmla="*/ 0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3013390 h 6858000"/>
              <a:gd name="connsiteX3" fmla="*/ 12185939 w 12191999"/>
              <a:gd name="connsiteY3" fmla="*/ 3253059 h 6858000"/>
              <a:gd name="connsiteX4" fmla="*/ 11448828 w 12191999"/>
              <a:gd name="connsiteY4" fmla="*/ 6474749 h 6858000"/>
              <a:gd name="connsiteX5" fmla="*/ 11275563 w 12191999"/>
              <a:gd name="connsiteY5" fmla="*/ 6858000 h 6858000"/>
              <a:gd name="connsiteX6" fmla="*/ 0 w 1219199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6858000">
                <a:moveTo>
                  <a:pt x="0" y="0"/>
                </a:moveTo>
                <a:lnTo>
                  <a:pt x="12191999" y="0"/>
                </a:lnTo>
                <a:lnTo>
                  <a:pt x="12191999" y="3013390"/>
                </a:lnTo>
                <a:lnTo>
                  <a:pt x="12185939" y="3253059"/>
                </a:lnTo>
                <a:cubicBezTo>
                  <a:pt x="12128256" y="4390993"/>
                  <a:pt x="11871133" y="5476310"/>
                  <a:pt x="11448828" y="6474749"/>
                </a:cubicBezTo>
                <a:lnTo>
                  <a:pt x="1127556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77AD6">
              <a:alpha val="25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B5570F5-7FDE-DBB2-D83A-77E6FDDD9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11322049" cy="6858000"/>
          </a:xfrm>
          <a:custGeom>
            <a:avLst/>
            <a:gdLst>
              <a:gd name="connsiteX0" fmla="*/ 0 w 11322049"/>
              <a:gd name="connsiteY0" fmla="*/ 0 h 6858000"/>
              <a:gd name="connsiteX1" fmla="*/ 11322049 w 11322049"/>
              <a:gd name="connsiteY1" fmla="*/ 0 h 6858000"/>
              <a:gd name="connsiteX2" fmla="*/ 11322049 w 11322049"/>
              <a:gd name="connsiteY2" fmla="*/ 2762251 h 6858000"/>
              <a:gd name="connsiteX3" fmla="*/ 10467945 w 11322049"/>
              <a:gd name="connsiteY3" fmla="*/ 6517336 h 6858000"/>
              <a:gd name="connsiteX4" fmla="*/ 10293467 w 11322049"/>
              <a:gd name="connsiteY4" fmla="*/ 6858000 h 6858000"/>
              <a:gd name="connsiteX5" fmla="*/ 0 w 11322049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22049" h="6858000">
                <a:moveTo>
                  <a:pt x="0" y="0"/>
                </a:moveTo>
                <a:lnTo>
                  <a:pt x="11322049" y="0"/>
                </a:lnTo>
                <a:lnTo>
                  <a:pt x="11322049" y="2762251"/>
                </a:lnTo>
                <a:cubicBezTo>
                  <a:pt x="11322049" y="4107633"/>
                  <a:pt x="11015307" y="5381368"/>
                  <a:pt x="10467945" y="6517336"/>
                </a:cubicBezTo>
                <a:lnTo>
                  <a:pt x="10293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292C7">
              <a:alpha val="38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93D7A7A-C948-82AF-9363-166796DE3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10445749" cy="6858000"/>
          </a:xfrm>
          <a:custGeom>
            <a:avLst/>
            <a:gdLst>
              <a:gd name="connsiteX0" fmla="*/ 0 w 10445749"/>
              <a:gd name="connsiteY0" fmla="*/ 0 h 6858000"/>
              <a:gd name="connsiteX1" fmla="*/ 10445749 w 10445749"/>
              <a:gd name="connsiteY1" fmla="*/ 0 h 6858000"/>
              <a:gd name="connsiteX2" fmla="*/ 10445749 w 10445749"/>
              <a:gd name="connsiteY2" fmla="*/ 2762251 h 6858000"/>
              <a:gd name="connsiteX3" fmla="*/ 9318672 w 10445749"/>
              <a:gd name="connsiteY3" fmla="*/ 6799105 h 6858000"/>
              <a:gd name="connsiteX4" fmla="*/ 9280915 w 10445749"/>
              <a:gd name="connsiteY4" fmla="*/ 6858000 h 6858000"/>
              <a:gd name="connsiteX5" fmla="*/ 0 w 10445749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45749" h="6858000">
                <a:moveTo>
                  <a:pt x="0" y="0"/>
                </a:moveTo>
                <a:lnTo>
                  <a:pt x="10445749" y="0"/>
                </a:lnTo>
                <a:lnTo>
                  <a:pt x="10445749" y="2762251"/>
                </a:lnTo>
                <a:cubicBezTo>
                  <a:pt x="10445749" y="4240233"/>
                  <a:pt x="10033886" y="5622021"/>
                  <a:pt x="9318672" y="6799105"/>
                </a:cubicBezTo>
                <a:lnTo>
                  <a:pt x="928091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DA6B7">
              <a:alpha val="50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A5FB3C7-42BF-1611-58CD-BB2BA5F20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9569449" cy="6858000"/>
          </a:xfrm>
          <a:custGeom>
            <a:avLst/>
            <a:gdLst>
              <a:gd name="connsiteX0" fmla="*/ 0 w 9569449"/>
              <a:gd name="connsiteY0" fmla="*/ 0 h 6858000"/>
              <a:gd name="connsiteX1" fmla="*/ 9569449 w 9569449"/>
              <a:gd name="connsiteY1" fmla="*/ 0 h 6858000"/>
              <a:gd name="connsiteX2" fmla="*/ 9569449 w 9569449"/>
              <a:gd name="connsiteY2" fmla="*/ 2762251 h 6858000"/>
              <a:gd name="connsiteX3" fmla="*/ 8389542 w 9569449"/>
              <a:gd name="connsiteY3" fmla="*/ 6625038 h 6858000"/>
              <a:gd name="connsiteX4" fmla="*/ 8223880 w 9569449"/>
              <a:gd name="connsiteY4" fmla="*/ 6858000 h 6858000"/>
              <a:gd name="connsiteX5" fmla="*/ 0 w 9569449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9449" h="6858000">
                <a:moveTo>
                  <a:pt x="0" y="0"/>
                </a:moveTo>
                <a:lnTo>
                  <a:pt x="9569449" y="0"/>
                </a:lnTo>
                <a:lnTo>
                  <a:pt x="9569449" y="2762251"/>
                </a:lnTo>
                <a:cubicBezTo>
                  <a:pt x="9569449" y="4193120"/>
                  <a:pt x="9134475" y="5522387"/>
                  <a:pt x="8389542" y="6625038"/>
                </a:cubicBezTo>
                <a:lnTo>
                  <a:pt x="822388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7B8A6">
              <a:alpha val="63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FC5BA50-D5AB-99D8-8224-57F2D1B03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8693149" cy="6858000"/>
          </a:xfrm>
          <a:custGeom>
            <a:avLst/>
            <a:gdLst>
              <a:gd name="connsiteX0" fmla="*/ 0 w 8693149"/>
              <a:gd name="connsiteY0" fmla="*/ 0 h 6858000"/>
              <a:gd name="connsiteX1" fmla="*/ 8693149 w 8693149"/>
              <a:gd name="connsiteY1" fmla="*/ 0 h 6858000"/>
              <a:gd name="connsiteX2" fmla="*/ 8693149 w 8693149"/>
              <a:gd name="connsiteY2" fmla="*/ 2762251 h 6858000"/>
              <a:gd name="connsiteX3" fmla="*/ 7126017 w 8693149"/>
              <a:gd name="connsiteY3" fmla="*/ 6818368 h 6858000"/>
              <a:gd name="connsiteX4" fmla="*/ 7088232 w 8693149"/>
              <a:gd name="connsiteY4" fmla="*/ 6858000 h 6858000"/>
              <a:gd name="connsiteX5" fmla="*/ 0 w 8693149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93149" h="6858000">
                <a:moveTo>
                  <a:pt x="0" y="0"/>
                </a:moveTo>
                <a:lnTo>
                  <a:pt x="8693149" y="0"/>
                </a:lnTo>
                <a:lnTo>
                  <a:pt x="8693149" y="2762251"/>
                </a:lnTo>
                <a:cubicBezTo>
                  <a:pt x="8693149" y="4323967"/>
                  <a:pt x="8099704" y="5747074"/>
                  <a:pt x="7126017" y="6818368"/>
                </a:cubicBezTo>
                <a:lnTo>
                  <a:pt x="708823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0C892">
              <a:alpha val="75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942E5A8-CD19-73F5-8B78-081A62A27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7816849" cy="6858000"/>
          </a:xfrm>
          <a:custGeom>
            <a:avLst/>
            <a:gdLst>
              <a:gd name="connsiteX0" fmla="*/ 0 w 7816849"/>
              <a:gd name="connsiteY0" fmla="*/ 0 h 6858000"/>
              <a:gd name="connsiteX1" fmla="*/ 7816849 w 7816849"/>
              <a:gd name="connsiteY1" fmla="*/ 0 h 6858000"/>
              <a:gd name="connsiteX2" fmla="*/ 7816849 w 7816849"/>
              <a:gd name="connsiteY2" fmla="*/ 2762251 h 6858000"/>
              <a:gd name="connsiteX3" fmla="*/ 5940471 w 7816849"/>
              <a:gd name="connsiteY3" fmla="*/ 6741025 h 6858000"/>
              <a:gd name="connsiteX4" fmla="*/ 5791618 w 7816849"/>
              <a:gd name="connsiteY4" fmla="*/ 6858000 h 6858000"/>
              <a:gd name="connsiteX5" fmla="*/ 0 w 7816849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16849" h="6858000">
                <a:moveTo>
                  <a:pt x="0" y="0"/>
                </a:moveTo>
                <a:lnTo>
                  <a:pt x="7816849" y="0"/>
                </a:lnTo>
                <a:lnTo>
                  <a:pt x="7816849" y="2762251"/>
                </a:lnTo>
                <a:cubicBezTo>
                  <a:pt x="7816849" y="4364076"/>
                  <a:pt x="7086422" y="5795302"/>
                  <a:pt x="5940471" y="6741025"/>
                </a:cubicBezTo>
                <a:lnTo>
                  <a:pt x="579161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7D77C">
              <a:alpha val="88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8293408-05F5-D69A-F43E-D198DAEC7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6940549" cy="6858000"/>
          </a:xfrm>
          <a:custGeom>
            <a:avLst/>
            <a:gdLst>
              <a:gd name="connsiteX0" fmla="*/ 0 w 6940549"/>
              <a:gd name="connsiteY0" fmla="*/ 0 h 6858000"/>
              <a:gd name="connsiteX1" fmla="*/ 6940549 w 6940549"/>
              <a:gd name="connsiteY1" fmla="*/ 0 h 6858000"/>
              <a:gd name="connsiteX2" fmla="*/ 6940549 w 6940549"/>
              <a:gd name="connsiteY2" fmla="*/ 2762251 h 6858000"/>
              <a:gd name="connsiteX3" fmla="*/ 3933362 w 6940549"/>
              <a:gd name="connsiteY3" fmla="*/ 6849734 h 6858000"/>
              <a:gd name="connsiteX4" fmla="*/ 3904252 w 6940549"/>
              <a:gd name="connsiteY4" fmla="*/ 6858000 h 6858000"/>
              <a:gd name="connsiteX5" fmla="*/ 0 w 6940549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40549" h="6858000">
                <a:moveTo>
                  <a:pt x="0" y="0"/>
                </a:moveTo>
                <a:lnTo>
                  <a:pt x="6940549" y="0"/>
                </a:lnTo>
                <a:lnTo>
                  <a:pt x="6940549" y="2762251"/>
                </a:lnTo>
                <a:cubicBezTo>
                  <a:pt x="6940549" y="4682776"/>
                  <a:pt x="5675574" y="6307850"/>
                  <a:pt x="3933362" y="6849734"/>
                </a:cubicBezTo>
                <a:lnTo>
                  <a:pt x="390425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5E560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fld id="{C57EC9A4-B98A-45F3-8020-152340DC52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12E0184-C16F-A626-A68E-53DFD1027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1714162" y="6434156"/>
            <a:ext cx="252412" cy="171451"/>
          </a:xfrm>
          <a:custGeom>
            <a:avLst/>
            <a:gdLst>
              <a:gd name="connsiteX0" fmla="*/ 42862 w 252412"/>
              <a:gd name="connsiteY0" fmla="*/ 128588 h 171451"/>
              <a:gd name="connsiteX1" fmla="*/ 126999 w 252412"/>
              <a:gd name="connsiteY1" fmla="*/ 128588 h 171451"/>
              <a:gd name="connsiteX2" fmla="*/ 84137 w 252412"/>
              <a:gd name="connsiteY2" fmla="*/ 171451 h 171451"/>
              <a:gd name="connsiteX3" fmla="*/ 42862 w 252412"/>
              <a:gd name="connsiteY3" fmla="*/ 171451 h 171451"/>
              <a:gd name="connsiteX4" fmla="*/ 42862 w 252412"/>
              <a:gd name="connsiteY4" fmla="*/ 128588 h 171451"/>
              <a:gd name="connsiteX5" fmla="*/ 127000 w 252412"/>
              <a:gd name="connsiteY5" fmla="*/ 41275 h 171451"/>
              <a:gd name="connsiteX6" fmla="*/ 168275 w 252412"/>
              <a:gd name="connsiteY6" fmla="*/ 41275 h 171451"/>
              <a:gd name="connsiteX7" fmla="*/ 168275 w 252412"/>
              <a:gd name="connsiteY7" fmla="*/ 171451 h 171451"/>
              <a:gd name="connsiteX8" fmla="*/ 127000 w 252412"/>
              <a:gd name="connsiteY8" fmla="*/ 129144 h 171451"/>
              <a:gd name="connsiteX9" fmla="*/ 127000 w 252412"/>
              <a:gd name="connsiteY9" fmla="*/ 41275 h 171451"/>
              <a:gd name="connsiteX10" fmla="*/ 42862 w 252412"/>
              <a:gd name="connsiteY10" fmla="*/ 41275 h 171451"/>
              <a:gd name="connsiteX11" fmla="*/ 42862 w 252412"/>
              <a:gd name="connsiteY11" fmla="*/ 128588 h 171451"/>
              <a:gd name="connsiteX12" fmla="*/ 0 w 252412"/>
              <a:gd name="connsiteY12" fmla="*/ 128588 h 171451"/>
              <a:gd name="connsiteX13" fmla="*/ 0 w 252412"/>
              <a:gd name="connsiteY13" fmla="*/ 84932 h 171451"/>
              <a:gd name="connsiteX14" fmla="*/ 42862 w 252412"/>
              <a:gd name="connsiteY14" fmla="*/ 41275 h 171451"/>
              <a:gd name="connsiteX15" fmla="*/ 211137 w 252412"/>
              <a:gd name="connsiteY15" fmla="*/ 0 h 171451"/>
              <a:gd name="connsiteX16" fmla="*/ 252412 w 252412"/>
              <a:gd name="connsiteY16" fmla="*/ 0 h 171451"/>
              <a:gd name="connsiteX17" fmla="*/ 252412 w 252412"/>
              <a:gd name="connsiteY17" fmla="*/ 41275 h 171451"/>
              <a:gd name="connsiteX18" fmla="*/ 168275 w 252412"/>
              <a:gd name="connsiteY18" fmla="*/ 41275 h 171451"/>
              <a:gd name="connsiteX19" fmla="*/ 211137 w 252412"/>
              <a:gd name="connsiteY19" fmla="*/ 0 h 171451"/>
              <a:gd name="connsiteX20" fmla="*/ 84137 w 252412"/>
              <a:gd name="connsiteY20" fmla="*/ 0 h 171451"/>
              <a:gd name="connsiteX21" fmla="*/ 126999 w 252412"/>
              <a:gd name="connsiteY21" fmla="*/ 0 h 171451"/>
              <a:gd name="connsiteX22" fmla="*/ 126999 w 252412"/>
              <a:gd name="connsiteY22" fmla="*/ 41275 h 171451"/>
              <a:gd name="connsiteX23" fmla="*/ 42862 w 252412"/>
              <a:gd name="connsiteY23" fmla="*/ 41275 h 171451"/>
              <a:gd name="connsiteX24" fmla="*/ 84137 w 252412"/>
              <a:gd name="connsiteY24" fmla="*/ 0 h 17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2412" h="171451">
                <a:moveTo>
                  <a:pt x="42862" y="128588"/>
                </a:moveTo>
                <a:cubicBezTo>
                  <a:pt x="42862" y="128588"/>
                  <a:pt x="42862" y="128588"/>
                  <a:pt x="126999" y="128588"/>
                </a:cubicBezTo>
                <a:cubicBezTo>
                  <a:pt x="126999" y="151668"/>
                  <a:pt x="107949" y="171451"/>
                  <a:pt x="84137" y="171451"/>
                </a:cubicBezTo>
                <a:lnTo>
                  <a:pt x="42862" y="171451"/>
                </a:lnTo>
                <a:cubicBezTo>
                  <a:pt x="42862" y="171451"/>
                  <a:pt x="42862" y="171451"/>
                  <a:pt x="42862" y="128588"/>
                </a:cubicBezTo>
                <a:close/>
                <a:moveTo>
                  <a:pt x="127000" y="41275"/>
                </a:moveTo>
                <a:cubicBezTo>
                  <a:pt x="127000" y="41275"/>
                  <a:pt x="127000" y="41275"/>
                  <a:pt x="168275" y="41275"/>
                </a:cubicBezTo>
                <a:cubicBezTo>
                  <a:pt x="168275" y="41275"/>
                  <a:pt x="168275" y="41275"/>
                  <a:pt x="168275" y="171451"/>
                </a:cubicBezTo>
                <a:cubicBezTo>
                  <a:pt x="146050" y="171451"/>
                  <a:pt x="127000" y="151925"/>
                  <a:pt x="127000" y="129144"/>
                </a:cubicBezTo>
                <a:cubicBezTo>
                  <a:pt x="127000" y="129144"/>
                  <a:pt x="127000" y="129144"/>
                  <a:pt x="127000" y="41275"/>
                </a:cubicBezTo>
                <a:close/>
                <a:moveTo>
                  <a:pt x="42862" y="41275"/>
                </a:moveTo>
                <a:cubicBezTo>
                  <a:pt x="42862" y="41275"/>
                  <a:pt x="42862" y="41275"/>
                  <a:pt x="42862" y="128588"/>
                </a:cubicBezTo>
                <a:cubicBezTo>
                  <a:pt x="42862" y="128588"/>
                  <a:pt x="42862" y="128588"/>
                  <a:pt x="0" y="128588"/>
                </a:cubicBezTo>
                <a:cubicBezTo>
                  <a:pt x="0" y="128588"/>
                  <a:pt x="0" y="128588"/>
                  <a:pt x="0" y="84932"/>
                </a:cubicBezTo>
                <a:cubicBezTo>
                  <a:pt x="0" y="60678"/>
                  <a:pt x="19050" y="41275"/>
                  <a:pt x="42862" y="41275"/>
                </a:cubicBezTo>
                <a:close/>
                <a:moveTo>
                  <a:pt x="211137" y="0"/>
                </a:moveTo>
                <a:cubicBezTo>
                  <a:pt x="211137" y="0"/>
                  <a:pt x="211137" y="0"/>
                  <a:pt x="252412" y="0"/>
                </a:cubicBezTo>
                <a:cubicBezTo>
                  <a:pt x="252412" y="0"/>
                  <a:pt x="252412" y="0"/>
                  <a:pt x="252412" y="41275"/>
                </a:cubicBezTo>
                <a:lnTo>
                  <a:pt x="168275" y="41275"/>
                </a:lnTo>
                <a:cubicBezTo>
                  <a:pt x="168275" y="19050"/>
                  <a:pt x="187325" y="0"/>
                  <a:pt x="211137" y="0"/>
                </a:cubicBezTo>
                <a:close/>
                <a:moveTo>
                  <a:pt x="84137" y="0"/>
                </a:moveTo>
                <a:cubicBezTo>
                  <a:pt x="126999" y="0"/>
                  <a:pt x="126999" y="0"/>
                  <a:pt x="126999" y="0"/>
                </a:cubicBezTo>
                <a:cubicBezTo>
                  <a:pt x="126999" y="41275"/>
                  <a:pt x="126999" y="41275"/>
                  <a:pt x="126999" y="41275"/>
                </a:cubicBezTo>
                <a:lnTo>
                  <a:pt x="42862" y="41275"/>
                </a:lnTo>
                <a:cubicBezTo>
                  <a:pt x="42862" y="19050"/>
                  <a:pt x="61912" y="0"/>
                  <a:pt x="8413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69B33C-7047-8BB2-0213-B376D021C45C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79424" y="3991233"/>
            <a:ext cx="11233151" cy="2221960"/>
          </a:xfrm>
        </p:spPr>
        <p:txBody>
          <a:bodyPr anchor="b" anchorCtr="0"/>
          <a:lstStyle>
            <a:lvl1pPr>
              <a:defRPr sz="72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9962038-006E-3D7E-B92B-B82B06AF1CBA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479426" y="476250"/>
            <a:ext cx="5631814" cy="333851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F81DE0-4788-28CF-73E8-C1BC76388F9C}"/>
              </a:ext>
            </a:extLst>
          </p:cNvPr>
          <p:cNvSpPr/>
          <p:nvPr userDrawn="1"/>
        </p:nvSpPr>
        <p:spPr>
          <a:xfrm>
            <a:off x="4215516" y="6880720"/>
            <a:ext cx="3760967" cy="3038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Background colour not to be changed on this slide</a:t>
            </a:r>
          </a:p>
        </p:txBody>
      </p:sp>
    </p:spTree>
    <p:extLst>
      <p:ext uri="{BB962C8B-B14F-4D97-AF65-F5344CB8AC3E}">
        <p14:creationId xmlns:p14="http://schemas.microsoft.com/office/powerpoint/2010/main" val="325801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rofi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7A52D7-19B3-A1AC-A072-7B5E2433E39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pPr>
              <a:defRPr/>
            </a:pPr>
            <a:fld id="{C57EC9A4-B98A-45F3-8020-152340DC5255}" type="slidenum">
              <a:rPr lang="en-US" smtClean="0">
                <a:solidFill>
                  <a:srgbClr val="192D3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92D38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309013-5046-72FD-35A2-05B37BB90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4DCE0EB-0320-FF8E-75EF-A68A457C18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8347" y="1574930"/>
            <a:ext cx="1611668" cy="158767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CC7A6B8F-A58D-22CE-F826-5E0C35686D5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79426" y="3429000"/>
            <a:ext cx="1611668" cy="295274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EC78E32F-2654-1D3E-2254-012DA8084A6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889256" y="1574930"/>
            <a:ext cx="1611668" cy="158767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CCC8A20-850A-1ADA-3CE6-D44408E93D02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2889256" y="3429000"/>
            <a:ext cx="1611668" cy="295274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A7C33995-00DE-1EF6-C8DB-4DD17FD50B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90165" y="1574930"/>
            <a:ext cx="1611668" cy="158767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6826151B-B6C3-8521-16A5-0D3AA48D948F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5290165" y="3429000"/>
            <a:ext cx="1611668" cy="295274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407AD469-CE96-D4E6-D376-22A94F5CA85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91074" y="1574930"/>
            <a:ext cx="1611668" cy="158767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0F3910DF-2379-0C6F-D352-6D49E974DDB5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7691074" y="3429000"/>
            <a:ext cx="1611668" cy="295274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6F93452A-A60F-A8F8-D9E5-0B1ED95B19D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091985" y="1574930"/>
            <a:ext cx="1611668" cy="158767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441D3ADB-DD9D-4372-91A6-3B95DC608FB6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10091985" y="3429000"/>
            <a:ext cx="1611668" cy="295274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102EC1-55D2-507E-37DE-74FC5A41B75B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192D38"/>
              </a:solidFill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9840EB8-41FC-8D24-20C0-66E65344E5F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149223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71D8A5-F049-F0DB-FFB5-BF5DF0796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0AECFD-A3DD-45F5-4DAD-4553E91C1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A83D80-26D5-94C5-E60A-59C27E25D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459F91F-153F-79A2-E584-DA411504CA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46726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A54532C-5D25-C1A9-D1A1-AE75F1887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11F0D2B-3376-D43A-133A-94AFD176E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E4451CCF-937B-49BF-C297-3226535A9A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46470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EF3BD72-F4BF-836C-02EF-8C123C05D3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925299 w 12192000"/>
              <a:gd name="connsiteY0" fmla="*/ 6434156 h 6858000"/>
              <a:gd name="connsiteX1" fmla="*/ 11882437 w 12192000"/>
              <a:gd name="connsiteY1" fmla="*/ 6475431 h 6858000"/>
              <a:gd name="connsiteX2" fmla="*/ 11841162 w 12192000"/>
              <a:gd name="connsiteY2" fmla="*/ 6475431 h 6858000"/>
              <a:gd name="connsiteX3" fmla="*/ 11841162 w 12192000"/>
              <a:gd name="connsiteY3" fmla="*/ 6563300 h 6858000"/>
              <a:gd name="connsiteX4" fmla="*/ 11882437 w 12192000"/>
              <a:gd name="connsiteY4" fmla="*/ 6605607 h 6858000"/>
              <a:gd name="connsiteX5" fmla="*/ 11882437 w 12192000"/>
              <a:gd name="connsiteY5" fmla="*/ 6475431 h 6858000"/>
              <a:gd name="connsiteX6" fmla="*/ 11966574 w 12192000"/>
              <a:gd name="connsiteY6" fmla="*/ 6475431 h 6858000"/>
              <a:gd name="connsiteX7" fmla="*/ 11966574 w 12192000"/>
              <a:gd name="connsiteY7" fmla="*/ 6434156 h 6858000"/>
              <a:gd name="connsiteX8" fmla="*/ 11925299 w 12192000"/>
              <a:gd name="connsiteY8" fmla="*/ 6434156 h 6858000"/>
              <a:gd name="connsiteX9" fmla="*/ 11798299 w 12192000"/>
              <a:gd name="connsiteY9" fmla="*/ 6434156 h 6858000"/>
              <a:gd name="connsiteX10" fmla="*/ 11757024 w 12192000"/>
              <a:gd name="connsiteY10" fmla="*/ 6475431 h 6858000"/>
              <a:gd name="connsiteX11" fmla="*/ 11714162 w 12192000"/>
              <a:gd name="connsiteY11" fmla="*/ 6519088 h 6858000"/>
              <a:gd name="connsiteX12" fmla="*/ 11714162 w 12192000"/>
              <a:gd name="connsiteY12" fmla="*/ 6562744 h 6858000"/>
              <a:gd name="connsiteX13" fmla="*/ 11757024 w 12192000"/>
              <a:gd name="connsiteY13" fmla="*/ 6562744 h 6858000"/>
              <a:gd name="connsiteX14" fmla="*/ 11757024 w 12192000"/>
              <a:gd name="connsiteY14" fmla="*/ 6605607 h 6858000"/>
              <a:gd name="connsiteX15" fmla="*/ 11798299 w 12192000"/>
              <a:gd name="connsiteY15" fmla="*/ 6605607 h 6858000"/>
              <a:gd name="connsiteX16" fmla="*/ 11841161 w 12192000"/>
              <a:gd name="connsiteY16" fmla="*/ 6562744 h 6858000"/>
              <a:gd name="connsiteX17" fmla="*/ 11757024 w 12192000"/>
              <a:gd name="connsiteY17" fmla="*/ 6562744 h 6858000"/>
              <a:gd name="connsiteX18" fmla="*/ 11757024 w 12192000"/>
              <a:gd name="connsiteY18" fmla="*/ 6475431 h 6858000"/>
              <a:gd name="connsiteX19" fmla="*/ 11841161 w 12192000"/>
              <a:gd name="connsiteY19" fmla="*/ 6475431 h 6858000"/>
              <a:gd name="connsiteX20" fmla="*/ 11841161 w 12192000"/>
              <a:gd name="connsiteY20" fmla="*/ 6434156 h 6858000"/>
              <a:gd name="connsiteX21" fmla="*/ 11798299 w 12192000"/>
              <a:gd name="connsiteY21" fmla="*/ 6434156 h 6858000"/>
              <a:gd name="connsiteX22" fmla="*/ 0 w 12192000"/>
              <a:gd name="connsiteY22" fmla="*/ 0 h 6858000"/>
              <a:gd name="connsiteX23" fmla="*/ 12192000 w 12192000"/>
              <a:gd name="connsiteY23" fmla="*/ 0 h 6858000"/>
              <a:gd name="connsiteX24" fmla="*/ 12192000 w 12192000"/>
              <a:gd name="connsiteY24" fmla="*/ 6858000 h 6858000"/>
              <a:gd name="connsiteX25" fmla="*/ 0 w 12192000"/>
              <a:gd name="connsiteY2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92000" h="6858000">
                <a:moveTo>
                  <a:pt x="11925299" y="6434156"/>
                </a:moveTo>
                <a:cubicBezTo>
                  <a:pt x="11901487" y="6434156"/>
                  <a:pt x="11882437" y="6453206"/>
                  <a:pt x="11882437" y="6475431"/>
                </a:cubicBezTo>
                <a:cubicBezTo>
                  <a:pt x="11841162" y="6475431"/>
                  <a:pt x="11841162" y="6475431"/>
                  <a:pt x="11841162" y="6475431"/>
                </a:cubicBezTo>
                <a:cubicBezTo>
                  <a:pt x="11841162" y="6563300"/>
                  <a:pt x="11841162" y="6563300"/>
                  <a:pt x="11841162" y="6563300"/>
                </a:cubicBezTo>
                <a:cubicBezTo>
                  <a:pt x="11841162" y="6586081"/>
                  <a:pt x="11860212" y="6605607"/>
                  <a:pt x="11882437" y="6605607"/>
                </a:cubicBezTo>
                <a:cubicBezTo>
                  <a:pt x="11882437" y="6475431"/>
                  <a:pt x="11882437" y="6475431"/>
                  <a:pt x="11882437" y="6475431"/>
                </a:cubicBezTo>
                <a:lnTo>
                  <a:pt x="11966574" y="6475431"/>
                </a:lnTo>
                <a:cubicBezTo>
                  <a:pt x="11966574" y="6434156"/>
                  <a:pt x="11966574" y="6434156"/>
                  <a:pt x="11966574" y="6434156"/>
                </a:cubicBezTo>
                <a:cubicBezTo>
                  <a:pt x="11925299" y="6434156"/>
                  <a:pt x="11925299" y="6434156"/>
                  <a:pt x="11925299" y="6434156"/>
                </a:cubicBezTo>
                <a:close/>
                <a:moveTo>
                  <a:pt x="11798299" y="6434156"/>
                </a:moveTo>
                <a:cubicBezTo>
                  <a:pt x="11776074" y="6434156"/>
                  <a:pt x="11757024" y="6453206"/>
                  <a:pt x="11757024" y="6475431"/>
                </a:cubicBezTo>
                <a:cubicBezTo>
                  <a:pt x="11733212" y="6475431"/>
                  <a:pt x="11714162" y="6494834"/>
                  <a:pt x="11714162" y="6519088"/>
                </a:cubicBezTo>
                <a:cubicBezTo>
                  <a:pt x="11714162" y="6562744"/>
                  <a:pt x="11714162" y="6562744"/>
                  <a:pt x="11714162" y="6562744"/>
                </a:cubicBezTo>
                <a:cubicBezTo>
                  <a:pt x="11757024" y="6562744"/>
                  <a:pt x="11757024" y="6562744"/>
                  <a:pt x="11757024" y="6562744"/>
                </a:cubicBezTo>
                <a:cubicBezTo>
                  <a:pt x="11757024" y="6605607"/>
                  <a:pt x="11757024" y="6605607"/>
                  <a:pt x="11757024" y="6605607"/>
                </a:cubicBezTo>
                <a:lnTo>
                  <a:pt x="11798299" y="6605607"/>
                </a:lnTo>
                <a:cubicBezTo>
                  <a:pt x="11822111" y="6605607"/>
                  <a:pt x="11841161" y="6585824"/>
                  <a:pt x="11841161" y="6562744"/>
                </a:cubicBezTo>
                <a:cubicBezTo>
                  <a:pt x="11757024" y="6562744"/>
                  <a:pt x="11757024" y="6562744"/>
                  <a:pt x="11757024" y="6562744"/>
                </a:cubicBezTo>
                <a:cubicBezTo>
                  <a:pt x="11757024" y="6475431"/>
                  <a:pt x="11757024" y="6475431"/>
                  <a:pt x="11757024" y="6475431"/>
                </a:cubicBezTo>
                <a:lnTo>
                  <a:pt x="11841161" y="6475431"/>
                </a:lnTo>
                <a:cubicBezTo>
                  <a:pt x="11841161" y="6475431"/>
                  <a:pt x="11841161" y="6475431"/>
                  <a:pt x="11841161" y="6434156"/>
                </a:cubicBezTo>
                <a:cubicBezTo>
                  <a:pt x="11841161" y="6434156"/>
                  <a:pt x="11841161" y="6434156"/>
                  <a:pt x="11798299" y="64341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71D8A5-F049-F0DB-FFB5-BF5DF0796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0AECFD-A3DD-45F5-4DAD-4553E91C1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A83D80-26D5-94C5-E60A-59C27E25D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9A3D0D3-CE6C-A267-50CE-544B791B5C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2003A6-F0CA-7BF6-F0AB-0130D7859131}"/>
              </a:ext>
            </a:extLst>
          </p:cNvPr>
          <p:cNvSpPr/>
          <p:nvPr userDrawn="1"/>
        </p:nvSpPr>
        <p:spPr>
          <a:xfrm>
            <a:off x="0" y="6880720"/>
            <a:ext cx="12192000" cy="3038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To change the logo color (to improve contrast against image): Right-click the slide background &gt; Format Background &gt; Solid Fill &gt; &amp; select either the Dark Grey or Light Grey</a:t>
            </a:r>
          </a:p>
        </p:txBody>
      </p:sp>
    </p:spTree>
    <p:extLst>
      <p:ext uri="{BB962C8B-B14F-4D97-AF65-F5344CB8AC3E}">
        <p14:creationId xmlns:p14="http://schemas.microsoft.com/office/powerpoint/2010/main" val="192490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lide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31D8E9C-B2D4-E68B-0E90-D263BBC52C50}"/>
              </a:ext>
            </a:extLst>
          </p:cNvPr>
          <p:cNvGrpSpPr/>
          <p:nvPr userDrawn="1"/>
        </p:nvGrpSpPr>
        <p:grpSpPr>
          <a:xfrm>
            <a:off x="4948238" y="2663060"/>
            <a:ext cx="2295524" cy="1531880"/>
            <a:chOff x="11363453" y="2771009"/>
            <a:chExt cx="2295524" cy="153188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D84205E6-16AC-D045-6848-57221F3E6197}"/>
                </a:ext>
              </a:extLst>
            </p:cNvPr>
            <p:cNvSpPr/>
            <p:nvPr/>
          </p:nvSpPr>
          <p:spPr>
            <a:xfrm>
              <a:off x="11363453" y="2771009"/>
              <a:ext cx="2295524" cy="1531880"/>
            </a:xfrm>
            <a:custGeom>
              <a:avLst/>
              <a:gdLst>
                <a:gd name="connsiteX0" fmla="*/ 365 w 2295524"/>
                <a:gd name="connsiteY0" fmla="*/ 800708 h 1531880"/>
                <a:gd name="connsiteX1" fmla="*/ 365 w 2295524"/>
                <a:gd name="connsiteY1" fmla="*/ 1149934 h 1531880"/>
                <a:gd name="connsiteX2" fmla="*/ 382341 w 2295524"/>
                <a:gd name="connsiteY2" fmla="*/ 1149934 h 1531880"/>
                <a:gd name="connsiteX3" fmla="*/ 382341 w 2295524"/>
                <a:gd name="connsiteY3" fmla="*/ 382004 h 1531880"/>
                <a:gd name="connsiteX4" fmla="*/ 365 w 2295524"/>
                <a:gd name="connsiteY4" fmla="*/ 800708 h 1531880"/>
                <a:gd name="connsiteX5" fmla="*/ 727588 w 2295524"/>
                <a:gd name="connsiteY5" fmla="*/ 1531603 h 1531880"/>
                <a:gd name="connsiteX6" fmla="*/ 1145985 w 2295524"/>
                <a:gd name="connsiteY6" fmla="*/ 1149628 h 1531880"/>
                <a:gd name="connsiteX7" fmla="*/ 382035 w 2295524"/>
                <a:gd name="connsiteY7" fmla="*/ 1149628 h 1531880"/>
                <a:gd name="connsiteX8" fmla="*/ 382035 w 2295524"/>
                <a:gd name="connsiteY8" fmla="*/ 1531603 h 1531880"/>
                <a:gd name="connsiteX9" fmla="*/ 727588 w 2295524"/>
                <a:gd name="connsiteY9" fmla="*/ 1531603 h 1531880"/>
                <a:gd name="connsiteX10" fmla="*/ 1946665 w 2295524"/>
                <a:gd name="connsiteY10" fmla="*/ 29 h 1531880"/>
                <a:gd name="connsiteX11" fmla="*/ 1528267 w 2295524"/>
                <a:gd name="connsiteY11" fmla="*/ 382004 h 1531880"/>
                <a:gd name="connsiteX12" fmla="*/ 2295890 w 2295524"/>
                <a:gd name="connsiteY12" fmla="*/ 382004 h 1531880"/>
                <a:gd name="connsiteX13" fmla="*/ 2295890 w 2295524"/>
                <a:gd name="connsiteY13" fmla="*/ 29 h 1531880"/>
                <a:gd name="connsiteX14" fmla="*/ 1946665 w 2295524"/>
                <a:gd name="connsiteY14" fmla="*/ 29 h 1531880"/>
                <a:gd name="connsiteX15" fmla="*/ 1145985 w 2295524"/>
                <a:gd name="connsiteY15" fmla="*/ 1131570 h 1531880"/>
                <a:gd name="connsiteX16" fmla="*/ 1527961 w 2295524"/>
                <a:gd name="connsiteY16" fmla="*/ 1531909 h 1531880"/>
                <a:gd name="connsiteX17" fmla="*/ 1527961 w 2295524"/>
                <a:gd name="connsiteY17" fmla="*/ 382004 h 1531880"/>
                <a:gd name="connsiteX18" fmla="*/ 1145985 w 2295524"/>
                <a:gd name="connsiteY18" fmla="*/ 382004 h 1531880"/>
                <a:gd name="connsiteX19" fmla="*/ 1145985 w 2295524"/>
                <a:gd name="connsiteY19" fmla="*/ 1131570 h 1531880"/>
                <a:gd name="connsiteX20" fmla="*/ 800738 w 2295524"/>
                <a:gd name="connsiteY20" fmla="*/ 29 h 1531880"/>
                <a:gd name="connsiteX21" fmla="*/ 382341 w 2295524"/>
                <a:gd name="connsiteY21" fmla="*/ 382004 h 1531880"/>
                <a:gd name="connsiteX22" fmla="*/ 1146291 w 2295524"/>
                <a:gd name="connsiteY22" fmla="*/ 382004 h 1531880"/>
                <a:gd name="connsiteX23" fmla="*/ 1146291 w 2295524"/>
                <a:gd name="connsiteY23" fmla="*/ 29 h 1531880"/>
                <a:gd name="connsiteX24" fmla="*/ 800738 w 2295524"/>
                <a:gd name="connsiteY24" fmla="*/ 29 h 153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95524" h="1531880">
                  <a:moveTo>
                    <a:pt x="365" y="800708"/>
                  </a:moveTo>
                  <a:lnTo>
                    <a:pt x="365" y="1149934"/>
                  </a:lnTo>
                  <a:lnTo>
                    <a:pt x="382341" y="1149934"/>
                  </a:lnTo>
                  <a:lnTo>
                    <a:pt x="382341" y="382004"/>
                  </a:lnTo>
                  <a:cubicBezTo>
                    <a:pt x="146361" y="406490"/>
                    <a:pt x="365" y="556770"/>
                    <a:pt x="365" y="800708"/>
                  </a:cubicBezTo>
                  <a:close/>
                  <a:moveTo>
                    <a:pt x="727588" y="1531603"/>
                  </a:moveTo>
                  <a:cubicBezTo>
                    <a:pt x="971525" y="1531603"/>
                    <a:pt x="1121806" y="1385302"/>
                    <a:pt x="1145985" y="1149628"/>
                  </a:cubicBezTo>
                  <a:lnTo>
                    <a:pt x="382035" y="1149628"/>
                  </a:lnTo>
                  <a:lnTo>
                    <a:pt x="382035" y="1531603"/>
                  </a:lnTo>
                  <a:lnTo>
                    <a:pt x="727588" y="1531603"/>
                  </a:lnTo>
                  <a:close/>
                  <a:moveTo>
                    <a:pt x="1946665" y="29"/>
                  </a:moveTo>
                  <a:cubicBezTo>
                    <a:pt x="1702727" y="29"/>
                    <a:pt x="1552447" y="146330"/>
                    <a:pt x="1528267" y="382004"/>
                  </a:cubicBezTo>
                  <a:lnTo>
                    <a:pt x="2295890" y="382004"/>
                  </a:lnTo>
                  <a:lnTo>
                    <a:pt x="2295890" y="29"/>
                  </a:lnTo>
                  <a:lnTo>
                    <a:pt x="1946665" y="29"/>
                  </a:lnTo>
                  <a:close/>
                  <a:moveTo>
                    <a:pt x="1145985" y="1131570"/>
                  </a:moveTo>
                  <a:cubicBezTo>
                    <a:pt x="1145985" y="1353471"/>
                    <a:pt x="1292287" y="1507424"/>
                    <a:pt x="1527961" y="1531909"/>
                  </a:cubicBezTo>
                  <a:lnTo>
                    <a:pt x="1527961" y="382004"/>
                  </a:lnTo>
                  <a:lnTo>
                    <a:pt x="1145985" y="382004"/>
                  </a:lnTo>
                  <a:lnTo>
                    <a:pt x="1145985" y="1131570"/>
                  </a:lnTo>
                  <a:close/>
                  <a:moveTo>
                    <a:pt x="800738" y="29"/>
                  </a:moveTo>
                  <a:cubicBezTo>
                    <a:pt x="556801" y="29"/>
                    <a:pt x="406520" y="146330"/>
                    <a:pt x="382341" y="382004"/>
                  </a:cubicBezTo>
                  <a:lnTo>
                    <a:pt x="1146291" y="382004"/>
                  </a:lnTo>
                  <a:lnTo>
                    <a:pt x="1146291" y="29"/>
                  </a:lnTo>
                  <a:lnTo>
                    <a:pt x="800738" y="29"/>
                  </a:lnTo>
                  <a:close/>
                </a:path>
              </a:pathLst>
            </a:custGeom>
            <a:noFill/>
            <a:ln w="3841750" cap="rnd">
              <a:solidFill>
                <a:srgbClr val="3F32F1">
                  <a:alpha val="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58D486A-55E2-A343-B0ED-EE029875AA5A}"/>
                </a:ext>
              </a:extLst>
            </p:cNvPr>
            <p:cNvSpPr/>
            <p:nvPr/>
          </p:nvSpPr>
          <p:spPr>
            <a:xfrm>
              <a:off x="11363453" y="2771009"/>
              <a:ext cx="2295524" cy="1531880"/>
            </a:xfrm>
            <a:custGeom>
              <a:avLst/>
              <a:gdLst>
                <a:gd name="connsiteX0" fmla="*/ 365 w 2295524"/>
                <a:gd name="connsiteY0" fmla="*/ 800708 h 1531880"/>
                <a:gd name="connsiteX1" fmla="*/ 365 w 2295524"/>
                <a:gd name="connsiteY1" fmla="*/ 1149934 h 1531880"/>
                <a:gd name="connsiteX2" fmla="*/ 382341 w 2295524"/>
                <a:gd name="connsiteY2" fmla="*/ 1149934 h 1531880"/>
                <a:gd name="connsiteX3" fmla="*/ 382341 w 2295524"/>
                <a:gd name="connsiteY3" fmla="*/ 382004 h 1531880"/>
                <a:gd name="connsiteX4" fmla="*/ 365 w 2295524"/>
                <a:gd name="connsiteY4" fmla="*/ 800708 h 1531880"/>
                <a:gd name="connsiteX5" fmla="*/ 727588 w 2295524"/>
                <a:gd name="connsiteY5" fmla="*/ 1531603 h 1531880"/>
                <a:gd name="connsiteX6" fmla="*/ 1145985 w 2295524"/>
                <a:gd name="connsiteY6" fmla="*/ 1149628 h 1531880"/>
                <a:gd name="connsiteX7" fmla="*/ 382035 w 2295524"/>
                <a:gd name="connsiteY7" fmla="*/ 1149628 h 1531880"/>
                <a:gd name="connsiteX8" fmla="*/ 382035 w 2295524"/>
                <a:gd name="connsiteY8" fmla="*/ 1531603 h 1531880"/>
                <a:gd name="connsiteX9" fmla="*/ 727588 w 2295524"/>
                <a:gd name="connsiteY9" fmla="*/ 1531603 h 1531880"/>
                <a:gd name="connsiteX10" fmla="*/ 1946665 w 2295524"/>
                <a:gd name="connsiteY10" fmla="*/ 29 h 1531880"/>
                <a:gd name="connsiteX11" fmla="*/ 1528267 w 2295524"/>
                <a:gd name="connsiteY11" fmla="*/ 382004 h 1531880"/>
                <a:gd name="connsiteX12" fmla="*/ 2295890 w 2295524"/>
                <a:gd name="connsiteY12" fmla="*/ 382004 h 1531880"/>
                <a:gd name="connsiteX13" fmla="*/ 2295890 w 2295524"/>
                <a:gd name="connsiteY13" fmla="*/ 29 h 1531880"/>
                <a:gd name="connsiteX14" fmla="*/ 1946665 w 2295524"/>
                <a:gd name="connsiteY14" fmla="*/ 29 h 1531880"/>
                <a:gd name="connsiteX15" fmla="*/ 1145985 w 2295524"/>
                <a:gd name="connsiteY15" fmla="*/ 1131570 h 1531880"/>
                <a:gd name="connsiteX16" fmla="*/ 1527961 w 2295524"/>
                <a:gd name="connsiteY16" fmla="*/ 1531909 h 1531880"/>
                <a:gd name="connsiteX17" fmla="*/ 1527961 w 2295524"/>
                <a:gd name="connsiteY17" fmla="*/ 382004 h 1531880"/>
                <a:gd name="connsiteX18" fmla="*/ 1145985 w 2295524"/>
                <a:gd name="connsiteY18" fmla="*/ 382004 h 1531880"/>
                <a:gd name="connsiteX19" fmla="*/ 1145985 w 2295524"/>
                <a:gd name="connsiteY19" fmla="*/ 1131570 h 1531880"/>
                <a:gd name="connsiteX20" fmla="*/ 800738 w 2295524"/>
                <a:gd name="connsiteY20" fmla="*/ 29 h 1531880"/>
                <a:gd name="connsiteX21" fmla="*/ 382341 w 2295524"/>
                <a:gd name="connsiteY21" fmla="*/ 382004 h 1531880"/>
                <a:gd name="connsiteX22" fmla="*/ 1146291 w 2295524"/>
                <a:gd name="connsiteY22" fmla="*/ 382004 h 1531880"/>
                <a:gd name="connsiteX23" fmla="*/ 1146291 w 2295524"/>
                <a:gd name="connsiteY23" fmla="*/ 29 h 1531880"/>
                <a:gd name="connsiteX24" fmla="*/ 800738 w 2295524"/>
                <a:gd name="connsiteY24" fmla="*/ 29 h 153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95524" h="1531880">
                  <a:moveTo>
                    <a:pt x="365" y="800708"/>
                  </a:moveTo>
                  <a:lnTo>
                    <a:pt x="365" y="1149934"/>
                  </a:lnTo>
                  <a:lnTo>
                    <a:pt x="382341" y="1149934"/>
                  </a:lnTo>
                  <a:lnTo>
                    <a:pt x="382341" y="382004"/>
                  </a:lnTo>
                  <a:cubicBezTo>
                    <a:pt x="146361" y="406490"/>
                    <a:pt x="365" y="556770"/>
                    <a:pt x="365" y="800708"/>
                  </a:cubicBezTo>
                  <a:close/>
                  <a:moveTo>
                    <a:pt x="727588" y="1531603"/>
                  </a:moveTo>
                  <a:cubicBezTo>
                    <a:pt x="971525" y="1531603"/>
                    <a:pt x="1121806" y="1385302"/>
                    <a:pt x="1145985" y="1149628"/>
                  </a:cubicBezTo>
                  <a:lnTo>
                    <a:pt x="382035" y="1149628"/>
                  </a:lnTo>
                  <a:lnTo>
                    <a:pt x="382035" y="1531603"/>
                  </a:lnTo>
                  <a:lnTo>
                    <a:pt x="727588" y="1531603"/>
                  </a:lnTo>
                  <a:close/>
                  <a:moveTo>
                    <a:pt x="1946665" y="29"/>
                  </a:moveTo>
                  <a:cubicBezTo>
                    <a:pt x="1702727" y="29"/>
                    <a:pt x="1552447" y="146330"/>
                    <a:pt x="1528267" y="382004"/>
                  </a:cubicBezTo>
                  <a:lnTo>
                    <a:pt x="2295890" y="382004"/>
                  </a:lnTo>
                  <a:lnTo>
                    <a:pt x="2295890" y="29"/>
                  </a:lnTo>
                  <a:lnTo>
                    <a:pt x="1946665" y="29"/>
                  </a:lnTo>
                  <a:close/>
                  <a:moveTo>
                    <a:pt x="1145985" y="1131570"/>
                  </a:moveTo>
                  <a:cubicBezTo>
                    <a:pt x="1145985" y="1353471"/>
                    <a:pt x="1292287" y="1507424"/>
                    <a:pt x="1527961" y="1531909"/>
                  </a:cubicBezTo>
                  <a:lnTo>
                    <a:pt x="1527961" y="382004"/>
                  </a:lnTo>
                  <a:lnTo>
                    <a:pt x="1145985" y="382004"/>
                  </a:lnTo>
                  <a:lnTo>
                    <a:pt x="1145985" y="1131570"/>
                  </a:lnTo>
                  <a:close/>
                  <a:moveTo>
                    <a:pt x="800738" y="29"/>
                  </a:moveTo>
                  <a:cubicBezTo>
                    <a:pt x="556801" y="29"/>
                    <a:pt x="406520" y="146330"/>
                    <a:pt x="382341" y="382004"/>
                  </a:cubicBezTo>
                  <a:lnTo>
                    <a:pt x="1146291" y="382004"/>
                  </a:lnTo>
                  <a:lnTo>
                    <a:pt x="1146291" y="29"/>
                  </a:lnTo>
                  <a:lnTo>
                    <a:pt x="800738" y="29"/>
                  </a:lnTo>
                  <a:close/>
                </a:path>
              </a:pathLst>
            </a:custGeom>
            <a:noFill/>
            <a:ln w="3201459" cap="rnd">
              <a:solidFill>
                <a:srgbClr val="3F32F1">
                  <a:alpha val="17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997BC1D2-2C37-D249-0E77-377A49DEF7AE}"/>
                </a:ext>
              </a:extLst>
            </p:cNvPr>
            <p:cNvSpPr/>
            <p:nvPr/>
          </p:nvSpPr>
          <p:spPr>
            <a:xfrm>
              <a:off x="11363453" y="2771009"/>
              <a:ext cx="2295524" cy="1531880"/>
            </a:xfrm>
            <a:custGeom>
              <a:avLst/>
              <a:gdLst>
                <a:gd name="connsiteX0" fmla="*/ 365 w 2295524"/>
                <a:gd name="connsiteY0" fmla="*/ 800708 h 1531880"/>
                <a:gd name="connsiteX1" fmla="*/ 365 w 2295524"/>
                <a:gd name="connsiteY1" fmla="*/ 1149934 h 1531880"/>
                <a:gd name="connsiteX2" fmla="*/ 382341 w 2295524"/>
                <a:gd name="connsiteY2" fmla="*/ 1149934 h 1531880"/>
                <a:gd name="connsiteX3" fmla="*/ 382341 w 2295524"/>
                <a:gd name="connsiteY3" fmla="*/ 382004 h 1531880"/>
                <a:gd name="connsiteX4" fmla="*/ 365 w 2295524"/>
                <a:gd name="connsiteY4" fmla="*/ 800708 h 1531880"/>
                <a:gd name="connsiteX5" fmla="*/ 727588 w 2295524"/>
                <a:gd name="connsiteY5" fmla="*/ 1531603 h 1531880"/>
                <a:gd name="connsiteX6" fmla="*/ 1145985 w 2295524"/>
                <a:gd name="connsiteY6" fmla="*/ 1149628 h 1531880"/>
                <a:gd name="connsiteX7" fmla="*/ 382035 w 2295524"/>
                <a:gd name="connsiteY7" fmla="*/ 1149628 h 1531880"/>
                <a:gd name="connsiteX8" fmla="*/ 382035 w 2295524"/>
                <a:gd name="connsiteY8" fmla="*/ 1531603 h 1531880"/>
                <a:gd name="connsiteX9" fmla="*/ 727588 w 2295524"/>
                <a:gd name="connsiteY9" fmla="*/ 1531603 h 1531880"/>
                <a:gd name="connsiteX10" fmla="*/ 1946665 w 2295524"/>
                <a:gd name="connsiteY10" fmla="*/ 29 h 1531880"/>
                <a:gd name="connsiteX11" fmla="*/ 1528267 w 2295524"/>
                <a:gd name="connsiteY11" fmla="*/ 382004 h 1531880"/>
                <a:gd name="connsiteX12" fmla="*/ 2295890 w 2295524"/>
                <a:gd name="connsiteY12" fmla="*/ 382004 h 1531880"/>
                <a:gd name="connsiteX13" fmla="*/ 2295890 w 2295524"/>
                <a:gd name="connsiteY13" fmla="*/ 29 h 1531880"/>
                <a:gd name="connsiteX14" fmla="*/ 1946665 w 2295524"/>
                <a:gd name="connsiteY14" fmla="*/ 29 h 1531880"/>
                <a:gd name="connsiteX15" fmla="*/ 1145985 w 2295524"/>
                <a:gd name="connsiteY15" fmla="*/ 1131570 h 1531880"/>
                <a:gd name="connsiteX16" fmla="*/ 1527961 w 2295524"/>
                <a:gd name="connsiteY16" fmla="*/ 1531909 h 1531880"/>
                <a:gd name="connsiteX17" fmla="*/ 1527961 w 2295524"/>
                <a:gd name="connsiteY17" fmla="*/ 382004 h 1531880"/>
                <a:gd name="connsiteX18" fmla="*/ 1145985 w 2295524"/>
                <a:gd name="connsiteY18" fmla="*/ 382004 h 1531880"/>
                <a:gd name="connsiteX19" fmla="*/ 1145985 w 2295524"/>
                <a:gd name="connsiteY19" fmla="*/ 1131570 h 1531880"/>
                <a:gd name="connsiteX20" fmla="*/ 800738 w 2295524"/>
                <a:gd name="connsiteY20" fmla="*/ 29 h 1531880"/>
                <a:gd name="connsiteX21" fmla="*/ 382341 w 2295524"/>
                <a:gd name="connsiteY21" fmla="*/ 382004 h 1531880"/>
                <a:gd name="connsiteX22" fmla="*/ 1146291 w 2295524"/>
                <a:gd name="connsiteY22" fmla="*/ 382004 h 1531880"/>
                <a:gd name="connsiteX23" fmla="*/ 1146291 w 2295524"/>
                <a:gd name="connsiteY23" fmla="*/ 29 h 1531880"/>
                <a:gd name="connsiteX24" fmla="*/ 800738 w 2295524"/>
                <a:gd name="connsiteY24" fmla="*/ 29 h 153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95524" h="1531880">
                  <a:moveTo>
                    <a:pt x="365" y="800708"/>
                  </a:moveTo>
                  <a:lnTo>
                    <a:pt x="365" y="1149934"/>
                  </a:lnTo>
                  <a:lnTo>
                    <a:pt x="382341" y="1149934"/>
                  </a:lnTo>
                  <a:lnTo>
                    <a:pt x="382341" y="382004"/>
                  </a:lnTo>
                  <a:cubicBezTo>
                    <a:pt x="146361" y="406490"/>
                    <a:pt x="365" y="556770"/>
                    <a:pt x="365" y="800708"/>
                  </a:cubicBezTo>
                  <a:close/>
                  <a:moveTo>
                    <a:pt x="727588" y="1531603"/>
                  </a:moveTo>
                  <a:cubicBezTo>
                    <a:pt x="971525" y="1531603"/>
                    <a:pt x="1121806" y="1385302"/>
                    <a:pt x="1145985" y="1149628"/>
                  </a:cubicBezTo>
                  <a:lnTo>
                    <a:pt x="382035" y="1149628"/>
                  </a:lnTo>
                  <a:lnTo>
                    <a:pt x="382035" y="1531603"/>
                  </a:lnTo>
                  <a:lnTo>
                    <a:pt x="727588" y="1531603"/>
                  </a:lnTo>
                  <a:close/>
                  <a:moveTo>
                    <a:pt x="1946665" y="29"/>
                  </a:moveTo>
                  <a:cubicBezTo>
                    <a:pt x="1702727" y="29"/>
                    <a:pt x="1552447" y="146330"/>
                    <a:pt x="1528267" y="382004"/>
                  </a:cubicBezTo>
                  <a:lnTo>
                    <a:pt x="2295890" y="382004"/>
                  </a:lnTo>
                  <a:lnTo>
                    <a:pt x="2295890" y="29"/>
                  </a:lnTo>
                  <a:lnTo>
                    <a:pt x="1946665" y="29"/>
                  </a:lnTo>
                  <a:close/>
                  <a:moveTo>
                    <a:pt x="1145985" y="1131570"/>
                  </a:moveTo>
                  <a:cubicBezTo>
                    <a:pt x="1145985" y="1353471"/>
                    <a:pt x="1292287" y="1507424"/>
                    <a:pt x="1527961" y="1531909"/>
                  </a:cubicBezTo>
                  <a:lnTo>
                    <a:pt x="1527961" y="382004"/>
                  </a:lnTo>
                  <a:lnTo>
                    <a:pt x="1145985" y="382004"/>
                  </a:lnTo>
                  <a:lnTo>
                    <a:pt x="1145985" y="1131570"/>
                  </a:lnTo>
                  <a:close/>
                  <a:moveTo>
                    <a:pt x="800738" y="29"/>
                  </a:moveTo>
                  <a:cubicBezTo>
                    <a:pt x="556801" y="29"/>
                    <a:pt x="406520" y="146330"/>
                    <a:pt x="382341" y="382004"/>
                  </a:cubicBezTo>
                  <a:lnTo>
                    <a:pt x="1146291" y="382004"/>
                  </a:lnTo>
                  <a:lnTo>
                    <a:pt x="1146291" y="29"/>
                  </a:lnTo>
                  <a:lnTo>
                    <a:pt x="800738" y="29"/>
                  </a:lnTo>
                  <a:close/>
                </a:path>
              </a:pathLst>
            </a:custGeom>
            <a:noFill/>
            <a:ln w="2561167" cap="rnd">
              <a:solidFill>
                <a:srgbClr val="3F32F1">
                  <a:alpha val="33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4F7EE75-5621-AFAD-215A-8C59F439B949}"/>
                </a:ext>
              </a:extLst>
            </p:cNvPr>
            <p:cNvSpPr/>
            <p:nvPr/>
          </p:nvSpPr>
          <p:spPr>
            <a:xfrm>
              <a:off x="11363453" y="2771009"/>
              <a:ext cx="2295524" cy="1531880"/>
            </a:xfrm>
            <a:custGeom>
              <a:avLst/>
              <a:gdLst>
                <a:gd name="connsiteX0" fmla="*/ 365 w 2295524"/>
                <a:gd name="connsiteY0" fmla="*/ 800708 h 1531880"/>
                <a:gd name="connsiteX1" fmla="*/ 365 w 2295524"/>
                <a:gd name="connsiteY1" fmla="*/ 1149934 h 1531880"/>
                <a:gd name="connsiteX2" fmla="*/ 382341 w 2295524"/>
                <a:gd name="connsiteY2" fmla="*/ 1149934 h 1531880"/>
                <a:gd name="connsiteX3" fmla="*/ 382341 w 2295524"/>
                <a:gd name="connsiteY3" fmla="*/ 382004 h 1531880"/>
                <a:gd name="connsiteX4" fmla="*/ 365 w 2295524"/>
                <a:gd name="connsiteY4" fmla="*/ 800708 h 1531880"/>
                <a:gd name="connsiteX5" fmla="*/ 727588 w 2295524"/>
                <a:gd name="connsiteY5" fmla="*/ 1531603 h 1531880"/>
                <a:gd name="connsiteX6" fmla="*/ 1145985 w 2295524"/>
                <a:gd name="connsiteY6" fmla="*/ 1149628 h 1531880"/>
                <a:gd name="connsiteX7" fmla="*/ 382035 w 2295524"/>
                <a:gd name="connsiteY7" fmla="*/ 1149628 h 1531880"/>
                <a:gd name="connsiteX8" fmla="*/ 382035 w 2295524"/>
                <a:gd name="connsiteY8" fmla="*/ 1531603 h 1531880"/>
                <a:gd name="connsiteX9" fmla="*/ 727588 w 2295524"/>
                <a:gd name="connsiteY9" fmla="*/ 1531603 h 1531880"/>
                <a:gd name="connsiteX10" fmla="*/ 1946665 w 2295524"/>
                <a:gd name="connsiteY10" fmla="*/ 29 h 1531880"/>
                <a:gd name="connsiteX11" fmla="*/ 1528267 w 2295524"/>
                <a:gd name="connsiteY11" fmla="*/ 382004 h 1531880"/>
                <a:gd name="connsiteX12" fmla="*/ 2295890 w 2295524"/>
                <a:gd name="connsiteY12" fmla="*/ 382004 h 1531880"/>
                <a:gd name="connsiteX13" fmla="*/ 2295890 w 2295524"/>
                <a:gd name="connsiteY13" fmla="*/ 29 h 1531880"/>
                <a:gd name="connsiteX14" fmla="*/ 1946665 w 2295524"/>
                <a:gd name="connsiteY14" fmla="*/ 29 h 1531880"/>
                <a:gd name="connsiteX15" fmla="*/ 1145985 w 2295524"/>
                <a:gd name="connsiteY15" fmla="*/ 1131570 h 1531880"/>
                <a:gd name="connsiteX16" fmla="*/ 1527961 w 2295524"/>
                <a:gd name="connsiteY16" fmla="*/ 1531909 h 1531880"/>
                <a:gd name="connsiteX17" fmla="*/ 1527961 w 2295524"/>
                <a:gd name="connsiteY17" fmla="*/ 382004 h 1531880"/>
                <a:gd name="connsiteX18" fmla="*/ 1145985 w 2295524"/>
                <a:gd name="connsiteY18" fmla="*/ 382004 h 1531880"/>
                <a:gd name="connsiteX19" fmla="*/ 1145985 w 2295524"/>
                <a:gd name="connsiteY19" fmla="*/ 1131570 h 1531880"/>
                <a:gd name="connsiteX20" fmla="*/ 800738 w 2295524"/>
                <a:gd name="connsiteY20" fmla="*/ 29 h 1531880"/>
                <a:gd name="connsiteX21" fmla="*/ 382341 w 2295524"/>
                <a:gd name="connsiteY21" fmla="*/ 382004 h 1531880"/>
                <a:gd name="connsiteX22" fmla="*/ 1146291 w 2295524"/>
                <a:gd name="connsiteY22" fmla="*/ 382004 h 1531880"/>
                <a:gd name="connsiteX23" fmla="*/ 1146291 w 2295524"/>
                <a:gd name="connsiteY23" fmla="*/ 29 h 1531880"/>
                <a:gd name="connsiteX24" fmla="*/ 800738 w 2295524"/>
                <a:gd name="connsiteY24" fmla="*/ 29 h 153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95524" h="1531880">
                  <a:moveTo>
                    <a:pt x="365" y="800708"/>
                  </a:moveTo>
                  <a:lnTo>
                    <a:pt x="365" y="1149934"/>
                  </a:lnTo>
                  <a:lnTo>
                    <a:pt x="382341" y="1149934"/>
                  </a:lnTo>
                  <a:lnTo>
                    <a:pt x="382341" y="382004"/>
                  </a:lnTo>
                  <a:cubicBezTo>
                    <a:pt x="146361" y="406490"/>
                    <a:pt x="365" y="556770"/>
                    <a:pt x="365" y="800708"/>
                  </a:cubicBezTo>
                  <a:close/>
                  <a:moveTo>
                    <a:pt x="727588" y="1531603"/>
                  </a:moveTo>
                  <a:cubicBezTo>
                    <a:pt x="971525" y="1531603"/>
                    <a:pt x="1121806" y="1385302"/>
                    <a:pt x="1145985" y="1149628"/>
                  </a:cubicBezTo>
                  <a:lnTo>
                    <a:pt x="382035" y="1149628"/>
                  </a:lnTo>
                  <a:lnTo>
                    <a:pt x="382035" y="1531603"/>
                  </a:lnTo>
                  <a:lnTo>
                    <a:pt x="727588" y="1531603"/>
                  </a:lnTo>
                  <a:close/>
                  <a:moveTo>
                    <a:pt x="1946665" y="29"/>
                  </a:moveTo>
                  <a:cubicBezTo>
                    <a:pt x="1702727" y="29"/>
                    <a:pt x="1552447" y="146330"/>
                    <a:pt x="1528267" y="382004"/>
                  </a:cubicBezTo>
                  <a:lnTo>
                    <a:pt x="2295890" y="382004"/>
                  </a:lnTo>
                  <a:lnTo>
                    <a:pt x="2295890" y="29"/>
                  </a:lnTo>
                  <a:lnTo>
                    <a:pt x="1946665" y="29"/>
                  </a:lnTo>
                  <a:close/>
                  <a:moveTo>
                    <a:pt x="1145985" y="1131570"/>
                  </a:moveTo>
                  <a:cubicBezTo>
                    <a:pt x="1145985" y="1353471"/>
                    <a:pt x="1292287" y="1507424"/>
                    <a:pt x="1527961" y="1531909"/>
                  </a:cubicBezTo>
                  <a:lnTo>
                    <a:pt x="1527961" y="382004"/>
                  </a:lnTo>
                  <a:lnTo>
                    <a:pt x="1145985" y="382004"/>
                  </a:lnTo>
                  <a:lnTo>
                    <a:pt x="1145985" y="1131570"/>
                  </a:lnTo>
                  <a:close/>
                  <a:moveTo>
                    <a:pt x="800738" y="29"/>
                  </a:moveTo>
                  <a:cubicBezTo>
                    <a:pt x="556801" y="29"/>
                    <a:pt x="406520" y="146330"/>
                    <a:pt x="382341" y="382004"/>
                  </a:cubicBezTo>
                  <a:lnTo>
                    <a:pt x="1146291" y="382004"/>
                  </a:lnTo>
                  <a:lnTo>
                    <a:pt x="1146291" y="29"/>
                  </a:lnTo>
                  <a:lnTo>
                    <a:pt x="800738" y="29"/>
                  </a:lnTo>
                  <a:close/>
                </a:path>
              </a:pathLst>
            </a:custGeom>
            <a:noFill/>
            <a:ln w="1920875" cap="rnd">
              <a:solidFill>
                <a:srgbClr val="3F32F1">
                  <a:alpha val="50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5073A5E-2368-08F7-088A-40E27D3CAE09}"/>
                </a:ext>
              </a:extLst>
            </p:cNvPr>
            <p:cNvSpPr/>
            <p:nvPr/>
          </p:nvSpPr>
          <p:spPr>
            <a:xfrm>
              <a:off x="11363453" y="2771009"/>
              <a:ext cx="2295524" cy="1531880"/>
            </a:xfrm>
            <a:custGeom>
              <a:avLst/>
              <a:gdLst>
                <a:gd name="connsiteX0" fmla="*/ 365 w 2295524"/>
                <a:gd name="connsiteY0" fmla="*/ 800708 h 1531880"/>
                <a:gd name="connsiteX1" fmla="*/ 365 w 2295524"/>
                <a:gd name="connsiteY1" fmla="*/ 1149934 h 1531880"/>
                <a:gd name="connsiteX2" fmla="*/ 382341 w 2295524"/>
                <a:gd name="connsiteY2" fmla="*/ 1149934 h 1531880"/>
                <a:gd name="connsiteX3" fmla="*/ 382341 w 2295524"/>
                <a:gd name="connsiteY3" fmla="*/ 382004 h 1531880"/>
                <a:gd name="connsiteX4" fmla="*/ 365 w 2295524"/>
                <a:gd name="connsiteY4" fmla="*/ 800708 h 1531880"/>
                <a:gd name="connsiteX5" fmla="*/ 727588 w 2295524"/>
                <a:gd name="connsiteY5" fmla="*/ 1531603 h 1531880"/>
                <a:gd name="connsiteX6" fmla="*/ 1145985 w 2295524"/>
                <a:gd name="connsiteY6" fmla="*/ 1149628 h 1531880"/>
                <a:gd name="connsiteX7" fmla="*/ 382035 w 2295524"/>
                <a:gd name="connsiteY7" fmla="*/ 1149628 h 1531880"/>
                <a:gd name="connsiteX8" fmla="*/ 382035 w 2295524"/>
                <a:gd name="connsiteY8" fmla="*/ 1531603 h 1531880"/>
                <a:gd name="connsiteX9" fmla="*/ 727588 w 2295524"/>
                <a:gd name="connsiteY9" fmla="*/ 1531603 h 1531880"/>
                <a:gd name="connsiteX10" fmla="*/ 1946665 w 2295524"/>
                <a:gd name="connsiteY10" fmla="*/ 29 h 1531880"/>
                <a:gd name="connsiteX11" fmla="*/ 1528267 w 2295524"/>
                <a:gd name="connsiteY11" fmla="*/ 382004 h 1531880"/>
                <a:gd name="connsiteX12" fmla="*/ 2295890 w 2295524"/>
                <a:gd name="connsiteY12" fmla="*/ 382004 h 1531880"/>
                <a:gd name="connsiteX13" fmla="*/ 2295890 w 2295524"/>
                <a:gd name="connsiteY13" fmla="*/ 29 h 1531880"/>
                <a:gd name="connsiteX14" fmla="*/ 1946665 w 2295524"/>
                <a:gd name="connsiteY14" fmla="*/ 29 h 1531880"/>
                <a:gd name="connsiteX15" fmla="*/ 1145985 w 2295524"/>
                <a:gd name="connsiteY15" fmla="*/ 1131570 h 1531880"/>
                <a:gd name="connsiteX16" fmla="*/ 1527961 w 2295524"/>
                <a:gd name="connsiteY16" fmla="*/ 1531909 h 1531880"/>
                <a:gd name="connsiteX17" fmla="*/ 1527961 w 2295524"/>
                <a:gd name="connsiteY17" fmla="*/ 382004 h 1531880"/>
                <a:gd name="connsiteX18" fmla="*/ 1145985 w 2295524"/>
                <a:gd name="connsiteY18" fmla="*/ 382004 h 1531880"/>
                <a:gd name="connsiteX19" fmla="*/ 1145985 w 2295524"/>
                <a:gd name="connsiteY19" fmla="*/ 1131570 h 1531880"/>
                <a:gd name="connsiteX20" fmla="*/ 800738 w 2295524"/>
                <a:gd name="connsiteY20" fmla="*/ 29 h 1531880"/>
                <a:gd name="connsiteX21" fmla="*/ 382341 w 2295524"/>
                <a:gd name="connsiteY21" fmla="*/ 382004 h 1531880"/>
                <a:gd name="connsiteX22" fmla="*/ 1146291 w 2295524"/>
                <a:gd name="connsiteY22" fmla="*/ 382004 h 1531880"/>
                <a:gd name="connsiteX23" fmla="*/ 1146291 w 2295524"/>
                <a:gd name="connsiteY23" fmla="*/ 29 h 1531880"/>
                <a:gd name="connsiteX24" fmla="*/ 800738 w 2295524"/>
                <a:gd name="connsiteY24" fmla="*/ 29 h 153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95524" h="1531880">
                  <a:moveTo>
                    <a:pt x="365" y="800708"/>
                  </a:moveTo>
                  <a:lnTo>
                    <a:pt x="365" y="1149934"/>
                  </a:lnTo>
                  <a:lnTo>
                    <a:pt x="382341" y="1149934"/>
                  </a:lnTo>
                  <a:lnTo>
                    <a:pt x="382341" y="382004"/>
                  </a:lnTo>
                  <a:cubicBezTo>
                    <a:pt x="146361" y="406490"/>
                    <a:pt x="365" y="556770"/>
                    <a:pt x="365" y="800708"/>
                  </a:cubicBezTo>
                  <a:close/>
                  <a:moveTo>
                    <a:pt x="727588" y="1531603"/>
                  </a:moveTo>
                  <a:cubicBezTo>
                    <a:pt x="971525" y="1531603"/>
                    <a:pt x="1121806" y="1385302"/>
                    <a:pt x="1145985" y="1149628"/>
                  </a:cubicBezTo>
                  <a:lnTo>
                    <a:pt x="382035" y="1149628"/>
                  </a:lnTo>
                  <a:lnTo>
                    <a:pt x="382035" y="1531603"/>
                  </a:lnTo>
                  <a:lnTo>
                    <a:pt x="727588" y="1531603"/>
                  </a:lnTo>
                  <a:close/>
                  <a:moveTo>
                    <a:pt x="1946665" y="29"/>
                  </a:moveTo>
                  <a:cubicBezTo>
                    <a:pt x="1702727" y="29"/>
                    <a:pt x="1552447" y="146330"/>
                    <a:pt x="1528267" y="382004"/>
                  </a:cubicBezTo>
                  <a:lnTo>
                    <a:pt x="2295890" y="382004"/>
                  </a:lnTo>
                  <a:lnTo>
                    <a:pt x="2295890" y="29"/>
                  </a:lnTo>
                  <a:lnTo>
                    <a:pt x="1946665" y="29"/>
                  </a:lnTo>
                  <a:close/>
                  <a:moveTo>
                    <a:pt x="1145985" y="1131570"/>
                  </a:moveTo>
                  <a:cubicBezTo>
                    <a:pt x="1145985" y="1353471"/>
                    <a:pt x="1292287" y="1507424"/>
                    <a:pt x="1527961" y="1531909"/>
                  </a:cubicBezTo>
                  <a:lnTo>
                    <a:pt x="1527961" y="382004"/>
                  </a:lnTo>
                  <a:lnTo>
                    <a:pt x="1145985" y="382004"/>
                  </a:lnTo>
                  <a:lnTo>
                    <a:pt x="1145985" y="1131570"/>
                  </a:lnTo>
                  <a:close/>
                  <a:moveTo>
                    <a:pt x="800738" y="29"/>
                  </a:moveTo>
                  <a:cubicBezTo>
                    <a:pt x="556801" y="29"/>
                    <a:pt x="406520" y="146330"/>
                    <a:pt x="382341" y="382004"/>
                  </a:cubicBezTo>
                  <a:lnTo>
                    <a:pt x="1146291" y="382004"/>
                  </a:lnTo>
                  <a:lnTo>
                    <a:pt x="1146291" y="29"/>
                  </a:lnTo>
                  <a:lnTo>
                    <a:pt x="800738" y="29"/>
                  </a:lnTo>
                  <a:close/>
                </a:path>
              </a:pathLst>
            </a:custGeom>
            <a:noFill/>
            <a:ln w="1280583" cap="rnd">
              <a:solidFill>
                <a:srgbClr val="3F32F1">
                  <a:alpha val="67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354BC87-796A-0AE8-D302-872F7BF3FF68}"/>
                </a:ext>
              </a:extLst>
            </p:cNvPr>
            <p:cNvSpPr/>
            <p:nvPr/>
          </p:nvSpPr>
          <p:spPr>
            <a:xfrm>
              <a:off x="11363453" y="2771009"/>
              <a:ext cx="2295524" cy="1531880"/>
            </a:xfrm>
            <a:custGeom>
              <a:avLst/>
              <a:gdLst>
                <a:gd name="connsiteX0" fmla="*/ 365 w 2295524"/>
                <a:gd name="connsiteY0" fmla="*/ 800708 h 1531880"/>
                <a:gd name="connsiteX1" fmla="*/ 365 w 2295524"/>
                <a:gd name="connsiteY1" fmla="*/ 1149934 h 1531880"/>
                <a:gd name="connsiteX2" fmla="*/ 382341 w 2295524"/>
                <a:gd name="connsiteY2" fmla="*/ 1149934 h 1531880"/>
                <a:gd name="connsiteX3" fmla="*/ 382341 w 2295524"/>
                <a:gd name="connsiteY3" fmla="*/ 382004 h 1531880"/>
                <a:gd name="connsiteX4" fmla="*/ 365 w 2295524"/>
                <a:gd name="connsiteY4" fmla="*/ 800708 h 1531880"/>
                <a:gd name="connsiteX5" fmla="*/ 727588 w 2295524"/>
                <a:gd name="connsiteY5" fmla="*/ 1531603 h 1531880"/>
                <a:gd name="connsiteX6" fmla="*/ 1145985 w 2295524"/>
                <a:gd name="connsiteY6" fmla="*/ 1149628 h 1531880"/>
                <a:gd name="connsiteX7" fmla="*/ 382035 w 2295524"/>
                <a:gd name="connsiteY7" fmla="*/ 1149628 h 1531880"/>
                <a:gd name="connsiteX8" fmla="*/ 382035 w 2295524"/>
                <a:gd name="connsiteY8" fmla="*/ 1531603 h 1531880"/>
                <a:gd name="connsiteX9" fmla="*/ 727588 w 2295524"/>
                <a:gd name="connsiteY9" fmla="*/ 1531603 h 1531880"/>
                <a:gd name="connsiteX10" fmla="*/ 1946665 w 2295524"/>
                <a:gd name="connsiteY10" fmla="*/ 29 h 1531880"/>
                <a:gd name="connsiteX11" fmla="*/ 1528267 w 2295524"/>
                <a:gd name="connsiteY11" fmla="*/ 382004 h 1531880"/>
                <a:gd name="connsiteX12" fmla="*/ 2295890 w 2295524"/>
                <a:gd name="connsiteY12" fmla="*/ 382004 h 1531880"/>
                <a:gd name="connsiteX13" fmla="*/ 2295890 w 2295524"/>
                <a:gd name="connsiteY13" fmla="*/ 29 h 1531880"/>
                <a:gd name="connsiteX14" fmla="*/ 1946665 w 2295524"/>
                <a:gd name="connsiteY14" fmla="*/ 29 h 1531880"/>
                <a:gd name="connsiteX15" fmla="*/ 1145985 w 2295524"/>
                <a:gd name="connsiteY15" fmla="*/ 1131570 h 1531880"/>
                <a:gd name="connsiteX16" fmla="*/ 1527961 w 2295524"/>
                <a:gd name="connsiteY16" fmla="*/ 1531909 h 1531880"/>
                <a:gd name="connsiteX17" fmla="*/ 1527961 w 2295524"/>
                <a:gd name="connsiteY17" fmla="*/ 382004 h 1531880"/>
                <a:gd name="connsiteX18" fmla="*/ 1145985 w 2295524"/>
                <a:gd name="connsiteY18" fmla="*/ 382004 h 1531880"/>
                <a:gd name="connsiteX19" fmla="*/ 1145985 w 2295524"/>
                <a:gd name="connsiteY19" fmla="*/ 1131570 h 1531880"/>
                <a:gd name="connsiteX20" fmla="*/ 800738 w 2295524"/>
                <a:gd name="connsiteY20" fmla="*/ 29 h 1531880"/>
                <a:gd name="connsiteX21" fmla="*/ 382341 w 2295524"/>
                <a:gd name="connsiteY21" fmla="*/ 382004 h 1531880"/>
                <a:gd name="connsiteX22" fmla="*/ 1146291 w 2295524"/>
                <a:gd name="connsiteY22" fmla="*/ 382004 h 1531880"/>
                <a:gd name="connsiteX23" fmla="*/ 1146291 w 2295524"/>
                <a:gd name="connsiteY23" fmla="*/ 29 h 1531880"/>
                <a:gd name="connsiteX24" fmla="*/ 800738 w 2295524"/>
                <a:gd name="connsiteY24" fmla="*/ 29 h 153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95524" h="1531880">
                  <a:moveTo>
                    <a:pt x="365" y="800708"/>
                  </a:moveTo>
                  <a:lnTo>
                    <a:pt x="365" y="1149934"/>
                  </a:lnTo>
                  <a:lnTo>
                    <a:pt x="382341" y="1149934"/>
                  </a:lnTo>
                  <a:lnTo>
                    <a:pt x="382341" y="382004"/>
                  </a:lnTo>
                  <a:cubicBezTo>
                    <a:pt x="146361" y="406490"/>
                    <a:pt x="365" y="556770"/>
                    <a:pt x="365" y="800708"/>
                  </a:cubicBezTo>
                  <a:close/>
                  <a:moveTo>
                    <a:pt x="727588" y="1531603"/>
                  </a:moveTo>
                  <a:cubicBezTo>
                    <a:pt x="971525" y="1531603"/>
                    <a:pt x="1121806" y="1385302"/>
                    <a:pt x="1145985" y="1149628"/>
                  </a:cubicBezTo>
                  <a:lnTo>
                    <a:pt x="382035" y="1149628"/>
                  </a:lnTo>
                  <a:lnTo>
                    <a:pt x="382035" y="1531603"/>
                  </a:lnTo>
                  <a:lnTo>
                    <a:pt x="727588" y="1531603"/>
                  </a:lnTo>
                  <a:close/>
                  <a:moveTo>
                    <a:pt x="1946665" y="29"/>
                  </a:moveTo>
                  <a:cubicBezTo>
                    <a:pt x="1702727" y="29"/>
                    <a:pt x="1552447" y="146330"/>
                    <a:pt x="1528267" y="382004"/>
                  </a:cubicBezTo>
                  <a:lnTo>
                    <a:pt x="2295890" y="382004"/>
                  </a:lnTo>
                  <a:lnTo>
                    <a:pt x="2295890" y="29"/>
                  </a:lnTo>
                  <a:lnTo>
                    <a:pt x="1946665" y="29"/>
                  </a:lnTo>
                  <a:close/>
                  <a:moveTo>
                    <a:pt x="1145985" y="1131570"/>
                  </a:moveTo>
                  <a:cubicBezTo>
                    <a:pt x="1145985" y="1353471"/>
                    <a:pt x="1292287" y="1507424"/>
                    <a:pt x="1527961" y="1531909"/>
                  </a:cubicBezTo>
                  <a:lnTo>
                    <a:pt x="1527961" y="382004"/>
                  </a:lnTo>
                  <a:lnTo>
                    <a:pt x="1145985" y="382004"/>
                  </a:lnTo>
                  <a:lnTo>
                    <a:pt x="1145985" y="1131570"/>
                  </a:lnTo>
                  <a:close/>
                  <a:moveTo>
                    <a:pt x="800738" y="29"/>
                  </a:moveTo>
                  <a:cubicBezTo>
                    <a:pt x="556801" y="29"/>
                    <a:pt x="406520" y="146330"/>
                    <a:pt x="382341" y="382004"/>
                  </a:cubicBezTo>
                  <a:lnTo>
                    <a:pt x="1146291" y="382004"/>
                  </a:lnTo>
                  <a:lnTo>
                    <a:pt x="1146291" y="29"/>
                  </a:lnTo>
                  <a:lnTo>
                    <a:pt x="800738" y="29"/>
                  </a:lnTo>
                  <a:close/>
                </a:path>
              </a:pathLst>
            </a:custGeom>
            <a:noFill/>
            <a:ln w="640292" cap="rnd">
              <a:solidFill>
                <a:srgbClr val="3F32F1">
                  <a:alpha val="83000"/>
                </a:srgb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6AE12AC-33E9-24F5-39FC-ED87EB138A74}"/>
                </a:ext>
              </a:extLst>
            </p:cNvPr>
            <p:cNvSpPr/>
            <p:nvPr/>
          </p:nvSpPr>
          <p:spPr>
            <a:xfrm>
              <a:off x="11363453" y="2771009"/>
              <a:ext cx="2295524" cy="1531880"/>
            </a:xfrm>
            <a:custGeom>
              <a:avLst/>
              <a:gdLst>
                <a:gd name="connsiteX0" fmla="*/ 365 w 2295524"/>
                <a:gd name="connsiteY0" fmla="*/ 800708 h 1531880"/>
                <a:gd name="connsiteX1" fmla="*/ 365 w 2295524"/>
                <a:gd name="connsiteY1" fmla="*/ 1149934 h 1531880"/>
                <a:gd name="connsiteX2" fmla="*/ 382341 w 2295524"/>
                <a:gd name="connsiteY2" fmla="*/ 1149934 h 1531880"/>
                <a:gd name="connsiteX3" fmla="*/ 382341 w 2295524"/>
                <a:gd name="connsiteY3" fmla="*/ 382004 h 1531880"/>
                <a:gd name="connsiteX4" fmla="*/ 365 w 2295524"/>
                <a:gd name="connsiteY4" fmla="*/ 800708 h 1531880"/>
                <a:gd name="connsiteX5" fmla="*/ 727588 w 2295524"/>
                <a:gd name="connsiteY5" fmla="*/ 1531603 h 1531880"/>
                <a:gd name="connsiteX6" fmla="*/ 1145985 w 2295524"/>
                <a:gd name="connsiteY6" fmla="*/ 1149628 h 1531880"/>
                <a:gd name="connsiteX7" fmla="*/ 382035 w 2295524"/>
                <a:gd name="connsiteY7" fmla="*/ 1149628 h 1531880"/>
                <a:gd name="connsiteX8" fmla="*/ 382035 w 2295524"/>
                <a:gd name="connsiteY8" fmla="*/ 1531603 h 1531880"/>
                <a:gd name="connsiteX9" fmla="*/ 727588 w 2295524"/>
                <a:gd name="connsiteY9" fmla="*/ 1531603 h 1531880"/>
                <a:gd name="connsiteX10" fmla="*/ 1946665 w 2295524"/>
                <a:gd name="connsiteY10" fmla="*/ 29 h 1531880"/>
                <a:gd name="connsiteX11" fmla="*/ 1528267 w 2295524"/>
                <a:gd name="connsiteY11" fmla="*/ 382004 h 1531880"/>
                <a:gd name="connsiteX12" fmla="*/ 2295890 w 2295524"/>
                <a:gd name="connsiteY12" fmla="*/ 382004 h 1531880"/>
                <a:gd name="connsiteX13" fmla="*/ 2295890 w 2295524"/>
                <a:gd name="connsiteY13" fmla="*/ 29 h 1531880"/>
                <a:gd name="connsiteX14" fmla="*/ 1946665 w 2295524"/>
                <a:gd name="connsiteY14" fmla="*/ 29 h 1531880"/>
                <a:gd name="connsiteX15" fmla="*/ 1145985 w 2295524"/>
                <a:gd name="connsiteY15" fmla="*/ 1131570 h 1531880"/>
                <a:gd name="connsiteX16" fmla="*/ 1527961 w 2295524"/>
                <a:gd name="connsiteY16" fmla="*/ 1531909 h 1531880"/>
                <a:gd name="connsiteX17" fmla="*/ 1527961 w 2295524"/>
                <a:gd name="connsiteY17" fmla="*/ 382004 h 1531880"/>
                <a:gd name="connsiteX18" fmla="*/ 1145985 w 2295524"/>
                <a:gd name="connsiteY18" fmla="*/ 382004 h 1531880"/>
                <a:gd name="connsiteX19" fmla="*/ 1145985 w 2295524"/>
                <a:gd name="connsiteY19" fmla="*/ 1131570 h 1531880"/>
                <a:gd name="connsiteX20" fmla="*/ 800738 w 2295524"/>
                <a:gd name="connsiteY20" fmla="*/ 29 h 1531880"/>
                <a:gd name="connsiteX21" fmla="*/ 382341 w 2295524"/>
                <a:gd name="connsiteY21" fmla="*/ 382004 h 1531880"/>
                <a:gd name="connsiteX22" fmla="*/ 1146291 w 2295524"/>
                <a:gd name="connsiteY22" fmla="*/ 382004 h 1531880"/>
                <a:gd name="connsiteX23" fmla="*/ 1146291 w 2295524"/>
                <a:gd name="connsiteY23" fmla="*/ 29 h 1531880"/>
                <a:gd name="connsiteX24" fmla="*/ 800738 w 2295524"/>
                <a:gd name="connsiteY24" fmla="*/ 29 h 153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95524" h="1531880">
                  <a:moveTo>
                    <a:pt x="365" y="800708"/>
                  </a:moveTo>
                  <a:lnTo>
                    <a:pt x="365" y="1149934"/>
                  </a:lnTo>
                  <a:lnTo>
                    <a:pt x="382341" y="1149934"/>
                  </a:lnTo>
                  <a:lnTo>
                    <a:pt x="382341" y="382004"/>
                  </a:lnTo>
                  <a:cubicBezTo>
                    <a:pt x="146361" y="406490"/>
                    <a:pt x="365" y="556770"/>
                    <a:pt x="365" y="800708"/>
                  </a:cubicBezTo>
                  <a:close/>
                  <a:moveTo>
                    <a:pt x="727588" y="1531603"/>
                  </a:moveTo>
                  <a:cubicBezTo>
                    <a:pt x="971525" y="1531603"/>
                    <a:pt x="1121806" y="1385302"/>
                    <a:pt x="1145985" y="1149628"/>
                  </a:cubicBezTo>
                  <a:lnTo>
                    <a:pt x="382035" y="1149628"/>
                  </a:lnTo>
                  <a:lnTo>
                    <a:pt x="382035" y="1531603"/>
                  </a:lnTo>
                  <a:lnTo>
                    <a:pt x="727588" y="1531603"/>
                  </a:lnTo>
                  <a:close/>
                  <a:moveTo>
                    <a:pt x="1946665" y="29"/>
                  </a:moveTo>
                  <a:cubicBezTo>
                    <a:pt x="1702727" y="29"/>
                    <a:pt x="1552447" y="146330"/>
                    <a:pt x="1528267" y="382004"/>
                  </a:cubicBezTo>
                  <a:lnTo>
                    <a:pt x="2295890" y="382004"/>
                  </a:lnTo>
                  <a:lnTo>
                    <a:pt x="2295890" y="29"/>
                  </a:lnTo>
                  <a:lnTo>
                    <a:pt x="1946665" y="29"/>
                  </a:lnTo>
                  <a:close/>
                  <a:moveTo>
                    <a:pt x="1145985" y="1131570"/>
                  </a:moveTo>
                  <a:cubicBezTo>
                    <a:pt x="1145985" y="1353471"/>
                    <a:pt x="1292287" y="1507424"/>
                    <a:pt x="1527961" y="1531909"/>
                  </a:cubicBezTo>
                  <a:lnTo>
                    <a:pt x="1527961" y="382004"/>
                  </a:lnTo>
                  <a:lnTo>
                    <a:pt x="1145985" y="382004"/>
                  </a:lnTo>
                  <a:lnTo>
                    <a:pt x="1145985" y="1131570"/>
                  </a:lnTo>
                  <a:close/>
                  <a:moveTo>
                    <a:pt x="800738" y="29"/>
                  </a:moveTo>
                  <a:cubicBezTo>
                    <a:pt x="556801" y="29"/>
                    <a:pt x="406520" y="146330"/>
                    <a:pt x="382341" y="382004"/>
                  </a:cubicBezTo>
                  <a:lnTo>
                    <a:pt x="1146291" y="382004"/>
                  </a:lnTo>
                  <a:lnTo>
                    <a:pt x="1146291" y="29"/>
                  </a:lnTo>
                  <a:lnTo>
                    <a:pt x="800738" y="29"/>
                  </a:lnTo>
                  <a:close/>
                </a:path>
              </a:pathLst>
            </a:custGeom>
            <a:noFill/>
            <a:ln w="0" cap="rnd">
              <a:solidFill>
                <a:srgbClr val="3F32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700BC55-034B-842B-02E6-137F5380EAC2}"/>
                </a:ext>
              </a:extLst>
            </p:cNvPr>
            <p:cNvSpPr/>
            <p:nvPr/>
          </p:nvSpPr>
          <p:spPr>
            <a:xfrm>
              <a:off x="11363453" y="2771009"/>
              <a:ext cx="2295524" cy="1531880"/>
            </a:xfrm>
            <a:custGeom>
              <a:avLst/>
              <a:gdLst>
                <a:gd name="connsiteX0" fmla="*/ 365 w 2295524"/>
                <a:gd name="connsiteY0" fmla="*/ 800708 h 1531880"/>
                <a:gd name="connsiteX1" fmla="*/ 365 w 2295524"/>
                <a:gd name="connsiteY1" fmla="*/ 1149934 h 1531880"/>
                <a:gd name="connsiteX2" fmla="*/ 382341 w 2295524"/>
                <a:gd name="connsiteY2" fmla="*/ 1149934 h 1531880"/>
                <a:gd name="connsiteX3" fmla="*/ 382341 w 2295524"/>
                <a:gd name="connsiteY3" fmla="*/ 382004 h 1531880"/>
                <a:gd name="connsiteX4" fmla="*/ 365 w 2295524"/>
                <a:gd name="connsiteY4" fmla="*/ 800708 h 1531880"/>
                <a:gd name="connsiteX5" fmla="*/ 727588 w 2295524"/>
                <a:gd name="connsiteY5" fmla="*/ 1531603 h 1531880"/>
                <a:gd name="connsiteX6" fmla="*/ 1145985 w 2295524"/>
                <a:gd name="connsiteY6" fmla="*/ 1149628 h 1531880"/>
                <a:gd name="connsiteX7" fmla="*/ 382035 w 2295524"/>
                <a:gd name="connsiteY7" fmla="*/ 1149628 h 1531880"/>
                <a:gd name="connsiteX8" fmla="*/ 382035 w 2295524"/>
                <a:gd name="connsiteY8" fmla="*/ 1531603 h 1531880"/>
                <a:gd name="connsiteX9" fmla="*/ 727588 w 2295524"/>
                <a:gd name="connsiteY9" fmla="*/ 1531603 h 1531880"/>
                <a:gd name="connsiteX10" fmla="*/ 1946665 w 2295524"/>
                <a:gd name="connsiteY10" fmla="*/ 29 h 1531880"/>
                <a:gd name="connsiteX11" fmla="*/ 1528267 w 2295524"/>
                <a:gd name="connsiteY11" fmla="*/ 382004 h 1531880"/>
                <a:gd name="connsiteX12" fmla="*/ 2295890 w 2295524"/>
                <a:gd name="connsiteY12" fmla="*/ 382004 h 1531880"/>
                <a:gd name="connsiteX13" fmla="*/ 2295890 w 2295524"/>
                <a:gd name="connsiteY13" fmla="*/ 29 h 1531880"/>
                <a:gd name="connsiteX14" fmla="*/ 1946665 w 2295524"/>
                <a:gd name="connsiteY14" fmla="*/ 29 h 1531880"/>
                <a:gd name="connsiteX15" fmla="*/ 1145985 w 2295524"/>
                <a:gd name="connsiteY15" fmla="*/ 1131570 h 1531880"/>
                <a:gd name="connsiteX16" fmla="*/ 1527961 w 2295524"/>
                <a:gd name="connsiteY16" fmla="*/ 1531909 h 1531880"/>
                <a:gd name="connsiteX17" fmla="*/ 1527961 w 2295524"/>
                <a:gd name="connsiteY17" fmla="*/ 382004 h 1531880"/>
                <a:gd name="connsiteX18" fmla="*/ 1145985 w 2295524"/>
                <a:gd name="connsiteY18" fmla="*/ 382004 h 1531880"/>
                <a:gd name="connsiteX19" fmla="*/ 1145985 w 2295524"/>
                <a:gd name="connsiteY19" fmla="*/ 1131570 h 1531880"/>
                <a:gd name="connsiteX20" fmla="*/ 800738 w 2295524"/>
                <a:gd name="connsiteY20" fmla="*/ 29 h 1531880"/>
                <a:gd name="connsiteX21" fmla="*/ 382341 w 2295524"/>
                <a:gd name="connsiteY21" fmla="*/ 382004 h 1531880"/>
                <a:gd name="connsiteX22" fmla="*/ 1146291 w 2295524"/>
                <a:gd name="connsiteY22" fmla="*/ 382004 h 1531880"/>
                <a:gd name="connsiteX23" fmla="*/ 1146291 w 2295524"/>
                <a:gd name="connsiteY23" fmla="*/ 29 h 1531880"/>
                <a:gd name="connsiteX24" fmla="*/ 800738 w 2295524"/>
                <a:gd name="connsiteY24" fmla="*/ 29 h 153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95524" h="1531880">
                  <a:moveTo>
                    <a:pt x="365" y="800708"/>
                  </a:moveTo>
                  <a:lnTo>
                    <a:pt x="365" y="1149934"/>
                  </a:lnTo>
                  <a:lnTo>
                    <a:pt x="382341" y="1149934"/>
                  </a:lnTo>
                  <a:lnTo>
                    <a:pt x="382341" y="382004"/>
                  </a:lnTo>
                  <a:cubicBezTo>
                    <a:pt x="146361" y="406490"/>
                    <a:pt x="365" y="556770"/>
                    <a:pt x="365" y="800708"/>
                  </a:cubicBezTo>
                  <a:close/>
                  <a:moveTo>
                    <a:pt x="727588" y="1531603"/>
                  </a:moveTo>
                  <a:cubicBezTo>
                    <a:pt x="971525" y="1531603"/>
                    <a:pt x="1121806" y="1385302"/>
                    <a:pt x="1145985" y="1149628"/>
                  </a:cubicBezTo>
                  <a:lnTo>
                    <a:pt x="382035" y="1149628"/>
                  </a:lnTo>
                  <a:lnTo>
                    <a:pt x="382035" y="1531603"/>
                  </a:lnTo>
                  <a:lnTo>
                    <a:pt x="727588" y="1531603"/>
                  </a:lnTo>
                  <a:close/>
                  <a:moveTo>
                    <a:pt x="1946665" y="29"/>
                  </a:moveTo>
                  <a:cubicBezTo>
                    <a:pt x="1702727" y="29"/>
                    <a:pt x="1552447" y="146330"/>
                    <a:pt x="1528267" y="382004"/>
                  </a:cubicBezTo>
                  <a:lnTo>
                    <a:pt x="2295890" y="382004"/>
                  </a:lnTo>
                  <a:lnTo>
                    <a:pt x="2295890" y="29"/>
                  </a:lnTo>
                  <a:lnTo>
                    <a:pt x="1946665" y="29"/>
                  </a:lnTo>
                  <a:close/>
                  <a:moveTo>
                    <a:pt x="1145985" y="1131570"/>
                  </a:moveTo>
                  <a:cubicBezTo>
                    <a:pt x="1145985" y="1353471"/>
                    <a:pt x="1292287" y="1507424"/>
                    <a:pt x="1527961" y="1531909"/>
                  </a:cubicBezTo>
                  <a:lnTo>
                    <a:pt x="1527961" y="382004"/>
                  </a:lnTo>
                  <a:lnTo>
                    <a:pt x="1145985" y="382004"/>
                  </a:lnTo>
                  <a:lnTo>
                    <a:pt x="1145985" y="1131570"/>
                  </a:lnTo>
                  <a:close/>
                  <a:moveTo>
                    <a:pt x="800738" y="29"/>
                  </a:moveTo>
                  <a:cubicBezTo>
                    <a:pt x="556801" y="29"/>
                    <a:pt x="406520" y="146330"/>
                    <a:pt x="382341" y="382004"/>
                  </a:cubicBezTo>
                  <a:lnTo>
                    <a:pt x="1146291" y="382004"/>
                  </a:lnTo>
                  <a:lnTo>
                    <a:pt x="1146291" y="29"/>
                  </a:lnTo>
                  <a:lnTo>
                    <a:pt x="800738" y="29"/>
                  </a:lnTo>
                  <a:close/>
                </a:path>
              </a:pathLst>
            </a:custGeom>
            <a:solidFill>
              <a:srgbClr val="BEDAE5"/>
            </a:solidFill>
            <a:ln w="0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5379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OF LIGHT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6C3799-F555-A8F9-A746-F4E69393DEB5}"/>
              </a:ext>
            </a:extLst>
          </p:cNvPr>
          <p:cNvSpPr txBox="1"/>
          <p:nvPr userDrawn="1"/>
        </p:nvSpPr>
        <p:spPr>
          <a:xfrm>
            <a:off x="3029923" y="1346651"/>
            <a:ext cx="6132128" cy="1575816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Tenorite" panose="020B0604020202020204" pitchFamily="34" charset="0"/>
              <a:buNone/>
              <a:tabLst/>
            </a:pPr>
            <a:r>
              <a:rPr kumimoji="0" lang="en-US" sz="9600" b="1" i="0" u="none" strike="noStrike" kern="0" cap="none" spc="-1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77B4D4-F0A5-473A-A654-6563FC609AD9}"/>
              </a:ext>
            </a:extLst>
          </p:cNvPr>
          <p:cNvSpPr txBox="1"/>
          <p:nvPr userDrawn="1"/>
        </p:nvSpPr>
        <p:spPr>
          <a:xfrm>
            <a:off x="2002891" y="2963458"/>
            <a:ext cx="8186215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Tenorite" panose="020B0604020202020204" pitchFamily="34" charset="0"/>
              <a:buNone/>
              <a:tabLst/>
            </a:pPr>
            <a:r>
              <a:rPr kumimoji="0" lang="en-US" sz="4800" b="1" i="0" u="none" strike="noStrike" kern="0" cap="none" spc="-1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 not use this slide or any </a:t>
            </a:r>
            <a:br>
              <a:rPr kumimoji="0" lang="en-US" sz="4800" b="1" i="0" u="none" strike="noStrike" kern="0" cap="none" spc="-1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4800" b="1" i="0" u="none" strike="noStrike" kern="0" cap="none" spc="-1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template layouts after it!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4B99CA-1336-1599-2D47-514191ADF26A}"/>
              </a:ext>
            </a:extLst>
          </p:cNvPr>
          <p:cNvSpPr txBox="1"/>
          <p:nvPr userDrawn="1"/>
        </p:nvSpPr>
        <p:spPr>
          <a:xfrm>
            <a:off x="2660788" y="5172703"/>
            <a:ext cx="687047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Tenorite" panose="020B0604020202020204" pitchFamily="34" charset="0"/>
              <a:buNone/>
              <a:tabLst/>
            </a:pPr>
            <a:r>
              <a:rPr kumimoji="0" lang="en-US" sz="1800" b="0" i="0" u="none" strike="noStrike" kern="0" cap="none" spc="-1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They are not part of the template and have been incorrectly added</a:t>
            </a:r>
          </a:p>
        </p:txBody>
      </p:sp>
    </p:spTree>
    <p:extLst>
      <p:ext uri="{BB962C8B-B14F-4D97-AF65-F5344CB8AC3E}">
        <p14:creationId xmlns:p14="http://schemas.microsoft.com/office/powerpoint/2010/main" val="211505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B5F783-8A7A-9840-F9DB-0F9A1666D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CCC45-BCB6-2271-D0AB-C0847B8CD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55776"/>
            <a:ext cx="11233150" cy="4619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9426" y="6496685"/>
            <a:ext cx="5530850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0C80C901-AA32-EE7A-304B-5A38999210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118948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FD1A62-9A66-783E-74B9-0690DD7F6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C43E9E-B90C-8F44-D5F0-C7893E0F1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7D5ED-8EA1-1AC2-7B8A-880AAFFD3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5" y="1755776"/>
            <a:ext cx="5354216" cy="46259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CB59BE-59EA-2FAC-C11C-3F342FF49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3065" y="1755776"/>
            <a:ext cx="5369509" cy="46259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3802A7-EBCB-29B0-49AF-3FE834AD3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A83E883-07A8-0724-CCA9-4E34C57B9A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24657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B5FA98E-1EF0-7595-46DC-743850D0109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C57EC9A4-B98A-45F3-8020-152340DC5255}" type="slidenum">
              <a:rPr lang="en-US" smtClean="0">
                <a:solidFill>
                  <a:srgbClr val="192D3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92D38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02196C1-0AF2-9950-7CDC-5EAB81FD6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4795200" cy="11896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B86BCE-18E0-64C7-64F4-388247AEAE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755775"/>
            <a:ext cx="4795200" cy="4625975"/>
          </a:xfrm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3481335-7451-5571-9031-5D0669444B1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14159" y="476250"/>
            <a:ext cx="5098415" cy="5905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EA7C781-0C96-6AFD-CFC6-8314E3085B5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192D38"/>
              </a:solidFill>
            </a:endParaRP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63DE0DF-3D25-DB65-E782-26BC9F9DCE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387021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FD1A62-9A66-783E-74B9-0690DD7F6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C43E9E-B90C-8F44-D5F0-C7893E0F1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7D5ED-8EA1-1AC2-7B8A-880AAFFD3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5" y="1755776"/>
            <a:ext cx="3483840" cy="46259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CB59BE-59EA-2FAC-C11C-3F342FF49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54078" y="1755776"/>
            <a:ext cx="3483840" cy="46259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F5B7989-9AFB-F80A-D86B-003217DDCB0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28731" y="1755776"/>
            <a:ext cx="3483840" cy="46259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3802A7-EBCB-29B0-49AF-3FE834AD3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16B0BD4F-1469-D9D0-0641-80B2E55029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85976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53853-FA9A-CA27-D94C-C4C72B6BF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689695"/>
            <a:ext cx="12192000" cy="2168304"/>
          </a:xfrm>
          <a:prstGeom prst="rect">
            <a:avLst/>
          </a:prstGeom>
          <a:gradFill>
            <a:gsLst>
              <a:gs pos="84000">
                <a:srgbClr val="443C29">
                  <a:alpha val="52000"/>
                  <a:lumMod val="65000"/>
                </a:srgbClr>
              </a:gs>
              <a:gs pos="32000">
                <a:srgbClr val="75654D">
                  <a:alpha val="0"/>
                  <a:lumMod val="6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 descr="Two workers on site">
            <a:extLst>
              <a:ext uri="{FF2B5EF4-FFF2-40B4-BE49-F238E27FC236}">
                <a16:creationId xmlns:a16="http://schemas.microsoft.com/office/drawing/2014/main" id="{850DD91A-DBEC-563B-6EF6-C8D2C3C27BF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7BB93A3-0425-F3EC-00EC-DB55FA6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0" y="632938"/>
            <a:ext cx="7902767" cy="6227354"/>
          </a:xfrm>
          <a:custGeom>
            <a:avLst/>
            <a:gdLst>
              <a:gd name="connsiteX0" fmla="*/ 0 w 7902767"/>
              <a:gd name="connsiteY0" fmla="*/ 6227354 h 6227354"/>
              <a:gd name="connsiteX1" fmla="*/ 7902767 w 7902767"/>
              <a:gd name="connsiteY1" fmla="*/ 6227354 h 6227354"/>
              <a:gd name="connsiteX2" fmla="*/ 7902767 w 7902767"/>
              <a:gd name="connsiteY2" fmla="*/ 0 h 6227354"/>
              <a:gd name="connsiteX3" fmla="*/ 0 w 7902767"/>
              <a:gd name="connsiteY3" fmla="*/ 0 h 6227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2767" h="6227354">
                <a:moveTo>
                  <a:pt x="0" y="6227354"/>
                </a:moveTo>
                <a:lnTo>
                  <a:pt x="7902767" y="6227354"/>
                </a:lnTo>
                <a:lnTo>
                  <a:pt x="79027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00853DB-33CA-7ADC-553A-817BDBB0A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1" y="1180611"/>
            <a:ext cx="7355092" cy="5679681"/>
          </a:xfrm>
          <a:custGeom>
            <a:avLst/>
            <a:gdLst>
              <a:gd name="connsiteX0" fmla="*/ 0 w 7355092"/>
              <a:gd name="connsiteY0" fmla="*/ 5679681 h 5679681"/>
              <a:gd name="connsiteX1" fmla="*/ 7355092 w 7355092"/>
              <a:gd name="connsiteY1" fmla="*/ 5679681 h 5679681"/>
              <a:gd name="connsiteX2" fmla="*/ 7355092 w 7355092"/>
              <a:gd name="connsiteY2" fmla="*/ 0 h 5679681"/>
              <a:gd name="connsiteX3" fmla="*/ 0 w 7355092"/>
              <a:gd name="connsiteY3" fmla="*/ 0 h 5679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5092" h="5679681">
                <a:moveTo>
                  <a:pt x="0" y="5679681"/>
                </a:moveTo>
                <a:lnTo>
                  <a:pt x="7355092" y="5679681"/>
                </a:lnTo>
                <a:lnTo>
                  <a:pt x="735509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51AFC73-D48C-AB27-7972-912F69095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1" y="1728288"/>
            <a:ext cx="6807418" cy="5132004"/>
          </a:xfrm>
          <a:custGeom>
            <a:avLst/>
            <a:gdLst>
              <a:gd name="connsiteX0" fmla="*/ 0 w 6807418"/>
              <a:gd name="connsiteY0" fmla="*/ 5132004 h 5132004"/>
              <a:gd name="connsiteX1" fmla="*/ 6807418 w 6807418"/>
              <a:gd name="connsiteY1" fmla="*/ 5132004 h 5132004"/>
              <a:gd name="connsiteX2" fmla="*/ 6807418 w 6807418"/>
              <a:gd name="connsiteY2" fmla="*/ 0 h 5132004"/>
              <a:gd name="connsiteX3" fmla="*/ 0 w 6807418"/>
              <a:gd name="connsiteY3" fmla="*/ 0 h 513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07418" h="5132004">
                <a:moveTo>
                  <a:pt x="0" y="5132004"/>
                </a:moveTo>
                <a:lnTo>
                  <a:pt x="6807418" y="5132004"/>
                </a:lnTo>
                <a:lnTo>
                  <a:pt x="680741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3405571-8CA4-84B5-80D6-39EA6C06D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1" y="2275962"/>
            <a:ext cx="6259744" cy="4584331"/>
          </a:xfrm>
          <a:custGeom>
            <a:avLst/>
            <a:gdLst>
              <a:gd name="connsiteX0" fmla="*/ 0 w 6259744"/>
              <a:gd name="connsiteY0" fmla="*/ 4584331 h 4584331"/>
              <a:gd name="connsiteX1" fmla="*/ 6259744 w 6259744"/>
              <a:gd name="connsiteY1" fmla="*/ 4584331 h 4584331"/>
              <a:gd name="connsiteX2" fmla="*/ 6259744 w 6259744"/>
              <a:gd name="connsiteY2" fmla="*/ 0 h 4584331"/>
              <a:gd name="connsiteX3" fmla="*/ 0 w 6259744"/>
              <a:gd name="connsiteY3" fmla="*/ 0 h 4584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59744" h="4584331">
                <a:moveTo>
                  <a:pt x="0" y="4584331"/>
                </a:moveTo>
                <a:lnTo>
                  <a:pt x="6259744" y="4584331"/>
                </a:lnTo>
                <a:lnTo>
                  <a:pt x="625974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0E8E094-9147-3281-9BC3-320701957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1" y="2823633"/>
            <a:ext cx="5712071" cy="4036659"/>
          </a:xfrm>
          <a:custGeom>
            <a:avLst/>
            <a:gdLst>
              <a:gd name="connsiteX0" fmla="*/ 0 w 5712071"/>
              <a:gd name="connsiteY0" fmla="*/ 4036659 h 4036659"/>
              <a:gd name="connsiteX1" fmla="*/ 5712071 w 5712071"/>
              <a:gd name="connsiteY1" fmla="*/ 4036659 h 4036659"/>
              <a:gd name="connsiteX2" fmla="*/ 5712071 w 5712071"/>
              <a:gd name="connsiteY2" fmla="*/ 0 h 4036659"/>
              <a:gd name="connsiteX3" fmla="*/ 0 w 5712071"/>
              <a:gd name="connsiteY3" fmla="*/ 0 h 4036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2071" h="4036659">
                <a:moveTo>
                  <a:pt x="0" y="4036659"/>
                </a:moveTo>
                <a:lnTo>
                  <a:pt x="5712071" y="4036659"/>
                </a:lnTo>
                <a:lnTo>
                  <a:pt x="571207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19F7833-32CD-288A-D599-5AF898A172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0" y="3371310"/>
            <a:ext cx="5164395" cy="3488982"/>
          </a:xfrm>
          <a:custGeom>
            <a:avLst/>
            <a:gdLst>
              <a:gd name="connsiteX0" fmla="*/ 0 w 5164395"/>
              <a:gd name="connsiteY0" fmla="*/ 3488982 h 3488982"/>
              <a:gd name="connsiteX1" fmla="*/ 5164395 w 5164395"/>
              <a:gd name="connsiteY1" fmla="*/ 3488982 h 3488982"/>
              <a:gd name="connsiteX2" fmla="*/ 5164395 w 5164395"/>
              <a:gd name="connsiteY2" fmla="*/ 0 h 3488982"/>
              <a:gd name="connsiteX3" fmla="*/ 0 w 5164395"/>
              <a:gd name="connsiteY3" fmla="*/ 0 h 3488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4395" h="3488982">
                <a:moveTo>
                  <a:pt x="0" y="3488982"/>
                </a:moveTo>
                <a:lnTo>
                  <a:pt x="5164395" y="3488982"/>
                </a:lnTo>
                <a:lnTo>
                  <a:pt x="516439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6B7D81D-AE6F-D068-3761-464FAF4B3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0" y="3918984"/>
            <a:ext cx="4616721" cy="2941309"/>
          </a:xfrm>
          <a:custGeom>
            <a:avLst/>
            <a:gdLst>
              <a:gd name="connsiteX0" fmla="*/ 0 w 4616721"/>
              <a:gd name="connsiteY0" fmla="*/ 2941309 h 2941309"/>
              <a:gd name="connsiteX1" fmla="*/ 4616721 w 4616721"/>
              <a:gd name="connsiteY1" fmla="*/ 2941309 h 2941309"/>
              <a:gd name="connsiteX2" fmla="*/ 4616721 w 4616721"/>
              <a:gd name="connsiteY2" fmla="*/ 0 h 2941309"/>
              <a:gd name="connsiteX3" fmla="*/ 0 w 4616721"/>
              <a:gd name="connsiteY3" fmla="*/ 0 h 294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6721" h="2941309">
                <a:moveTo>
                  <a:pt x="0" y="2941309"/>
                </a:moveTo>
                <a:lnTo>
                  <a:pt x="4616721" y="2941309"/>
                </a:lnTo>
                <a:lnTo>
                  <a:pt x="46167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8E02D3D-C154-05AF-67D3-9FA8C9478E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1" y="4466660"/>
            <a:ext cx="4069046" cy="2393633"/>
          </a:xfrm>
          <a:custGeom>
            <a:avLst/>
            <a:gdLst>
              <a:gd name="connsiteX0" fmla="*/ 0 w 4069046"/>
              <a:gd name="connsiteY0" fmla="*/ 2393633 h 2393633"/>
              <a:gd name="connsiteX1" fmla="*/ 4069046 w 4069046"/>
              <a:gd name="connsiteY1" fmla="*/ 2393633 h 2393633"/>
              <a:gd name="connsiteX2" fmla="*/ 4069046 w 4069046"/>
              <a:gd name="connsiteY2" fmla="*/ 0 h 2393633"/>
              <a:gd name="connsiteX3" fmla="*/ 0 w 4069046"/>
              <a:gd name="connsiteY3" fmla="*/ 0 h 2393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9046" h="2393633">
                <a:moveTo>
                  <a:pt x="0" y="2393633"/>
                </a:moveTo>
                <a:lnTo>
                  <a:pt x="4069046" y="2393633"/>
                </a:lnTo>
                <a:lnTo>
                  <a:pt x="406904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13EA2EE-B92E-E828-2DF4-C0AF67620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30765" y="5014330"/>
            <a:ext cx="3286047" cy="1845962"/>
          </a:xfrm>
          <a:custGeom>
            <a:avLst/>
            <a:gdLst>
              <a:gd name="connsiteX0" fmla="*/ 0 w 3286047"/>
              <a:gd name="connsiteY0" fmla="*/ 1845962 h 1845962"/>
              <a:gd name="connsiteX1" fmla="*/ 3286047 w 3286047"/>
              <a:gd name="connsiteY1" fmla="*/ 1845962 h 1845962"/>
              <a:gd name="connsiteX2" fmla="*/ 3286047 w 3286047"/>
              <a:gd name="connsiteY2" fmla="*/ 0 h 1845962"/>
              <a:gd name="connsiteX3" fmla="*/ 0 w 3286047"/>
              <a:gd name="connsiteY3" fmla="*/ 0 h 184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6047" h="1845962">
                <a:moveTo>
                  <a:pt x="0" y="1845962"/>
                </a:moveTo>
                <a:lnTo>
                  <a:pt x="3286047" y="1845962"/>
                </a:lnTo>
                <a:lnTo>
                  <a:pt x="328604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C30F5CE-FFE2-8F33-3D6D-8DE0838B2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78439" y="5562008"/>
            <a:ext cx="2190697" cy="1298285"/>
          </a:xfrm>
          <a:custGeom>
            <a:avLst/>
            <a:gdLst>
              <a:gd name="connsiteX0" fmla="*/ 0 w 2190697"/>
              <a:gd name="connsiteY0" fmla="*/ 1298285 h 1298285"/>
              <a:gd name="connsiteX1" fmla="*/ 2190697 w 2190697"/>
              <a:gd name="connsiteY1" fmla="*/ 1298285 h 1298285"/>
              <a:gd name="connsiteX2" fmla="*/ 2190697 w 2190697"/>
              <a:gd name="connsiteY2" fmla="*/ 0 h 1298285"/>
              <a:gd name="connsiteX3" fmla="*/ 0 w 2190697"/>
              <a:gd name="connsiteY3" fmla="*/ 0 h 129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0697" h="1298285">
                <a:moveTo>
                  <a:pt x="0" y="1298285"/>
                </a:moveTo>
                <a:lnTo>
                  <a:pt x="2190697" y="1298285"/>
                </a:lnTo>
                <a:lnTo>
                  <a:pt x="219069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12F7D23-6248-B361-4925-F4D76A1DD2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1714162" y="6434156"/>
            <a:ext cx="252412" cy="171451"/>
          </a:xfrm>
          <a:custGeom>
            <a:avLst/>
            <a:gdLst>
              <a:gd name="connsiteX0" fmla="*/ 42862 w 252412"/>
              <a:gd name="connsiteY0" fmla="*/ 128588 h 171451"/>
              <a:gd name="connsiteX1" fmla="*/ 126999 w 252412"/>
              <a:gd name="connsiteY1" fmla="*/ 128588 h 171451"/>
              <a:gd name="connsiteX2" fmla="*/ 84137 w 252412"/>
              <a:gd name="connsiteY2" fmla="*/ 171451 h 171451"/>
              <a:gd name="connsiteX3" fmla="*/ 42862 w 252412"/>
              <a:gd name="connsiteY3" fmla="*/ 171451 h 171451"/>
              <a:gd name="connsiteX4" fmla="*/ 42862 w 252412"/>
              <a:gd name="connsiteY4" fmla="*/ 128588 h 171451"/>
              <a:gd name="connsiteX5" fmla="*/ 127000 w 252412"/>
              <a:gd name="connsiteY5" fmla="*/ 41275 h 171451"/>
              <a:gd name="connsiteX6" fmla="*/ 168275 w 252412"/>
              <a:gd name="connsiteY6" fmla="*/ 41275 h 171451"/>
              <a:gd name="connsiteX7" fmla="*/ 168275 w 252412"/>
              <a:gd name="connsiteY7" fmla="*/ 171451 h 171451"/>
              <a:gd name="connsiteX8" fmla="*/ 127000 w 252412"/>
              <a:gd name="connsiteY8" fmla="*/ 129144 h 171451"/>
              <a:gd name="connsiteX9" fmla="*/ 127000 w 252412"/>
              <a:gd name="connsiteY9" fmla="*/ 41275 h 171451"/>
              <a:gd name="connsiteX10" fmla="*/ 42862 w 252412"/>
              <a:gd name="connsiteY10" fmla="*/ 41275 h 171451"/>
              <a:gd name="connsiteX11" fmla="*/ 42862 w 252412"/>
              <a:gd name="connsiteY11" fmla="*/ 128588 h 171451"/>
              <a:gd name="connsiteX12" fmla="*/ 0 w 252412"/>
              <a:gd name="connsiteY12" fmla="*/ 128588 h 171451"/>
              <a:gd name="connsiteX13" fmla="*/ 0 w 252412"/>
              <a:gd name="connsiteY13" fmla="*/ 84932 h 171451"/>
              <a:gd name="connsiteX14" fmla="*/ 42862 w 252412"/>
              <a:gd name="connsiteY14" fmla="*/ 41275 h 171451"/>
              <a:gd name="connsiteX15" fmla="*/ 211137 w 252412"/>
              <a:gd name="connsiteY15" fmla="*/ 0 h 171451"/>
              <a:gd name="connsiteX16" fmla="*/ 252412 w 252412"/>
              <a:gd name="connsiteY16" fmla="*/ 0 h 171451"/>
              <a:gd name="connsiteX17" fmla="*/ 252412 w 252412"/>
              <a:gd name="connsiteY17" fmla="*/ 41275 h 171451"/>
              <a:gd name="connsiteX18" fmla="*/ 168275 w 252412"/>
              <a:gd name="connsiteY18" fmla="*/ 41275 h 171451"/>
              <a:gd name="connsiteX19" fmla="*/ 211137 w 252412"/>
              <a:gd name="connsiteY19" fmla="*/ 0 h 171451"/>
              <a:gd name="connsiteX20" fmla="*/ 84137 w 252412"/>
              <a:gd name="connsiteY20" fmla="*/ 0 h 171451"/>
              <a:gd name="connsiteX21" fmla="*/ 126999 w 252412"/>
              <a:gd name="connsiteY21" fmla="*/ 0 h 171451"/>
              <a:gd name="connsiteX22" fmla="*/ 126999 w 252412"/>
              <a:gd name="connsiteY22" fmla="*/ 41275 h 171451"/>
              <a:gd name="connsiteX23" fmla="*/ 42862 w 252412"/>
              <a:gd name="connsiteY23" fmla="*/ 41275 h 171451"/>
              <a:gd name="connsiteX24" fmla="*/ 84137 w 252412"/>
              <a:gd name="connsiteY24" fmla="*/ 0 h 17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2412" h="171451">
                <a:moveTo>
                  <a:pt x="42862" y="128588"/>
                </a:moveTo>
                <a:cubicBezTo>
                  <a:pt x="42862" y="128588"/>
                  <a:pt x="42862" y="128588"/>
                  <a:pt x="126999" y="128588"/>
                </a:cubicBezTo>
                <a:cubicBezTo>
                  <a:pt x="126999" y="151668"/>
                  <a:pt x="107949" y="171451"/>
                  <a:pt x="84137" y="171451"/>
                </a:cubicBezTo>
                <a:lnTo>
                  <a:pt x="42862" y="171451"/>
                </a:lnTo>
                <a:cubicBezTo>
                  <a:pt x="42862" y="171451"/>
                  <a:pt x="42862" y="171451"/>
                  <a:pt x="42862" y="128588"/>
                </a:cubicBezTo>
                <a:close/>
                <a:moveTo>
                  <a:pt x="127000" y="41275"/>
                </a:moveTo>
                <a:cubicBezTo>
                  <a:pt x="127000" y="41275"/>
                  <a:pt x="127000" y="41275"/>
                  <a:pt x="168275" y="41275"/>
                </a:cubicBezTo>
                <a:cubicBezTo>
                  <a:pt x="168275" y="41275"/>
                  <a:pt x="168275" y="41275"/>
                  <a:pt x="168275" y="171451"/>
                </a:cubicBezTo>
                <a:cubicBezTo>
                  <a:pt x="146050" y="171451"/>
                  <a:pt x="127000" y="151925"/>
                  <a:pt x="127000" y="129144"/>
                </a:cubicBezTo>
                <a:cubicBezTo>
                  <a:pt x="127000" y="129144"/>
                  <a:pt x="127000" y="129144"/>
                  <a:pt x="127000" y="41275"/>
                </a:cubicBezTo>
                <a:close/>
                <a:moveTo>
                  <a:pt x="42862" y="41275"/>
                </a:moveTo>
                <a:cubicBezTo>
                  <a:pt x="42862" y="41275"/>
                  <a:pt x="42862" y="41275"/>
                  <a:pt x="42862" y="128588"/>
                </a:cubicBezTo>
                <a:cubicBezTo>
                  <a:pt x="42862" y="128588"/>
                  <a:pt x="42862" y="128588"/>
                  <a:pt x="0" y="128588"/>
                </a:cubicBezTo>
                <a:cubicBezTo>
                  <a:pt x="0" y="128588"/>
                  <a:pt x="0" y="128588"/>
                  <a:pt x="0" y="84932"/>
                </a:cubicBezTo>
                <a:cubicBezTo>
                  <a:pt x="0" y="60678"/>
                  <a:pt x="19050" y="41275"/>
                  <a:pt x="42862" y="41275"/>
                </a:cubicBezTo>
                <a:close/>
                <a:moveTo>
                  <a:pt x="211137" y="0"/>
                </a:moveTo>
                <a:cubicBezTo>
                  <a:pt x="211137" y="0"/>
                  <a:pt x="211137" y="0"/>
                  <a:pt x="252412" y="0"/>
                </a:cubicBezTo>
                <a:cubicBezTo>
                  <a:pt x="252412" y="0"/>
                  <a:pt x="252412" y="0"/>
                  <a:pt x="252412" y="41275"/>
                </a:cubicBezTo>
                <a:lnTo>
                  <a:pt x="168275" y="41275"/>
                </a:lnTo>
                <a:cubicBezTo>
                  <a:pt x="168275" y="19050"/>
                  <a:pt x="187325" y="0"/>
                  <a:pt x="211137" y="0"/>
                </a:cubicBezTo>
                <a:close/>
                <a:moveTo>
                  <a:pt x="84137" y="0"/>
                </a:moveTo>
                <a:cubicBezTo>
                  <a:pt x="126999" y="0"/>
                  <a:pt x="126999" y="0"/>
                  <a:pt x="126999" y="0"/>
                </a:cubicBezTo>
                <a:cubicBezTo>
                  <a:pt x="126999" y="41275"/>
                  <a:pt x="126999" y="41275"/>
                  <a:pt x="126999" y="41275"/>
                </a:cubicBezTo>
                <a:lnTo>
                  <a:pt x="42862" y="41275"/>
                </a:lnTo>
                <a:cubicBezTo>
                  <a:pt x="42862" y="19050"/>
                  <a:pt x="61912" y="0"/>
                  <a:pt x="8413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EC0081-E020-7AB7-B0FD-B0F895382CCD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6C7774-79F2-267D-E59B-F909B94DC93C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79424" y="3985418"/>
            <a:ext cx="4597401" cy="2396332"/>
          </a:xfrm>
        </p:spPr>
        <p:txBody>
          <a:bodyPr/>
          <a:lstStyle>
            <a:lvl1pPr>
              <a:defRPr sz="35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BB6B2D-DA8F-2E50-E012-B912D7934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92D38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DA5617-36E9-40D1-5FD8-C5935352C1C4}"/>
              </a:ext>
            </a:extLst>
          </p:cNvPr>
          <p:cNvSpPr/>
          <p:nvPr userDrawn="1"/>
        </p:nvSpPr>
        <p:spPr>
          <a:xfrm>
            <a:off x="0" y="6880720"/>
            <a:ext cx="12192000" cy="3038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To change the background image: Right-click the slide &gt; Format Background &gt; Picture or texture fill &gt; Picture Source &gt; Insert… browse to new 16:9 image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18DDFFED-C43E-7B52-3BD9-A82551635C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317234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FD1A62-9A66-783E-74B9-0690DD7F6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C43E9E-B90C-8F44-D5F0-C7893E0F1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7D5ED-8EA1-1AC2-7B8A-880AAFFD3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6" y="1755776"/>
            <a:ext cx="2654434" cy="46259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D718DD4-75BB-DC03-A3DC-8DFFACB790B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339413" y="1755776"/>
            <a:ext cx="2654434" cy="46259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A83CBCF-0893-0945-EBF8-172785D803AB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199400" y="1755776"/>
            <a:ext cx="2654434" cy="46259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821DFCA-E4E6-524D-67D1-59C19C62C14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059388" y="1755776"/>
            <a:ext cx="2654434" cy="46259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3802A7-EBCB-29B0-49AF-3FE834AD3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77ABFB7B-5C06-109E-D390-59EA8E1612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428894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Imagery (01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B577F7F-C5BF-BD99-A6AC-0C6E3BCC5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48DC53-FA99-E301-BFFA-94C23100E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4ADA9CE-6AF5-724E-70C2-556A768A9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3" y="476250"/>
            <a:ext cx="5353200" cy="11896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B86BCE-18E0-64C7-64F4-388247AEAE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755775"/>
            <a:ext cx="5353200" cy="4625975"/>
          </a:xfrm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61A7E3B-443E-7E07-7E9D-B4BE9C59A17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5829299 w 6096000"/>
              <a:gd name="connsiteY0" fmla="*/ 6434156 h 6858000"/>
              <a:gd name="connsiteX1" fmla="*/ 5786437 w 6096000"/>
              <a:gd name="connsiteY1" fmla="*/ 6475431 h 6858000"/>
              <a:gd name="connsiteX2" fmla="*/ 5745162 w 6096000"/>
              <a:gd name="connsiteY2" fmla="*/ 6475431 h 6858000"/>
              <a:gd name="connsiteX3" fmla="*/ 5745162 w 6096000"/>
              <a:gd name="connsiteY3" fmla="*/ 6563300 h 6858000"/>
              <a:gd name="connsiteX4" fmla="*/ 5786437 w 6096000"/>
              <a:gd name="connsiteY4" fmla="*/ 6605607 h 6858000"/>
              <a:gd name="connsiteX5" fmla="*/ 5786437 w 6096000"/>
              <a:gd name="connsiteY5" fmla="*/ 6475431 h 6858000"/>
              <a:gd name="connsiteX6" fmla="*/ 5870574 w 6096000"/>
              <a:gd name="connsiteY6" fmla="*/ 6475431 h 6858000"/>
              <a:gd name="connsiteX7" fmla="*/ 5870574 w 6096000"/>
              <a:gd name="connsiteY7" fmla="*/ 6434156 h 6858000"/>
              <a:gd name="connsiteX8" fmla="*/ 5829299 w 6096000"/>
              <a:gd name="connsiteY8" fmla="*/ 6434156 h 6858000"/>
              <a:gd name="connsiteX9" fmla="*/ 5702299 w 6096000"/>
              <a:gd name="connsiteY9" fmla="*/ 6434156 h 6858000"/>
              <a:gd name="connsiteX10" fmla="*/ 5661024 w 6096000"/>
              <a:gd name="connsiteY10" fmla="*/ 6475431 h 6858000"/>
              <a:gd name="connsiteX11" fmla="*/ 5618162 w 6096000"/>
              <a:gd name="connsiteY11" fmla="*/ 6519088 h 6858000"/>
              <a:gd name="connsiteX12" fmla="*/ 5618162 w 6096000"/>
              <a:gd name="connsiteY12" fmla="*/ 6562744 h 6858000"/>
              <a:gd name="connsiteX13" fmla="*/ 5661024 w 6096000"/>
              <a:gd name="connsiteY13" fmla="*/ 6562744 h 6858000"/>
              <a:gd name="connsiteX14" fmla="*/ 5661024 w 6096000"/>
              <a:gd name="connsiteY14" fmla="*/ 6605607 h 6858000"/>
              <a:gd name="connsiteX15" fmla="*/ 5702299 w 6096000"/>
              <a:gd name="connsiteY15" fmla="*/ 6605607 h 6858000"/>
              <a:gd name="connsiteX16" fmla="*/ 5745161 w 6096000"/>
              <a:gd name="connsiteY16" fmla="*/ 6562744 h 6858000"/>
              <a:gd name="connsiteX17" fmla="*/ 5661024 w 6096000"/>
              <a:gd name="connsiteY17" fmla="*/ 6562744 h 6858000"/>
              <a:gd name="connsiteX18" fmla="*/ 5661024 w 6096000"/>
              <a:gd name="connsiteY18" fmla="*/ 6475431 h 6858000"/>
              <a:gd name="connsiteX19" fmla="*/ 5745161 w 6096000"/>
              <a:gd name="connsiteY19" fmla="*/ 6475431 h 6858000"/>
              <a:gd name="connsiteX20" fmla="*/ 5745161 w 6096000"/>
              <a:gd name="connsiteY20" fmla="*/ 6434156 h 6858000"/>
              <a:gd name="connsiteX21" fmla="*/ 5702299 w 6096000"/>
              <a:gd name="connsiteY21" fmla="*/ 6434156 h 6858000"/>
              <a:gd name="connsiteX22" fmla="*/ 0 w 6096000"/>
              <a:gd name="connsiteY22" fmla="*/ 0 h 6858000"/>
              <a:gd name="connsiteX23" fmla="*/ 6096000 w 6096000"/>
              <a:gd name="connsiteY23" fmla="*/ 0 h 6858000"/>
              <a:gd name="connsiteX24" fmla="*/ 6096000 w 6096000"/>
              <a:gd name="connsiteY24" fmla="*/ 6858000 h 6858000"/>
              <a:gd name="connsiteX25" fmla="*/ 0 w 6096000"/>
              <a:gd name="connsiteY2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6000" h="6858000">
                <a:moveTo>
                  <a:pt x="5829299" y="6434156"/>
                </a:moveTo>
                <a:cubicBezTo>
                  <a:pt x="5805487" y="6434156"/>
                  <a:pt x="5786437" y="6453206"/>
                  <a:pt x="5786437" y="6475431"/>
                </a:cubicBezTo>
                <a:cubicBezTo>
                  <a:pt x="5745162" y="6475431"/>
                  <a:pt x="5745162" y="6475431"/>
                  <a:pt x="5745162" y="6475431"/>
                </a:cubicBezTo>
                <a:cubicBezTo>
                  <a:pt x="5745162" y="6563300"/>
                  <a:pt x="5745162" y="6563300"/>
                  <a:pt x="5745162" y="6563300"/>
                </a:cubicBezTo>
                <a:cubicBezTo>
                  <a:pt x="5745162" y="6586081"/>
                  <a:pt x="5764212" y="6605607"/>
                  <a:pt x="5786437" y="6605607"/>
                </a:cubicBezTo>
                <a:cubicBezTo>
                  <a:pt x="5786437" y="6475431"/>
                  <a:pt x="5786437" y="6475431"/>
                  <a:pt x="5786437" y="6475431"/>
                </a:cubicBezTo>
                <a:lnTo>
                  <a:pt x="5870574" y="6475431"/>
                </a:lnTo>
                <a:cubicBezTo>
                  <a:pt x="5870574" y="6434156"/>
                  <a:pt x="5870574" y="6434156"/>
                  <a:pt x="5870574" y="6434156"/>
                </a:cubicBezTo>
                <a:cubicBezTo>
                  <a:pt x="5829299" y="6434156"/>
                  <a:pt x="5829299" y="6434156"/>
                  <a:pt x="5829299" y="6434156"/>
                </a:cubicBezTo>
                <a:close/>
                <a:moveTo>
                  <a:pt x="5702299" y="6434156"/>
                </a:moveTo>
                <a:cubicBezTo>
                  <a:pt x="5680074" y="6434156"/>
                  <a:pt x="5661024" y="6453206"/>
                  <a:pt x="5661024" y="6475431"/>
                </a:cubicBezTo>
                <a:cubicBezTo>
                  <a:pt x="5637212" y="6475431"/>
                  <a:pt x="5618162" y="6494834"/>
                  <a:pt x="5618162" y="6519088"/>
                </a:cubicBezTo>
                <a:cubicBezTo>
                  <a:pt x="5618162" y="6562744"/>
                  <a:pt x="5618162" y="6562744"/>
                  <a:pt x="5618162" y="6562744"/>
                </a:cubicBezTo>
                <a:cubicBezTo>
                  <a:pt x="5661024" y="6562744"/>
                  <a:pt x="5661024" y="6562744"/>
                  <a:pt x="5661024" y="6562744"/>
                </a:cubicBezTo>
                <a:cubicBezTo>
                  <a:pt x="5661024" y="6605607"/>
                  <a:pt x="5661024" y="6605607"/>
                  <a:pt x="5661024" y="6605607"/>
                </a:cubicBezTo>
                <a:lnTo>
                  <a:pt x="5702299" y="6605607"/>
                </a:lnTo>
                <a:cubicBezTo>
                  <a:pt x="5726111" y="6605607"/>
                  <a:pt x="5745161" y="6585824"/>
                  <a:pt x="5745161" y="6562744"/>
                </a:cubicBezTo>
                <a:cubicBezTo>
                  <a:pt x="5661024" y="6562744"/>
                  <a:pt x="5661024" y="6562744"/>
                  <a:pt x="5661024" y="6562744"/>
                </a:cubicBezTo>
                <a:cubicBezTo>
                  <a:pt x="5661024" y="6475431"/>
                  <a:pt x="5661024" y="6475431"/>
                  <a:pt x="5661024" y="6475431"/>
                </a:cubicBezTo>
                <a:lnTo>
                  <a:pt x="5745161" y="6475431"/>
                </a:lnTo>
                <a:cubicBezTo>
                  <a:pt x="5745161" y="6475431"/>
                  <a:pt x="5745161" y="6475431"/>
                  <a:pt x="5745161" y="6434156"/>
                </a:cubicBezTo>
                <a:cubicBezTo>
                  <a:pt x="5745161" y="6434156"/>
                  <a:pt x="5745161" y="6434156"/>
                  <a:pt x="5702299" y="6434156"/>
                </a:cubicBez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11016B-3263-4742-41EF-C5A01E73A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0930ABE2-DC92-CE54-D5E7-53C1C06361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0D858F-85D0-2219-1E98-5E3F7D2BA898}"/>
              </a:ext>
            </a:extLst>
          </p:cNvPr>
          <p:cNvSpPr/>
          <p:nvPr userDrawn="1"/>
        </p:nvSpPr>
        <p:spPr>
          <a:xfrm>
            <a:off x="0" y="6880720"/>
            <a:ext cx="12192000" cy="3038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To change the logo color (to improve contrast against image): Right-click the slide background &gt; Format Background &gt; Solid Fill &gt; &amp; select either the Dark Grey or Light Grey</a:t>
            </a:r>
          </a:p>
        </p:txBody>
      </p:sp>
    </p:spTree>
    <p:extLst>
      <p:ext uri="{BB962C8B-B14F-4D97-AF65-F5344CB8AC3E}">
        <p14:creationId xmlns:p14="http://schemas.microsoft.com/office/powerpoint/2010/main" val="176013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ry (0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178361D-6C98-054C-B7F0-A00466BC504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C57EC9A4-B98A-45F3-8020-152340DC5255}" type="slidenum">
              <a:rPr lang="en-US" smtClean="0">
                <a:solidFill>
                  <a:srgbClr val="192D3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92D38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B5A16D-2A34-FF35-FCA3-9715CF259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4EB8418-6F55-1E02-0EC9-E5B61261E2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758950"/>
            <a:ext cx="4826643" cy="428307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8A30694-91D1-FEB2-178E-F67F6E8BB8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00663" y="1758950"/>
            <a:ext cx="3094298" cy="4605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25C5EDD-7233-1D70-711D-00B1569378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18277" y="1758950"/>
            <a:ext cx="3094298" cy="4605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0F6188D-6E9F-929F-C618-4B2D1F73143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192D38"/>
              </a:solidFill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AC390E16-960C-8B6E-AC10-E64FA61337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161609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ry (03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BBF1C0E-7F8B-1D21-F8EC-86B72B34E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1" y="1871016"/>
            <a:ext cx="7751561" cy="4989276"/>
          </a:xfrm>
          <a:custGeom>
            <a:avLst/>
            <a:gdLst>
              <a:gd name="connsiteX0" fmla="*/ 0 w 7751561"/>
              <a:gd name="connsiteY0" fmla="*/ 0 h 4989276"/>
              <a:gd name="connsiteX1" fmla="*/ 7751561 w 7751561"/>
              <a:gd name="connsiteY1" fmla="*/ 0 h 4989276"/>
              <a:gd name="connsiteX2" fmla="*/ 7751561 w 7751561"/>
              <a:gd name="connsiteY2" fmla="*/ 4989276 h 4989276"/>
              <a:gd name="connsiteX3" fmla="*/ 0 w 7751561"/>
              <a:gd name="connsiteY3" fmla="*/ 4989276 h 4989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51561" h="4989276">
                <a:moveTo>
                  <a:pt x="0" y="0"/>
                </a:moveTo>
                <a:lnTo>
                  <a:pt x="7751561" y="0"/>
                </a:lnTo>
                <a:lnTo>
                  <a:pt x="7751561" y="4989276"/>
                </a:lnTo>
                <a:lnTo>
                  <a:pt x="0" y="4989276"/>
                </a:lnTo>
                <a:close/>
              </a:path>
            </a:pathLst>
          </a:custGeom>
          <a:solidFill>
            <a:srgbClr val="3F32F1">
              <a:alpha val="14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1F09774-74FB-7E1D-74A2-D9D58C860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0" y="2097772"/>
            <a:ext cx="7524805" cy="4762520"/>
          </a:xfrm>
          <a:custGeom>
            <a:avLst/>
            <a:gdLst>
              <a:gd name="connsiteX0" fmla="*/ 0 w 7524805"/>
              <a:gd name="connsiteY0" fmla="*/ 0 h 4762520"/>
              <a:gd name="connsiteX1" fmla="*/ 7524805 w 7524805"/>
              <a:gd name="connsiteY1" fmla="*/ 0 h 4762520"/>
              <a:gd name="connsiteX2" fmla="*/ 7524805 w 7524805"/>
              <a:gd name="connsiteY2" fmla="*/ 4762520 h 4762520"/>
              <a:gd name="connsiteX3" fmla="*/ 0 w 7524805"/>
              <a:gd name="connsiteY3" fmla="*/ 4762520 h 476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24805" h="4762520">
                <a:moveTo>
                  <a:pt x="0" y="0"/>
                </a:moveTo>
                <a:lnTo>
                  <a:pt x="7524805" y="0"/>
                </a:lnTo>
                <a:lnTo>
                  <a:pt x="7524805" y="4762520"/>
                </a:lnTo>
                <a:lnTo>
                  <a:pt x="0" y="4762520"/>
                </a:lnTo>
                <a:close/>
              </a:path>
            </a:pathLst>
          </a:custGeom>
          <a:solidFill>
            <a:srgbClr val="3F32F1">
              <a:alpha val="29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0CD107C-8AA3-DDEF-AE90-16D27F645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0" y="2324528"/>
            <a:ext cx="7298051" cy="4535765"/>
          </a:xfrm>
          <a:custGeom>
            <a:avLst/>
            <a:gdLst>
              <a:gd name="connsiteX0" fmla="*/ 0 w 7298051"/>
              <a:gd name="connsiteY0" fmla="*/ 0 h 4535765"/>
              <a:gd name="connsiteX1" fmla="*/ 7298051 w 7298051"/>
              <a:gd name="connsiteY1" fmla="*/ 0 h 4535765"/>
              <a:gd name="connsiteX2" fmla="*/ 7298051 w 7298051"/>
              <a:gd name="connsiteY2" fmla="*/ 4535765 h 4535765"/>
              <a:gd name="connsiteX3" fmla="*/ 0 w 7298051"/>
              <a:gd name="connsiteY3" fmla="*/ 4535765 h 453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8051" h="4535765">
                <a:moveTo>
                  <a:pt x="0" y="0"/>
                </a:moveTo>
                <a:lnTo>
                  <a:pt x="7298051" y="0"/>
                </a:lnTo>
                <a:lnTo>
                  <a:pt x="7298051" y="4535765"/>
                </a:lnTo>
                <a:lnTo>
                  <a:pt x="0" y="4535765"/>
                </a:lnTo>
                <a:close/>
              </a:path>
            </a:pathLst>
          </a:custGeom>
          <a:solidFill>
            <a:srgbClr val="3F32F1">
              <a:alpha val="43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02B928-121B-EA7F-1D33-03A40FBDA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1" y="2551282"/>
            <a:ext cx="7071295" cy="4309010"/>
          </a:xfrm>
          <a:custGeom>
            <a:avLst/>
            <a:gdLst>
              <a:gd name="connsiteX0" fmla="*/ 0 w 7071295"/>
              <a:gd name="connsiteY0" fmla="*/ 0 h 4309010"/>
              <a:gd name="connsiteX1" fmla="*/ 7071295 w 7071295"/>
              <a:gd name="connsiteY1" fmla="*/ 0 h 4309010"/>
              <a:gd name="connsiteX2" fmla="*/ 7071295 w 7071295"/>
              <a:gd name="connsiteY2" fmla="*/ 4309010 h 4309010"/>
              <a:gd name="connsiteX3" fmla="*/ 0 w 7071295"/>
              <a:gd name="connsiteY3" fmla="*/ 4309010 h 430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1295" h="4309010">
                <a:moveTo>
                  <a:pt x="0" y="0"/>
                </a:moveTo>
                <a:lnTo>
                  <a:pt x="7071295" y="0"/>
                </a:lnTo>
                <a:lnTo>
                  <a:pt x="7071295" y="4309010"/>
                </a:lnTo>
                <a:lnTo>
                  <a:pt x="0" y="4309010"/>
                </a:lnTo>
                <a:close/>
              </a:path>
            </a:pathLst>
          </a:custGeom>
          <a:solidFill>
            <a:srgbClr val="3F32F1">
              <a:alpha val="57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8945686-380B-8F32-ACEC-1FF5F663A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0" y="2778038"/>
            <a:ext cx="6844539" cy="4082255"/>
          </a:xfrm>
          <a:custGeom>
            <a:avLst/>
            <a:gdLst>
              <a:gd name="connsiteX0" fmla="*/ 0 w 6844539"/>
              <a:gd name="connsiteY0" fmla="*/ 0 h 4082255"/>
              <a:gd name="connsiteX1" fmla="*/ 6844539 w 6844539"/>
              <a:gd name="connsiteY1" fmla="*/ 0 h 4082255"/>
              <a:gd name="connsiteX2" fmla="*/ 6844539 w 6844539"/>
              <a:gd name="connsiteY2" fmla="*/ 4082255 h 4082255"/>
              <a:gd name="connsiteX3" fmla="*/ 0 w 6844539"/>
              <a:gd name="connsiteY3" fmla="*/ 4082255 h 4082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4539" h="4082255">
                <a:moveTo>
                  <a:pt x="0" y="0"/>
                </a:moveTo>
                <a:lnTo>
                  <a:pt x="6844539" y="0"/>
                </a:lnTo>
                <a:lnTo>
                  <a:pt x="6844539" y="4082255"/>
                </a:lnTo>
                <a:lnTo>
                  <a:pt x="0" y="4082255"/>
                </a:lnTo>
                <a:close/>
              </a:path>
            </a:pathLst>
          </a:custGeom>
          <a:solidFill>
            <a:srgbClr val="3F32F1">
              <a:alpha val="71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72AC0FE-ADFF-3FBF-2E92-6AFF6EAFD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0" y="3004794"/>
            <a:ext cx="6617785" cy="3855498"/>
          </a:xfrm>
          <a:custGeom>
            <a:avLst/>
            <a:gdLst>
              <a:gd name="connsiteX0" fmla="*/ 0 w 6617785"/>
              <a:gd name="connsiteY0" fmla="*/ 0 h 3855498"/>
              <a:gd name="connsiteX1" fmla="*/ 6617785 w 6617785"/>
              <a:gd name="connsiteY1" fmla="*/ 0 h 3855498"/>
              <a:gd name="connsiteX2" fmla="*/ 6617785 w 6617785"/>
              <a:gd name="connsiteY2" fmla="*/ 3855498 h 3855498"/>
              <a:gd name="connsiteX3" fmla="*/ 0 w 6617785"/>
              <a:gd name="connsiteY3" fmla="*/ 3855498 h 385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17785" h="3855498">
                <a:moveTo>
                  <a:pt x="0" y="0"/>
                </a:moveTo>
                <a:lnTo>
                  <a:pt x="6617785" y="0"/>
                </a:lnTo>
                <a:lnTo>
                  <a:pt x="6617785" y="3855498"/>
                </a:lnTo>
                <a:lnTo>
                  <a:pt x="0" y="3855498"/>
                </a:lnTo>
                <a:close/>
              </a:path>
            </a:pathLst>
          </a:custGeom>
          <a:solidFill>
            <a:srgbClr val="3F32F1">
              <a:alpha val="86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9C59EBA-24C2-1854-6DF6-84FBC836E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561" y="3231549"/>
            <a:ext cx="6391029" cy="3628743"/>
          </a:xfrm>
          <a:custGeom>
            <a:avLst/>
            <a:gdLst>
              <a:gd name="connsiteX0" fmla="*/ 0 w 6391029"/>
              <a:gd name="connsiteY0" fmla="*/ 0 h 3628743"/>
              <a:gd name="connsiteX1" fmla="*/ 6391029 w 6391029"/>
              <a:gd name="connsiteY1" fmla="*/ 0 h 3628743"/>
              <a:gd name="connsiteX2" fmla="*/ 6391029 w 6391029"/>
              <a:gd name="connsiteY2" fmla="*/ 3628743 h 3628743"/>
              <a:gd name="connsiteX3" fmla="*/ 0 w 6391029"/>
              <a:gd name="connsiteY3" fmla="*/ 3628743 h 362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91029" h="3628743">
                <a:moveTo>
                  <a:pt x="0" y="0"/>
                </a:moveTo>
                <a:lnTo>
                  <a:pt x="6391029" y="0"/>
                </a:lnTo>
                <a:lnTo>
                  <a:pt x="6391029" y="3628743"/>
                </a:lnTo>
                <a:lnTo>
                  <a:pt x="0" y="3628743"/>
                </a:lnTo>
                <a:close/>
              </a:path>
            </a:pathLst>
          </a:custGeom>
          <a:solidFill>
            <a:srgbClr val="3F32F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124BC-4FB3-BD56-4CDB-D41A127A9471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fld id="{C57EC9A4-B98A-45F3-8020-152340DC52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3D0AB598-F46C-058A-3803-C6EDFC40E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2" y="476250"/>
            <a:ext cx="7267577" cy="11896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A3963003-87D0-A2AB-C77E-3C66E3FA4089}"/>
              </a:ext>
            </a:extLst>
          </p:cNvPr>
          <p:cNvSpPr>
            <a:spLocks noGrp="1"/>
          </p:cNvSpPr>
          <p:nvPr userDrawn="1">
            <p:ph type="pic" sz="quarter" idx="16"/>
          </p:nvPr>
        </p:nvSpPr>
        <p:spPr>
          <a:xfrm>
            <a:off x="-4562" y="3225164"/>
            <a:ext cx="6405362" cy="363512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CCC45-BCB6-2271-D0AB-C0847B8CD7F2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8372406" y="476250"/>
            <a:ext cx="3340170" cy="3227649"/>
          </a:xfrm>
        </p:spPr>
        <p:txBody>
          <a:bodyPr/>
          <a:lstStyle>
            <a:lvl1pPr>
              <a:buClr>
                <a:srgbClr val="192D38"/>
              </a:buClr>
              <a:defRPr>
                <a:solidFill>
                  <a:schemeClr val="tx2"/>
                </a:solidFill>
              </a:defRPr>
            </a:lvl1pPr>
            <a:lvl2pPr>
              <a:buClr>
                <a:srgbClr val="192D38"/>
              </a:buClr>
              <a:defRPr>
                <a:solidFill>
                  <a:schemeClr val="accent6"/>
                </a:solidFill>
              </a:defRPr>
            </a:lvl2pPr>
            <a:lvl3pPr>
              <a:buClr>
                <a:srgbClr val="192D38"/>
              </a:buClr>
              <a:defRPr>
                <a:solidFill>
                  <a:schemeClr val="accent6"/>
                </a:solidFill>
              </a:defRPr>
            </a:lvl3pPr>
            <a:lvl4pPr>
              <a:buClr>
                <a:srgbClr val="192D38"/>
              </a:buClr>
              <a:defRPr>
                <a:solidFill>
                  <a:schemeClr val="tx2"/>
                </a:solidFill>
              </a:defRPr>
            </a:lvl4pPr>
            <a:lvl5pPr>
              <a:buClr>
                <a:srgbClr val="192D38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AA7CD17-67A7-F211-597D-C1E1CFFA926D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372406" y="3796906"/>
            <a:ext cx="3340170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FC823389-098F-7101-B37C-AB9BE4CFF68C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8372406" y="5270762"/>
            <a:ext cx="3340170" cy="11572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600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3C6D-BF32-1EAE-9043-0FCB446599D8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4DCE7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4E8235-C368-9A28-245D-D5AB8FA8C5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72406" y="6496685"/>
            <a:ext cx="3097699" cy="308928"/>
          </a:xfrm>
        </p:spPr>
        <p:txBody>
          <a:bodyPr/>
          <a:lstStyle>
            <a:lvl1pPr>
              <a:spcBef>
                <a:spcPts val="0"/>
              </a:spcBef>
              <a:defRPr sz="800"/>
            </a:lvl1pPr>
          </a:lstStyle>
          <a:p>
            <a:pPr lvl="0"/>
            <a:r>
              <a:rPr lang="en-US" dirty="0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6555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ry (0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31AC2E2-5840-464C-FFEA-8D3304D83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54570" y="-3996"/>
            <a:ext cx="7737433" cy="6008188"/>
          </a:xfrm>
          <a:custGeom>
            <a:avLst/>
            <a:gdLst>
              <a:gd name="connsiteX0" fmla="*/ 0 w 7737433"/>
              <a:gd name="connsiteY0" fmla="*/ 0 h 6008188"/>
              <a:gd name="connsiteX1" fmla="*/ 7737433 w 7737433"/>
              <a:gd name="connsiteY1" fmla="*/ 0 h 6008188"/>
              <a:gd name="connsiteX2" fmla="*/ 7737433 w 7737433"/>
              <a:gd name="connsiteY2" fmla="*/ 6008188 h 6008188"/>
              <a:gd name="connsiteX3" fmla="*/ 0 w 7737433"/>
              <a:gd name="connsiteY3" fmla="*/ 6008188 h 600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37433" h="6008188">
                <a:moveTo>
                  <a:pt x="0" y="0"/>
                </a:moveTo>
                <a:lnTo>
                  <a:pt x="7737433" y="0"/>
                </a:lnTo>
                <a:lnTo>
                  <a:pt x="7737433" y="6008188"/>
                </a:lnTo>
                <a:lnTo>
                  <a:pt x="0" y="6008188"/>
                </a:lnTo>
                <a:close/>
              </a:path>
            </a:pathLst>
          </a:custGeom>
          <a:solidFill>
            <a:srgbClr val="BE02F8">
              <a:alpha val="17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9CB566D-9738-723B-DA57-D0AA90704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21270" y="-3995"/>
            <a:ext cx="7470733" cy="5741487"/>
          </a:xfrm>
          <a:custGeom>
            <a:avLst/>
            <a:gdLst>
              <a:gd name="connsiteX0" fmla="*/ 0 w 7470733"/>
              <a:gd name="connsiteY0" fmla="*/ 0 h 5741487"/>
              <a:gd name="connsiteX1" fmla="*/ 7470733 w 7470733"/>
              <a:gd name="connsiteY1" fmla="*/ 0 h 5741487"/>
              <a:gd name="connsiteX2" fmla="*/ 7470733 w 7470733"/>
              <a:gd name="connsiteY2" fmla="*/ 5741487 h 5741487"/>
              <a:gd name="connsiteX3" fmla="*/ 0 w 7470733"/>
              <a:gd name="connsiteY3" fmla="*/ 5741487 h 5741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70733" h="5741487">
                <a:moveTo>
                  <a:pt x="0" y="0"/>
                </a:moveTo>
                <a:lnTo>
                  <a:pt x="7470733" y="0"/>
                </a:lnTo>
                <a:lnTo>
                  <a:pt x="7470733" y="5741487"/>
                </a:lnTo>
                <a:lnTo>
                  <a:pt x="0" y="5741487"/>
                </a:lnTo>
                <a:close/>
              </a:path>
            </a:pathLst>
          </a:custGeom>
          <a:solidFill>
            <a:srgbClr val="BE02F8">
              <a:alpha val="33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79E7BF8-F3EB-99B9-9870-A743BEC85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87970" y="-3996"/>
            <a:ext cx="7204033" cy="5474788"/>
          </a:xfrm>
          <a:custGeom>
            <a:avLst/>
            <a:gdLst>
              <a:gd name="connsiteX0" fmla="*/ 0 w 7204033"/>
              <a:gd name="connsiteY0" fmla="*/ 0 h 5474788"/>
              <a:gd name="connsiteX1" fmla="*/ 7204033 w 7204033"/>
              <a:gd name="connsiteY1" fmla="*/ 0 h 5474788"/>
              <a:gd name="connsiteX2" fmla="*/ 7204033 w 7204033"/>
              <a:gd name="connsiteY2" fmla="*/ 5474788 h 5474788"/>
              <a:gd name="connsiteX3" fmla="*/ 0 w 7204033"/>
              <a:gd name="connsiteY3" fmla="*/ 5474788 h 547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4033" h="5474788">
                <a:moveTo>
                  <a:pt x="0" y="0"/>
                </a:moveTo>
                <a:lnTo>
                  <a:pt x="7204033" y="0"/>
                </a:lnTo>
                <a:lnTo>
                  <a:pt x="7204033" y="5474788"/>
                </a:lnTo>
                <a:lnTo>
                  <a:pt x="0" y="5474788"/>
                </a:lnTo>
                <a:close/>
              </a:path>
            </a:pathLst>
          </a:custGeom>
          <a:solidFill>
            <a:srgbClr val="BE02F8">
              <a:alpha val="50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56C6AC0-793D-7A73-3587-124075A4F7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54670" y="-3996"/>
            <a:ext cx="6937333" cy="5208088"/>
          </a:xfrm>
          <a:custGeom>
            <a:avLst/>
            <a:gdLst>
              <a:gd name="connsiteX0" fmla="*/ 0 w 6937333"/>
              <a:gd name="connsiteY0" fmla="*/ 0 h 5208088"/>
              <a:gd name="connsiteX1" fmla="*/ 6937333 w 6937333"/>
              <a:gd name="connsiteY1" fmla="*/ 0 h 5208088"/>
              <a:gd name="connsiteX2" fmla="*/ 6937333 w 6937333"/>
              <a:gd name="connsiteY2" fmla="*/ 5208088 h 5208088"/>
              <a:gd name="connsiteX3" fmla="*/ 0 w 6937333"/>
              <a:gd name="connsiteY3" fmla="*/ 5208088 h 5208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37333" h="5208088">
                <a:moveTo>
                  <a:pt x="0" y="0"/>
                </a:moveTo>
                <a:lnTo>
                  <a:pt x="6937333" y="0"/>
                </a:lnTo>
                <a:lnTo>
                  <a:pt x="6937333" y="5208088"/>
                </a:lnTo>
                <a:lnTo>
                  <a:pt x="0" y="5208088"/>
                </a:lnTo>
                <a:close/>
              </a:path>
            </a:pathLst>
          </a:custGeom>
          <a:solidFill>
            <a:srgbClr val="BE02F8">
              <a:alpha val="67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A68F1B0-6B26-1CE1-4229-A8A8A7EE8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21370" y="-3995"/>
            <a:ext cx="6670633" cy="4941387"/>
          </a:xfrm>
          <a:custGeom>
            <a:avLst/>
            <a:gdLst>
              <a:gd name="connsiteX0" fmla="*/ 0 w 6670633"/>
              <a:gd name="connsiteY0" fmla="*/ 0 h 4941387"/>
              <a:gd name="connsiteX1" fmla="*/ 6670633 w 6670633"/>
              <a:gd name="connsiteY1" fmla="*/ 0 h 4941387"/>
              <a:gd name="connsiteX2" fmla="*/ 6670633 w 6670633"/>
              <a:gd name="connsiteY2" fmla="*/ 4941387 h 4941387"/>
              <a:gd name="connsiteX3" fmla="*/ 0 w 6670633"/>
              <a:gd name="connsiteY3" fmla="*/ 4941387 h 4941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0633" h="4941387">
                <a:moveTo>
                  <a:pt x="0" y="0"/>
                </a:moveTo>
                <a:lnTo>
                  <a:pt x="6670633" y="0"/>
                </a:lnTo>
                <a:lnTo>
                  <a:pt x="6670633" y="4941387"/>
                </a:lnTo>
                <a:lnTo>
                  <a:pt x="0" y="4941387"/>
                </a:lnTo>
                <a:close/>
              </a:path>
            </a:pathLst>
          </a:custGeom>
          <a:solidFill>
            <a:srgbClr val="BE02F8">
              <a:alpha val="83000"/>
            </a:srgb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4B64A00-BCC4-44E4-63DD-C17EEF7CF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788070" y="-3996"/>
            <a:ext cx="6403933" cy="4674688"/>
          </a:xfrm>
          <a:custGeom>
            <a:avLst/>
            <a:gdLst>
              <a:gd name="connsiteX0" fmla="*/ 0 w 6403933"/>
              <a:gd name="connsiteY0" fmla="*/ 0 h 4674688"/>
              <a:gd name="connsiteX1" fmla="*/ 6403933 w 6403933"/>
              <a:gd name="connsiteY1" fmla="*/ 0 h 4674688"/>
              <a:gd name="connsiteX2" fmla="*/ 6403933 w 6403933"/>
              <a:gd name="connsiteY2" fmla="*/ 4674688 h 4674688"/>
              <a:gd name="connsiteX3" fmla="*/ 0 w 6403933"/>
              <a:gd name="connsiteY3" fmla="*/ 4674688 h 4674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3933" h="4674688">
                <a:moveTo>
                  <a:pt x="0" y="0"/>
                </a:moveTo>
                <a:lnTo>
                  <a:pt x="6403933" y="0"/>
                </a:lnTo>
                <a:lnTo>
                  <a:pt x="6403933" y="4674688"/>
                </a:lnTo>
                <a:lnTo>
                  <a:pt x="0" y="4674688"/>
                </a:lnTo>
                <a:close/>
              </a:path>
            </a:pathLst>
          </a:custGeom>
          <a:solidFill>
            <a:srgbClr val="BE02F8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178361D-6C98-054C-B7F0-A00466BC5048}"/>
              </a:ext>
            </a:extLst>
          </p:cNvPr>
          <p:cNvSpPr>
            <a:spLocks noGrp="1"/>
          </p:cNvSpPr>
          <p:nvPr userDrawn="1"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C57EC9A4-B98A-45F3-8020-152340DC5255}" type="slidenum">
              <a:rPr lang="en-US" smtClean="0">
                <a:solidFill>
                  <a:srgbClr val="192D3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92D38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B5A16D-2A34-FF35-FCA3-9715CF259A8D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79425" y="476250"/>
            <a:ext cx="3584575" cy="1941513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8A30694-91D1-FEB2-178E-F67F6E8BB8F8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479425" y="2534856"/>
            <a:ext cx="3584576" cy="384689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4EB8418-6F55-1E02-0EC9-E5B61261E210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5808981" y="0"/>
            <a:ext cx="6383019" cy="465582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0F6188D-6E9F-929F-C618-4B2D1F731437}"/>
              </a:ext>
            </a:extLst>
          </p:cNvPr>
          <p:cNvSpPr>
            <a:spLocks noGrp="1"/>
          </p:cNvSpPr>
          <p:nvPr userDrawn="1">
            <p:ph type="ftr" sz="quarter" idx="17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192D38"/>
              </a:solidFill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8D2AB35-80D9-1921-3268-481F8E8C4C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346754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ry (0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1360B7-DE04-2BE5-64AB-DD54AE16BBC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C57EC9A4-B98A-45F3-8020-152340DC5255}" type="slidenum">
              <a:rPr lang="en-US" smtClean="0">
                <a:solidFill>
                  <a:srgbClr val="192D3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92D38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6355712-0EB3-A9DD-31E9-FD4A8E44F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6732612" cy="1164589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E09181CF-632C-17D7-D908-0FBE8DC4046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39775" y="476250"/>
            <a:ext cx="3772800" cy="11645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71196F8-D174-30D7-E7B8-EAC7EACA13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9425" y="1755775"/>
            <a:ext cx="11233150" cy="462597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B8C338-2D82-B823-C116-D99B0F0171D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192D38"/>
              </a:solidFill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DC4A8979-FF13-7EB8-1700-002A79990E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254768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Imagery (06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66F875B-03C2-C398-AC5A-D54FB4F56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475A41-DB90-2FF9-DAE3-828FCC38A1B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C57EC9A4-B98A-45F3-8020-152340DC5255}" type="slidenum">
              <a:rPr lang="en-US" smtClean="0">
                <a:solidFill>
                  <a:srgbClr val="192D3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92D38"/>
              </a:solidFill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4A0ECBE0-B809-85BB-00E6-02C2A15E7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76250"/>
            <a:ext cx="3377592" cy="185053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90C5D0ED-7219-7D7B-F97D-9B47CCE938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6" y="2464158"/>
            <a:ext cx="3377592" cy="3917592"/>
          </a:xfrm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CE00482-E335-95D5-472F-3033EDC1526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81488" y="0"/>
            <a:ext cx="7910512" cy="6858000"/>
          </a:xfrm>
          <a:custGeom>
            <a:avLst/>
            <a:gdLst>
              <a:gd name="connsiteX0" fmla="*/ 7643811 w 7910512"/>
              <a:gd name="connsiteY0" fmla="*/ 6434156 h 6858000"/>
              <a:gd name="connsiteX1" fmla="*/ 7600949 w 7910512"/>
              <a:gd name="connsiteY1" fmla="*/ 6475431 h 6858000"/>
              <a:gd name="connsiteX2" fmla="*/ 7559674 w 7910512"/>
              <a:gd name="connsiteY2" fmla="*/ 6475431 h 6858000"/>
              <a:gd name="connsiteX3" fmla="*/ 7559674 w 7910512"/>
              <a:gd name="connsiteY3" fmla="*/ 6563300 h 6858000"/>
              <a:gd name="connsiteX4" fmla="*/ 7600949 w 7910512"/>
              <a:gd name="connsiteY4" fmla="*/ 6605607 h 6858000"/>
              <a:gd name="connsiteX5" fmla="*/ 7600949 w 7910512"/>
              <a:gd name="connsiteY5" fmla="*/ 6475431 h 6858000"/>
              <a:gd name="connsiteX6" fmla="*/ 7685086 w 7910512"/>
              <a:gd name="connsiteY6" fmla="*/ 6475431 h 6858000"/>
              <a:gd name="connsiteX7" fmla="*/ 7685086 w 7910512"/>
              <a:gd name="connsiteY7" fmla="*/ 6434156 h 6858000"/>
              <a:gd name="connsiteX8" fmla="*/ 7643811 w 7910512"/>
              <a:gd name="connsiteY8" fmla="*/ 6434156 h 6858000"/>
              <a:gd name="connsiteX9" fmla="*/ 7516811 w 7910512"/>
              <a:gd name="connsiteY9" fmla="*/ 6434156 h 6858000"/>
              <a:gd name="connsiteX10" fmla="*/ 7475536 w 7910512"/>
              <a:gd name="connsiteY10" fmla="*/ 6475431 h 6858000"/>
              <a:gd name="connsiteX11" fmla="*/ 7432674 w 7910512"/>
              <a:gd name="connsiteY11" fmla="*/ 6519088 h 6858000"/>
              <a:gd name="connsiteX12" fmla="*/ 7432674 w 7910512"/>
              <a:gd name="connsiteY12" fmla="*/ 6562744 h 6858000"/>
              <a:gd name="connsiteX13" fmla="*/ 7475536 w 7910512"/>
              <a:gd name="connsiteY13" fmla="*/ 6562744 h 6858000"/>
              <a:gd name="connsiteX14" fmla="*/ 7475536 w 7910512"/>
              <a:gd name="connsiteY14" fmla="*/ 6605607 h 6858000"/>
              <a:gd name="connsiteX15" fmla="*/ 7516811 w 7910512"/>
              <a:gd name="connsiteY15" fmla="*/ 6605607 h 6858000"/>
              <a:gd name="connsiteX16" fmla="*/ 7559673 w 7910512"/>
              <a:gd name="connsiteY16" fmla="*/ 6562744 h 6858000"/>
              <a:gd name="connsiteX17" fmla="*/ 7475536 w 7910512"/>
              <a:gd name="connsiteY17" fmla="*/ 6562744 h 6858000"/>
              <a:gd name="connsiteX18" fmla="*/ 7475536 w 7910512"/>
              <a:gd name="connsiteY18" fmla="*/ 6475431 h 6858000"/>
              <a:gd name="connsiteX19" fmla="*/ 7559673 w 7910512"/>
              <a:gd name="connsiteY19" fmla="*/ 6475431 h 6858000"/>
              <a:gd name="connsiteX20" fmla="*/ 7559673 w 7910512"/>
              <a:gd name="connsiteY20" fmla="*/ 6434156 h 6858000"/>
              <a:gd name="connsiteX21" fmla="*/ 7516811 w 7910512"/>
              <a:gd name="connsiteY21" fmla="*/ 6434156 h 6858000"/>
              <a:gd name="connsiteX22" fmla="*/ 0 w 7910512"/>
              <a:gd name="connsiteY22" fmla="*/ 0 h 6858000"/>
              <a:gd name="connsiteX23" fmla="*/ 1814512 w 7910512"/>
              <a:gd name="connsiteY23" fmla="*/ 0 h 6858000"/>
              <a:gd name="connsiteX24" fmla="*/ 2302192 w 7910512"/>
              <a:gd name="connsiteY24" fmla="*/ 0 h 6858000"/>
              <a:gd name="connsiteX25" fmla="*/ 7910512 w 7910512"/>
              <a:gd name="connsiteY25" fmla="*/ 0 h 6858000"/>
              <a:gd name="connsiteX26" fmla="*/ 7910512 w 7910512"/>
              <a:gd name="connsiteY26" fmla="*/ 6858000 h 6858000"/>
              <a:gd name="connsiteX27" fmla="*/ 2302192 w 7910512"/>
              <a:gd name="connsiteY27" fmla="*/ 6858000 h 6858000"/>
              <a:gd name="connsiteX28" fmla="*/ 1814512 w 7910512"/>
              <a:gd name="connsiteY28" fmla="*/ 6858000 h 6858000"/>
              <a:gd name="connsiteX29" fmla="*/ 0 w 7910512"/>
              <a:gd name="connsiteY29" fmla="*/ 6858000 h 6858000"/>
              <a:gd name="connsiteX0" fmla="*/ 7643811 w 7910512"/>
              <a:gd name="connsiteY0" fmla="*/ 6434156 h 6858000"/>
              <a:gd name="connsiteX1" fmla="*/ 7600949 w 7910512"/>
              <a:gd name="connsiteY1" fmla="*/ 6475431 h 6858000"/>
              <a:gd name="connsiteX2" fmla="*/ 7559674 w 7910512"/>
              <a:gd name="connsiteY2" fmla="*/ 6475431 h 6858000"/>
              <a:gd name="connsiteX3" fmla="*/ 7559674 w 7910512"/>
              <a:gd name="connsiteY3" fmla="*/ 6563300 h 6858000"/>
              <a:gd name="connsiteX4" fmla="*/ 7600949 w 7910512"/>
              <a:gd name="connsiteY4" fmla="*/ 6605607 h 6858000"/>
              <a:gd name="connsiteX5" fmla="*/ 7600949 w 7910512"/>
              <a:gd name="connsiteY5" fmla="*/ 6475431 h 6858000"/>
              <a:gd name="connsiteX6" fmla="*/ 7685086 w 7910512"/>
              <a:gd name="connsiteY6" fmla="*/ 6475431 h 6858000"/>
              <a:gd name="connsiteX7" fmla="*/ 7685086 w 7910512"/>
              <a:gd name="connsiteY7" fmla="*/ 6434156 h 6858000"/>
              <a:gd name="connsiteX8" fmla="*/ 7643811 w 7910512"/>
              <a:gd name="connsiteY8" fmla="*/ 6434156 h 6858000"/>
              <a:gd name="connsiteX9" fmla="*/ 7516811 w 7910512"/>
              <a:gd name="connsiteY9" fmla="*/ 6434156 h 6858000"/>
              <a:gd name="connsiteX10" fmla="*/ 7475536 w 7910512"/>
              <a:gd name="connsiteY10" fmla="*/ 6475431 h 6858000"/>
              <a:gd name="connsiteX11" fmla="*/ 7432674 w 7910512"/>
              <a:gd name="connsiteY11" fmla="*/ 6519088 h 6858000"/>
              <a:gd name="connsiteX12" fmla="*/ 7432674 w 7910512"/>
              <a:gd name="connsiteY12" fmla="*/ 6562744 h 6858000"/>
              <a:gd name="connsiteX13" fmla="*/ 7475536 w 7910512"/>
              <a:gd name="connsiteY13" fmla="*/ 6562744 h 6858000"/>
              <a:gd name="connsiteX14" fmla="*/ 7475536 w 7910512"/>
              <a:gd name="connsiteY14" fmla="*/ 6605607 h 6858000"/>
              <a:gd name="connsiteX15" fmla="*/ 7516811 w 7910512"/>
              <a:gd name="connsiteY15" fmla="*/ 6605607 h 6858000"/>
              <a:gd name="connsiteX16" fmla="*/ 7559673 w 7910512"/>
              <a:gd name="connsiteY16" fmla="*/ 6562744 h 6858000"/>
              <a:gd name="connsiteX17" fmla="*/ 7475536 w 7910512"/>
              <a:gd name="connsiteY17" fmla="*/ 6562744 h 6858000"/>
              <a:gd name="connsiteX18" fmla="*/ 7475536 w 7910512"/>
              <a:gd name="connsiteY18" fmla="*/ 6475431 h 6858000"/>
              <a:gd name="connsiteX19" fmla="*/ 7559673 w 7910512"/>
              <a:gd name="connsiteY19" fmla="*/ 6475431 h 6858000"/>
              <a:gd name="connsiteX20" fmla="*/ 7559673 w 7910512"/>
              <a:gd name="connsiteY20" fmla="*/ 6434156 h 6858000"/>
              <a:gd name="connsiteX21" fmla="*/ 7516811 w 7910512"/>
              <a:gd name="connsiteY21" fmla="*/ 6434156 h 6858000"/>
              <a:gd name="connsiteX22" fmla="*/ 0 w 7910512"/>
              <a:gd name="connsiteY22" fmla="*/ 0 h 6858000"/>
              <a:gd name="connsiteX23" fmla="*/ 2302192 w 7910512"/>
              <a:gd name="connsiteY23" fmla="*/ 0 h 6858000"/>
              <a:gd name="connsiteX24" fmla="*/ 7910512 w 7910512"/>
              <a:gd name="connsiteY24" fmla="*/ 0 h 6858000"/>
              <a:gd name="connsiteX25" fmla="*/ 7910512 w 7910512"/>
              <a:gd name="connsiteY25" fmla="*/ 6858000 h 6858000"/>
              <a:gd name="connsiteX26" fmla="*/ 2302192 w 7910512"/>
              <a:gd name="connsiteY26" fmla="*/ 6858000 h 6858000"/>
              <a:gd name="connsiteX27" fmla="*/ 1814512 w 7910512"/>
              <a:gd name="connsiteY27" fmla="*/ 6858000 h 6858000"/>
              <a:gd name="connsiteX28" fmla="*/ 0 w 7910512"/>
              <a:gd name="connsiteY28" fmla="*/ 6858000 h 6858000"/>
              <a:gd name="connsiteX29" fmla="*/ 0 w 7910512"/>
              <a:gd name="connsiteY29" fmla="*/ 0 h 6858000"/>
              <a:gd name="connsiteX0" fmla="*/ 7643811 w 7910512"/>
              <a:gd name="connsiteY0" fmla="*/ 6434156 h 6858000"/>
              <a:gd name="connsiteX1" fmla="*/ 7600949 w 7910512"/>
              <a:gd name="connsiteY1" fmla="*/ 6475431 h 6858000"/>
              <a:gd name="connsiteX2" fmla="*/ 7559674 w 7910512"/>
              <a:gd name="connsiteY2" fmla="*/ 6475431 h 6858000"/>
              <a:gd name="connsiteX3" fmla="*/ 7559674 w 7910512"/>
              <a:gd name="connsiteY3" fmla="*/ 6563300 h 6858000"/>
              <a:gd name="connsiteX4" fmla="*/ 7600949 w 7910512"/>
              <a:gd name="connsiteY4" fmla="*/ 6605607 h 6858000"/>
              <a:gd name="connsiteX5" fmla="*/ 7600949 w 7910512"/>
              <a:gd name="connsiteY5" fmla="*/ 6475431 h 6858000"/>
              <a:gd name="connsiteX6" fmla="*/ 7685086 w 7910512"/>
              <a:gd name="connsiteY6" fmla="*/ 6475431 h 6858000"/>
              <a:gd name="connsiteX7" fmla="*/ 7685086 w 7910512"/>
              <a:gd name="connsiteY7" fmla="*/ 6434156 h 6858000"/>
              <a:gd name="connsiteX8" fmla="*/ 7643811 w 7910512"/>
              <a:gd name="connsiteY8" fmla="*/ 6434156 h 6858000"/>
              <a:gd name="connsiteX9" fmla="*/ 7516811 w 7910512"/>
              <a:gd name="connsiteY9" fmla="*/ 6434156 h 6858000"/>
              <a:gd name="connsiteX10" fmla="*/ 7475536 w 7910512"/>
              <a:gd name="connsiteY10" fmla="*/ 6475431 h 6858000"/>
              <a:gd name="connsiteX11" fmla="*/ 7432674 w 7910512"/>
              <a:gd name="connsiteY11" fmla="*/ 6519088 h 6858000"/>
              <a:gd name="connsiteX12" fmla="*/ 7432674 w 7910512"/>
              <a:gd name="connsiteY12" fmla="*/ 6562744 h 6858000"/>
              <a:gd name="connsiteX13" fmla="*/ 7475536 w 7910512"/>
              <a:gd name="connsiteY13" fmla="*/ 6562744 h 6858000"/>
              <a:gd name="connsiteX14" fmla="*/ 7475536 w 7910512"/>
              <a:gd name="connsiteY14" fmla="*/ 6605607 h 6858000"/>
              <a:gd name="connsiteX15" fmla="*/ 7516811 w 7910512"/>
              <a:gd name="connsiteY15" fmla="*/ 6605607 h 6858000"/>
              <a:gd name="connsiteX16" fmla="*/ 7559673 w 7910512"/>
              <a:gd name="connsiteY16" fmla="*/ 6562744 h 6858000"/>
              <a:gd name="connsiteX17" fmla="*/ 7475536 w 7910512"/>
              <a:gd name="connsiteY17" fmla="*/ 6562744 h 6858000"/>
              <a:gd name="connsiteX18" fmla="*/ 7475536 w 7910512"/>
              <a:gd name="connsiteY18" fmla="*/ 6475431 h 6858000"/>
              <a:gd name="connsiteX19" fmla="*/ 7559673 w 7910512"/>
              <a:gd name="connsiteY19" fmla="*/ 6475431 h 6858000"/>
              <a:gd name="connsiteX20" fmla="*/ 7559673 w 7910512"/>
              <a:gd name="connsiteY20" fmla="*/ 6434156 h 6858000"/>
              <a:gd name="connsiteX21" fmla="*/ 7516811 w 7910512"/>
              <a:gd name="connsiteY21" fmla="*/ 6434156 h 6858000"/>
              <a:gd name="connsiteX22" fmla="*/ 0 w 7910512"/>
              <a:gd name="connsiteY22" fmla="*/ 0 h 6858000"/>
              <a:gd name="connsiteX23" fmla="*/ 7910512 w 7910512"/>
              <a:gd name="connsiteY23" fmla="*/ 0 h 6858000"/>
              <a:gd name="connsiteX24" fmla="*/ 7910512 w 7910512"/>
              <a:gd name="connsiteY24" fmla="*/ 6858000 h 6858000"/>
              <a:gd name="connsiteX25" fmla="*/ 2302192 w 7910512"/>
              <a:gd name="connsiteY25" fmla="*/ 6858000 h 6858000"/>
              <a:gd name="connsiteX26" fmla="*/ 1814512 w 7910512"/>
              <a:gd name="connsiteY26" fmla="*/ 6858000 h 6858000"/>
              <a:gd name="connsiteX27" fmla="*/ 0 w 7910512"/>
              <a:gd name="connsiteY27" fmla="*/ 6858000 h 6858000"/>
              <a:gd name="connsiteX28" fmla="*/ 0 w 7910512"/>
              <a:gd name="connsiteY28" fmla="*/ 0 h 6858000"/>
              <a:gd name="connsiteX0" fmla="*/ 7643811 w 7910512"/>
              <a:gd name="connsiteY0" fmla="*/ 6434156 h 6858000"/>
              <a:gd name="connsiteX1" fmla="*/ 7600949 w 7910512"/>
              <a:gd name="connsiteY1" fmla="*/ 6475431 h 6858000"/>
              <a:gd name="connsiteX2" fmla="*/ 7559674 w 7910512"/>
              <a:gd name="connsiteY2" fmla="*/ 6475431 h 6858000"/>
              <a:gd name="connsiteX3" fmla="*/ 7559674 w 7910512"/>
              <a:gd name="connsiteY3" fmla="*/ 6563300 h 6858000"/>
              <a:gd name="connsiteX4" fmla="*/ 7600949 w 7910512"/>
              <a:gd name="connsiteY4" fmla="*/ 6605607 h 6858000"/>
              <a:gd name="connsiteX5" fmla="*/ 7600949 w 7910512"/>
              <a:gd name="connsiteY5" fmla="*/ 6475431 h 6858000"/>
              <a:gd name="connsiteX6" fmla="*/ 7685086 w 7910512"/>
              <a:gd name="connsiteY6" fmla="*/ 6475431 h 6858000"/>
              <a:gd name="connsiteX7" fmla="*/ 7685086 w 7910512"/>
              <a:gd name="connsiteY7" fmla="*/ 6434156 h 6858000"/>
              <a:gd name="connsiteX8" fmla="*/ 7643811 w 7910512"/>
              <a:gd name="connsiteY8" fmla="*/ 6434156 h 6858000"/>
              <a:gd name="connsiteX9" fmla="*/ 7516811 w 7910512"/>
              <a:gd name="connsiteY9" fmla="*/ 6434156 h 6858000"/>
              <a:gd name="connsiteX10" fmla="*/ 7475536 w 7910512"/>
              <a:gd name="connsiteY10" fmla="*/ 6475431 h 6858000"/>
              <a:gd name="connsiteX11" fmla="*/ 7432674 w 7910512"/>
              <a:gd name="connsiteY11" fmla="*/ 6519088 h 6858000"/>
              <a:gd name="connsiteX12" fmla="*/ 7432674 w 7910512"/>
              <a:gd name="connsiteY12" fmla="*/ 6562744 h 6858000"/>
              <a:gd name="connsiteX13" fmla="*/ 7475536 w 7910512"/>
              <a:gd name="connsiteY13" fmla="*/ 6562744 h 6858000"/>
              <a:gd name="connsiteX14" fmla="*/ 7475536 w 7910512"/>
              <a:gd name="connsiteY14" fmla="*/ 6605607 h 6858000"/>
              <a:gd name="connsiteX15" fmla="*/ 7516811 w 7910512"/>
              <a:gd name="connsiteY15" fmla="*/ 6605607 h 6858000"/>
              <a:gd name="connsiteX16" fmla="*/ 7559673 w 7910512"/>
              <a:gd name="connsiteY16" fmla="*/ 6562744 h 6858000"/>
              <a:gd name="connsiteX17" fmla="*/ 7475536 w 7910512"/>
              <a:gd name="connsiteY17" fmla="*/ 6562744 h 6858000"/>
              <a:gd name="connsiteX18" fmla="*/ 7475536 w 7910512"/>
              <a:gd name="connsiteY18" fmla="*/ 6475431 h 6858000"/>
              <a:gd name="connsiteX19" fmla="*/ 7559673 w 7910512"/>
              <a:gd name="connsiteY19" fmla="*/ 6475431 h 6858000"/>
              <a:gd name="connsiteX20" fmla="*/ 7559673 w 7910512"/>
              <a:gd name="connsiteY20" fmla="*/ 6434156 h 6858000"/>
              <a:gd name="connsiteX21" fmla="*/ 7516811 w 7910512"/>
              <a:gd name="connsiteY21" fmla="*/ 6434156 h 6858000"/>
              <a:gd name="connsiteX22" fmla="*/ 0 w 7910512"/>
              <a:gd name="connsiteY22" fmla="*/ 0 h 6858000"/>
              <a:gd name="connsiteX23" fmla="*/ 7910512 w 7910512"/>
              <a:gd name="connsiteY23" fmla="*/ 0 h 6858000"/>
              <a:gd name="connsiteX24" fmla="*/ 7910512 w 7910512"/>
              <a:gd name="connsiteY24" fmla="*/ 6858000 h 6858000"/>
              <a:gd name="connsiteX25" fmla="*/ 1814512 w 7910512"/>
              <a:gd name="connsiteY25" fmla="*/ 6858000 h 6858000"/>
              <a:gd name="connsiteX26" fmla="*/ 0 w 7910512"/>
              <a:gd name="connsiteY26" fmla="*/ 6858000 h 6858000"/>
              <a:gd name="connsiteX27" fmla="*/ 0 w 7910512"/>
              <a:gd name="connsiteY27" fmla="*/ 0 h 6858000"/>
              <a:gd name="connsiteX0" fmla="*/ 7643811 w 7910512"/>
              <a:gd name="connsiteY0" fmla="*/ 6434156 h 6858000"/>
              <a:gd name="connsiteX1" fmla="*/ 7600949 w 7910512"/>
              <a:gd name="connsiteY1" fmla="*/ 6475431 h 6858000"/>
              <a:gd name="connsiteX2" fmla="*/ 7559674 w 7910512"/>
              <a:gd name="connsiteY2" fmla="*/ 6475431 h 6858000"/>
              <a:gd name="connsiteX3" fmla="*/ 7559674 w 7910512"/>
              <a:gd name="connsiteY3" fmla="*/ 6563300 h 6858000"/>
              <a:gd name="connsiteX4" fmla="*/ 7600949 w 7910512"/>
              <a:gd name="connsiteY4" fmla="*/ 6605607 h 6858000"/>
              <a:gd name="connsiteX5" fmla="*/ 7600949 w 7910512"/>
              <a:gd name="connsiteY5" fmla="*/ 6475431 h 6858000"/>
              <a:gd name="connsiteX6" fmla="*/ 7685086 w 7910512"/>
              <a:gd name="connsiteY6" fmla="*/ 6475431 h 6858000"/>
              <a:gd name="connsiteX7" fmla="*/ 7685086 w 7910512"/>
              <a:gd name="connsiteY7" fmla="*/ 6434156 h 6858000"/>
              <a:gd name="connsiteX8" fmla="*/ 7643811 w 7910512"/>
              <a:gd name="connsiteY8" fmla="*/ 6434156 h 6858000"/>
              <a:gd name="connsiteX9" fmla="*/ 7516811 w 7910512"/>
              <a:gd name="connsiteY9" fmla="*/ 6434156 h 6858000"/>
              <a:gd name="connsiteX10" fmla="*/ 7475536 w 7910512"/>
              <a:gd name="connsiteY10" fmla="*/ 6475431 h 6858000"/>
              <a:gd name="connsiteX11" fmla="*/ 7432674 w 7910512"/>
              <a:gd name="connsiteY11" fmla="*/ 6519088 h 6858000"/>
              <a:gd name="connsiteX12" fmla="*/ 7432674 w 7910512"/>
              <a:gd name="connsiteY12" fmla="*/ 6562744 h 6858000"/>
              <a:gd name="connsiteX13" fmla="*/ 7475536 w 7910512"/>
              <a:gd name="connsiteY13" fmla="*/ 6562744 h 6858000"/>
              <a:gd name="connsiteX14" fmla="*/ 7475536 w 7910512"/>
              <a:gd name="connsiteY14" fmla="*/ 6605607 h 6858000"/>
              <a:gd name="connsiteX15" fmla="*/ 7516811 w 7910512"/>
              <a:gd name="connsiteY15" fmla="*/ 6605607 h 6858000"/>
              <a:gd name="connsiteX16" fmla="*/ 7559673 w 7910512"/>
              <a:gd name="connsiteY16" fmla="*/ 6562744 h 6858000"/>
              <a:gd name="connsiteX17" fmla="*/ 7475536 w 7910512"/>
              <a:gd name="connsiteY17" fmla="*/ 6562744 h 6858000"/>
              <a:gd name="connsiteX18" fmla="*/ 7475536 w 7910512"/>
              <a:gd name="connsiteY18" fmla="*/ 6475431 h 6858000"/>
              <a:gd name="connsiteX19" fmla="*/ 7559673 w 7910512"/>
              <a:gd name="connsiteY19" fmla="*/ 6475431 h 6858000"/>
              <a:gd name="connsiteX20" fmla="*/ 7559673 w 7910512"/>
              <a:gd name="connsiteY20" fmla="*/ 6434156 h 6858000"/>
              <a:gd name="connsiteX21" fmla="*/ 7516811 w 7910512"/>
              <a:gd name="connsiteY21" fmla="*/ 6434156 h 6858000"/>
              <a:gd name="connsiteX22" fmla="*/ 0 w 7910512"/>
              <a:gd name="connsiteY22" fmla="*/ 0 h 6858000"/>
              <a:gd name="connsiteX23" fmla="*/ 7910512 w 7910512"/>
              <a:gd name="connsiteY23" fmla="*/ 0 h 6858000"/>
              <a:gd name="connsiteX24" fmla="*/ 7910512 w 7910512"/>
              <a:gd name="connsiteY24" fmla="*/ 6858000 h 6858000"/>
              <a:gd name="connsiteX25" fmla="*/ 0 w 7910512"/>
              <a:gd name="connsiteY25" fmla="*/ 6858000 h 6858000"/>
              <a:gd name="connsiteX26" fmla="*/ 0 w 7910512"/>
              <a:gd name="connsiteY2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910512" h="6858000">
                <a:moveTo>
                  <a:pt x="7643811" y="6434156"/>
                </a:moveTo>
                <a:lnTo>
                  <a:pt x="7600949" y="6475431"/>
                </a:lnTo>
                <a:lnTo>
                  <a:pt x="7559674" y="6475431"/>
                </a:lnTo>
                <a:lnTo>
                  <a:pt x="7559674" y="6563300"/>
                </a:lnTo>
                <a:cubicBezTo>
                  <a:pt x="7559674" y="6586081"/>
                  <a:pt x="7578724" y="6605607"/>
                  <a:pt x="7600949" y="6605607"/>
                </a:cubicBezTo>
                <a:lnTo>
                  <a:pt x="7600949" y="6475431"/>
                </a:lnTo>
                <a:lnTo>
                  <a:pt x="7685086" y="6475431"/>
                </a:lnTo>
                <a:lnTo>
                  <a:pt x="7685086" y="6434156"/>
                </a:lnTo>
                <a:lnTo>
                  <a:pt x="7643811" y="6434156"/>
                </a:lnTo>
                <a:close/>
                <a:moveTo>
                  <a:pt x="7516811" y="6434156"/>
                </a:moveTo>
                <a:cubicBezTo>
                  <a:pt x="7494586" y="6434156"/>
                  <a:pt x="7475536" y="6453206"/>
                  <a:pt x="7475536" y="6475431"/>
                </a:cubicBezTo>
                <a:cubicBezTo>
                  <a:pt x="7451724" y="6475431"/>
                  <a:pt x="7432674" y="6494834"/>
                  <a:pt x="7432674" y="6519088"/>
                </a:cubicBezTo>
                <a:lnTo>
                  <a:pt x="7432674" y="6562744"/>
                </a:lnTo>
                <a:lnTo>
                  <a:pt x="7475536" y="6562744"/>
                </a:lnTo>
                <a:lnTo>
                  <a:pt x="7475536" y="6605607"/>
                </a:lnTo>
                <a:lnTo>
                  <a:pt x="7516811" y="6605607"/>
                </a:lnTo>
                <a:cubicBezTo>
                  <a:pt x="7540623" y="6605607"/>
                  <a:pt x="7559673" y="6585824"/>
                  <a:pt x="7559673" y="6562744"/>
                </a:cubicBezTo>
                <a:lnTo>
                  <a:pt x="7475536" y="6562744"/>
                </a:lnTo>
                <a:lnTo>
                  <a:pt x="7475536" y="6475431"/>
                </a:lnTo>
                <a:lnTo>
                  <a:pt x="7559673" y="6475431"/>
                </a:lnTo>
                <a:lnTo>
                  <a:pt x="7559673" y="6434156"/>
                </a:lnTo>
                <a:lnTo>
                  <a:pt x="7516811" y="6434156"/>
                </a:lnTo>
                <a:close/>
                <a:moveTo>
                  <a:pt x="0" y="0"/>
                </a:moveTo>
                <a:lnTo>
                  <a:pt x="7910512" y="0"/>
                </a:lnTo>
                <a:lnTo>
                  <a:pt x="79105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5229C-A6EA-4589-4C4B-665ADFD0E26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192D38"/>
              </a:solidFill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158692E-F879-EC2C-EA9B-7AEBF5547F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3595E1-8E0E-11BA-310F-4AC55183DB1A}"/>
              </a:ext>
            </a:extLst>
          </p:cNvPr>
          <p:cNvSpPr/>
          <p:nvPr userDrawn="1"/>
        </p:nvSpPr>
        <p:spPr>
          <a:xfrm>
            <a:off x="0" y="6880720"/>
            <a:ext cx="12192000" cy="3038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/>
              <a:t>To change the logo color (to improve contrast against image): Right-click the slide background &gt; Format Background &gt; Solid Fill &gt; &amp; select either the Dark Grey or Light Grey</a:t>
            </a:r>
          </a:p>
        </p:txBody>
      </p:sp>
    </p:spTree>
    <p:extLst>
      <p:ext uri="{BB962C8B-B14F-4D97-AF65-F5344CB8AC3E}">
        <p14:creationId xmlns:p14="http://schemas.microsoft.com/office/powerpoint/2010/main" val="297535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ry (0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FFF009-3513-012A-AE76-FB203575A81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C57EC9A4-B98A-45F3-8020-152340DC5255}" type="slidenum">
              <a:rPr lang="en-US" smtClean="0">
                <a:solidFill>
                  <a:srgbClr val="192D3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92D38"/>
              </a:solidFill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90674901-B53D-5920-1A78-D10434C65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4795200" cy="11896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5DE0B11-9F7F-FA1A-3FFE-6AC3074A11E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9425" y="1755775"/>
            <a:ext cx="4795200" cy="4625975"/>
          </a:xfrm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320D63F3-7BB9-2482-A64B-4154995000E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476250"/>
            <a:ext cx="5616575" cy="321183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8B18E72-5B3B-0277-183E-8695A7454D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1" y="3940838"/>
            <a:ext cx="2682240" cy="24409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B791905-05DF-F931-8F30-EBB4CC148C7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30335" y="3940838"/>
            <a:ext cx="2682240" cy="24409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490AB-1D81-A07D-D052-50297D0A2E3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192D38"/>
              </a:solidFill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EC5D2B5-28AB-E515-D21C-DD114B39F4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29916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ry (0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1240C-CBB3-7769-A8AE-A18BBB21015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C57EC9A4-B98A-45F3-8020-152340DC5255}" type="slidenum">
              <a:rPr lang="en-US" smtClean="0">
                <a:solidFill>
                  <a:srgbClr val="192D3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92D38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7757B3-CD05-1201-C30E-684FFD3BD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3589655" cy="2138680"/>
          </a:xfrm>
        </p:spPr>
        <p:txBody>
          <a:bodyPr anchor="t" anchorCtr="0"/>
          <a:lstStyle>
            <a:lvl1pPr>
              <a:defRPr b="1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B4EF5FC2-BA97-E15B-BAF2-BF7E145F9AE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301173" y="476250"/>
            <a:ext cx="3589655" cy="21386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B4ADD3E3-1537-A8CF-621A-47F508CE49A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22920" y="476250"/>
            <a:ext cx="3589656" cy="21386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8B18E72-5B3B-0277-183E-8695A7454D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9424" y="2874038"/>
            <a:ext cx="3589656" cy="35019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561EACA5-FAEC-F95F-5069-14E6DF8072A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01172" y="2874038"/>
            <a:ext cx="3589656" cy="35019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47EAAFC-14DB-5954-8ED4-55CC3E6721C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919" y="2874038"/>
            <a:ext cx="3589656" cy="35019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E1E854-E1B2-0106-8E9A-68F47A31291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192D38"/>
              </a:solidFill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78F1D295-84BF-34D1-837C-32C39D7420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215987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ry (0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F03373-39B0-83B5-C946-4ACF11972C9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C57EC9A4-B98A-45F3-8020-152340DC5255}" type="slidenum">
              <a:rPr lang="en-US" smtClean="0">
                <a:solidFill>
                  <a:srgbClr val="192D3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92D38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7757B3-CD05-1201-C30E-684FFD3BD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4046855" cy="2138680"/>
          </a:xfrm>
        </p:spPr>
        <p:txBody>
          <a:bodyPr anchor="t" anchorCtr="0"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B4EF5FC2-BA97-E15B-BAF2-BF7E145F9AE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05705" y="476250"/>
            <a:ext cx="3220095" cy="25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B4ADD3E3-1537-A8CF-621A-47F508CE49A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88680" y="476250"/>
            <a:ext cx="3223895" cy="25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561EACA5-FAEC-F95F-5069-14E6DF8072A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01906" y="3366206"/>
            <a:ext cx="3223894" cy="301554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47EAAFC-14DB-5954-8ED4-55CC3E6721C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88680" y="3366206"/>
            <a:ext cx="3223896" cy="301554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F02BEB-315A-EF81-E93C-C01AEE55105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192D38"/>
              </a:solidFill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7DD9096E-2814-1FE1-50A8-3CEB3EE5CD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1727" y="6496685"/>
            <a:ext cx="5288378" cy="308928"/>
          </a:xfrm>
        </p:spPr>
        <p:txBody>
          <a:bodyPr/>
          <a:lstStyle>
            <a:lvl1pPr>
              <a:spcBef>
                <a:spcPts val="0"/>
              </a:spcBef>
              <a:defRPr sz="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427772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9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64.xml"/><Relationship Id="rId34" Type="http://schemas.openxmlformats.org/officeDocument/2006/relationships/slideLayout" Target="../slideLayouts/slideLayout77.xml"/><Relationship Id="rId42" Type="http://schemas.openxmlformats.org/officeDocument/2006/relationships/slideLayout" Target="../slideLayouts/slideLayout85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41" Type="http://schemas.openxmlformats.org/officeDocument/2006/relationships/slideLayout" Target="../slideLayouts/slideLayout84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37" Type="http://schemas.openxmlformats.org/officeDocument/2006/relationships/slideLayout" Target="../slideLayouts/slideLayout80.xml"/><Relationship Id="rId40" Type="http://schemas.openxmlformats.org/officeDocument/2006/relationships/slideLayout" Target="../slideLayouts/slideLayout83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36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slideLayout" Target="../slideLayouts/slideLayout78.xml"/><Relationship Id="rId43" Type="http://schemas.openxmlformats.org/officeDocument/2006/relationships/theme" Target="../theme/theme2.xml"/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38" Type="http://schemas.openxmlformats.org/officeDocument/2006/relationships/slideLayout" Target="../slideLayouts/slideLayout8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88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0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192D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CF3789-D2BA-EACE-E1C8-24EE47033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76249"/>
            <a:ext cx="11233151" cy="11207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0AB2AB-2C6E-E458-1390-B4D6F7427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755776"/>
            <a:ext cx="11233150" cy="46197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CA346-CE62-8D5D-62D2-E7BE8AADC9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424" y="6496685"/>
            <a:ext cx="5530851" cy="228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D29EE-DB6D-0A4B-23D6-BDAB1EF2F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3043" y="6496686"/>
            <a:ext cx="224108" cy="2285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ACC89A2-0FB1-BECE-2C28-7337C1D4BC57}"/>
              </a:ext>
            </a:extLst>
          </p:cNvPr>
          <p:cNvSpPr>
            <a:spLocks/>
          </p:cNvSpPr>
          <p:nvPr userDrawn="1"/>
        </p:nvSpPr>
        <p:spPr bwMode="auto">
          <a:xfrm>
            <a:off x="11714162" y="6434156"/>
            <a:ext cx="252412" cy="171451"/>
          </a:xfrm>
          <a:custGeom>
            <a:avLst/>
            <a:gdLst>
              <a:gd name="connsiteX0" fmla="*/ 42862 w 252412"/>
              <a:gd name="connsiteY0" fmla="*/ 128588 h 171451"/>
              <a:gd name="connsiteX1" fmla="*/ 126999 w 252412"/>
              <a:gd name="connsiteY1" fmla="*/ 128588 h 171451"/>
              <a:gd name="connsiteX2" fmla="*/ 84137 w 252412"/>
              <a:gd name="connsiteY2" fmla="*/ 171451 h 171451"/>
              <a:gd name="connsiteX3" fmla="*/ 42862 w 252412"/>
              <a:gd name="connsiteY3" fmla="*/ 171451 h 171451"/>
              <a:gd name="connsiteX4" fmla="*/ 42862 w 252412"/>
              <a:gd name="connsiteY4" fmla="*/ 128588 h 171451"/>
              <a:gd name="connsiteX5" fmla="*/ 127000 w 252412"/>
              <a:gd name="connsiteY5" fmla="*/ 41275 h 171451"/>
              <a:gd name="connsiteX6" fmla="*/ 168275 w 252412"/>
              <a:gd name="connsiteY6" fmla="*/ 41275 h 171451"/>
              <a:gd name="connsiteX7" fmla="*/ 168275 w 252412"/>
              <a:gd name="connsiteY7" fmla="*/ 171451 h 171451"/>
              <a:gd name="connsiteX8" fmla="*/ 127000 w 252412"/>
              <a:gd name="connsiteY8" fmla="*/ 129144 h 171451"/>
              <a:gd name="connsiteX9" fmla="*/ 127000 w 252412"/>
              <a:gd name="connsiteY9" fmla="*/ 41275 h 171451"/>
              <a:gd name="connsiteX10" fmla="*/ 42862 w 252412"/>
              <a:gd name="connsiteY10" fmla="*/ 41275 h 171451"/>
              <a:gd name="connsiteX11" fmla="*/ 42862 w 252412"/>
              <a:gd name="connsiteY11" fmla="*/ 128588 h 171451"/>
              <a:gd name="connsiteX12" fmla="*/ 0 w 252412"/>
              <a:gd name="connsiteY12" fmla="*/ 128588 h 171451"/>
              <a:gd name="connsiteX13" fmla="*/ 0 w 252412"/>
              <a:gd name="connsiteY13" fmla="*/ 84932 h 171451"/>
              <a:gd name="connsiteX14" fmla="*/ 42862 w 252412"/>
              <a:gd name="connsiteY14" fmla="*/ 41275 h 171451"/>
              <a:gd name="connsiteX15" fmla="*/ 211137 w 252412"/>
              <a:gd name="connsiteY15" fmla="*/ 0 h 171451"/>
              <a:gd name="connsiteX16" fmla="*/ 252412 w 252412"/>
              <a:gd name="connsiteY16" fmla="*/ 0 h 171451"/>
              <a:gd name="connsiteX17" fmla="*/ 252412 w 252412"/>
              <a:gd name="connsiteY17" fmla="*/ 41275 h 171451"/>
              <a:gd name="connsiteX18" fmla="*/ 168275 w 252412"/>
              <a:gd name="connsiteY18" fmla="*/ 41275 h 171451"/>
              <a:gd name="connsiteX19" fmla="*/ 211137 w 252412"/>
              <a:gd name="connsiteY19" fmla="*/ 0 h 171451"/>
              <a:gd name="connsiteX20" fmla="*/ 84137 w 252412"/>
              <a:gd name="connsiteY20" fmla="*/ 0 h 171451"/>
              <a:gd name="connsiteX21" fmla="*/ 126999 w 252412"/>
              <a:gd name="connsiteY21" fmla="*/ 0 h 171451"/>
              <a:gd name="connsiteX22" fmla="*/ 126999 w 252412"/>
              <a:gd name="connsiteY22" fmla="*/ 41275 h 171451"/>
              <a:gd name="connsiteX23" fmla="*/ 42862 w 252412"/>
              <a:gd name="connsiteY23" fmla="*/ 41275 h 171451"/>
              <a:gd name="connsiteX24" fmla="*/ 84137 w 252412"/>
              <a:gd name="connsiteY24" fmla="*/ 0 h 17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2412" h="171451">
                <a:moveTo>
                  <a:pt x="42862" y="128588"/>
                </a:moveTo>
                <a:cubicBezTo>
                  <a:pt x="42862" y="128588"/>
                  <a:pt x="42862" y="128588"/>
                  <a:pt x="126999" y="128588"/>
                </a:cubicBezTo>
                <a:cubicBezTo>
                  <a:pt x="126999" y="151668"/>
                  <a:pt x="107949" y="171451"/>
                  <a:pt x="84137" y="171451"/>
                </a:cubicBezTo>
                <a:lnTo>
                  <a:pt x="42862" y="171451"/>
                </a:lnTo>
                <a:cubicBezTo>
                  <a:pt x="42862" y="171451"/>
                  <a:pt x="42862" y="171451"/>
                  <a:pt x="42862" y="128588"/>
                </a:cubicBezTo>
                <a:close/>
                <a:moveTo>
                  <a:pt x="127000" y="41275"/>
                </a:moveTo>
                <a:cubicBezTo>
                  <a:pt x="127000" y="41275"/>
                  <a:pt x="127000" y="41275"/>
                  <a:pt x="168275" y="41275"/>
                </a:cubicBezTo>
                <a:cubicBezTo>
                  <a:pt x="168275" y="41275"/>
                  <a:pt x="168275" y="41275"/>
                  <a:pt x="168275" y="171451"/>
                </a:cubicBezTo>
                <a:cubicBezTo>
                  <a:pt x="146050" y="171451"/>
                  <a:pt x="127000" y="151925"/>
                  <a:pt x="127000" y="129144"/>
                </a:cubicBezTo>
                <a:cubicBezTo>
                  <a:pt x="127000" y="129144"/>
                  <a:pt x="127000" y="129144"/>
                  <a:pt x="127000" y="41275"/>
                </a:cubicBezTo>
                <a:close/>
                <a:moveTo>
                  <a:pt x="42862" y="41275"/>
                </a:moveTo>
                <a:cubicBezTo>
                  <a:pt x="42862" y="41275"/>
                  <a:pt x="42862" y="41275"/>
                  <a:pt x="42862" y="128588"/>
                </a:cubicBezTo>
                <a:cubicBezTo>
                  <a:pt x="42862" y="128588"/>
                  <a:pt x="42862" y="128588"/>
                  <a:pt x="0" y="128588"/>
                </a:cubicBezTo>
                <a:cubicBezTo>
                  <a:pt x="0" y="128588"/>
                  <a:pt x="0" y="128588"/>
                  <a:pt x="0" y="84932"/>
                </a:cubicBezTo>
                <a:cubicBezTo>
                  <a:pt x="0" y="60678"/>
                  <a:pt x="19050" y="41275"/>
                  <a:pt x="42862" y="41275"/>
                </a:cubicBezTo>
                <a:close/>
                <a:moveTo>
                  <a:pt x="211137" y="0"/>
                </a:moveTo>
                <a:cubicBezTo>
                  <a:pt x="211137" y="0"/>
                  <a:pt x="211137" y="0"/>
                  <a:pt x="252412" y="0"/>
                </a:cubicBezTo>
                <a:cubicBezTo>
                  <a:pt x="252412" y="0"/>
                  <a:pt x="252412" y="0"/>
                  <a:pt x="252412" y="41275"/>
                </a:cubicBezTo>
                <a:lnTo>
                  <a:pt x="168275" y="41275"/>
                </a:lnTo>
                <a:cubicBezTo>
                  <a:pt x="168275" y="19050"/>
                  <a:pt x="187325" y="0"/>
                  <a:pt x="211137" y="0"/>
                </a:cubicBezTo>
                <a:close/>
                <a:moveTo>
                  <a:pt x="84137" y="0"/>
                </a:moveTo>
                <a:cubicBezTo>
                  <a:pt x="126999" y="0"/>
                  <a:pt x="126999" y="0"/>
                  <a:pt x="126999" y="0"/>
                </a:cubicBezTo>
                <a:cubicBezTo>
                  <a:pt x="126999" y="41275"/>
                  <a:pt x="126999" y="41275"/>
                  <a:pt x="126999" y="41275"/>
                </a:cubicBezTo>
                <a:lnTo>
                  <a:pt x="42862" y="41275"/>
                </a:lnTo>
                <a:cubicBezTo>
                  <a:pt x="42862" y="19050"/>
                  <a:pt x="61912" y="0"/>
                  <a:pt x="8413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73FCCA-AD88-3B1F-5549-10B45FC08F73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096000" y="6642100"/>
            <a:ext cx="698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8784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4106" r:id="rId2"/>
    <p:sldLayoutId id="2147483813" r:id="rId3"/>
    <p:sldLayoutId id="2147483814" r:id="rId4"/>
    <p:sldLayoutId id="2147483816" r:id="rId5"/>
    <p:sldLayoutId id="2147483817" r:id="rId6"/>
    <p:sldLayoutId id="2147483818" r:id="rId7"/>
    <p:sldLayoutId id="2147483836" r:id="rId8"/>
    <p:sldLayoutId id="2147483834" r:id="rId9"/>
    <p:sldLayoutId id="2147483822" r:id="rId10"/>
    <p:sldLayoutId id="2147483824" r:id="rId11"/>
    <p:sldLayoutId id="2147483825" r:id="rId12"/>
    <p:sldLayoutId id="2147483823" r:id="rId13"/>
    <p:sldLayoutId id="2147483906" r:id="rId14"/>
    <p:sldLayoutId id="2147483907" r:id="rId15"/>
    <p:sldLayoutId id="2147483908" r:id="rId16"/>
    <p:sldLayoutId id="2147483909" r:id="rId17"/>
    <p:sldLayoutId id="2147483826" r:id="rId18"/>
    <p:sldLayoutId id="2147483827" r:id="rId19"/>
    <p:sldLayoutId id="2147483829" r:id="rId20"/>
    <p:sldLayoutId id="2147483879" r:id="rId21"/>
    <p:sldLayoutId id="2147484102" r:id="rId22"/>
    <p:sldLayoutId id="2147483880" r:id="rId23"/>
    <p:sldLayoutId id="2147484103" r:id="rId24"/>
    <p:sldLayoutId id="2147483883" r:id="rId25"/>
    <p:sldLayoutId id="2147483830" r:id="rId26"/>
    <p:sldLayoutId id="2147483837" r:id="rId27"/>
    <p:sldLayoutId id="2147483832" r:id="rId28"/>
    <p:sldLayoutId id="2147483902" r:id="rId29"/>
    <p:sldLayoutId id="2147483867" r:id="rId30"/>
    <p:sldLayoutId id="2147483868" r:id="rId31"/>
    <p:sldLayoutId id="2147483869" r:id="rId32"/>
    <p:sldLayoutId id="2147483870" r:id="rId33"/>
    <p:sldLayoutId id="2147483871" r:id="rId34"/>
    <p:sldLayoutId id="2147483876" r:id="rId35"/>
    <p:sldLayoutId id="2147483882" r:id="rId36"/>
    <p:sldLayoutId id="2147483877" r:id="rId37"/>
    <p:sldLayoutId id="2147483884" r:id="rId38"/>
    <p:sldLayoutId id="2147483887" r:id="rId39"/>
    <p:sldLayoutId id="2147483890" r:id="rId40"/>
    <p:sldLayoutId id="2147484108" r:id="rId41"/>
    <p:sldLayoutId id="2147484111" r:id="rId42"/>
    <p:sldLayoutId id="2147484112" r:id="rId4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500"/>
        </a:spcBef>
        <a:buClr>
          <a:srgbClr val="C4DCE7"/>
        </a:buClr>
        <a:buFont typeface="Wingdings" panose="05000000000000000000" pitchFamily="2" charset="2"/>
        <a:buNone/>
        <a:defRPr sz="1300" kern="1200">
          <a:solidFill>
            <a:schemeClr val="bg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None/>
        <a:defRPr sz="1600" b="1" kern="1200">
          <a:solidFill>
            <a:schemeClr val="accent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800"/>
        </a:spcBef>
        <a:buClrTx/>
        <a:buFont typeface="Arial" panose="020B0604020202020204" pitchFamily="34" charset="0"/>
        <a:buNone/>
        <a:defRPr sz="1300" b="1" kern="1200">
          <a:solidFill>
            <a:schemeClr val="accent1"/>
          </a:solidFill>
          <a:latin typeface="+mn-lt"/>
          <a:ea typeface="+mn-ea"/>
          <a:cs typeface="+mn-cs"/>
        </a:defRPr>
      </a:lvl3pPr>
      <a:lvl4pPr marL="266700" indent="-266700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▪"/>
        <a:defRPr sz="1300" kern="1200">
          <a:solidFill>
            <a:schemeClr val="bg2"/>
          </a:solidFill>
          <a:latin typeface="+mn-lt"/>
          <a:ea typeface="+mn-ea"/>
          <a:cs typeface="+mn-cs"/>
        </a:defRPr>
      </a:lvl4pPr>
      <a:lvl5pPr marL="536575" indent="-269875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▫"/>
        <a:defRPr sz="1300" kern="1200">
          <a:solidFill>
            <a:schemeClr val="bg2"/>
          </a:solidFill>
          <a:latin typeface="+mn-lt"/>
          <a:ea typeface="+mn-ea"/>
          <a:cs typeface="+mn-cs"/>
        </a:defRPr>
      </a:lvl5pPr>
      <a:lvl6pPr marL="806450" indent="-269875" algn="l" defTabSz="914400" rtl="0" eaLnBrk="1" latinLnBrk="0" hangingPunct="1">
        <a:lnSpc>
          <a:spcPct val="90000"/>
        </a:lnSpc>
        <a:spcBef>
          <a:spcPts val="500"/>
        </a:spcBef>
        <a:buFont typeface="Bienvenue" panose="02000503000000020004" pitchFamily="2" charset="0"/>
        <a:buChar char="–"/>
        <a:defRPr sz="1300" kern="1200">
          <a:solidFill>
            <a:schemeClr val="bg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05" userDrawn="1">
          <p15:clr>
            <a:srgbClr val="F26B43"/>
          </p15:clr>
        </p15:guide>
        <p15:guide id="2" pos="3840">
          <p15:clr>
            <a:srgbClr val="F26B43"/>
          </p15:clr>
        </p15:guide>
        <p15:guide id="3" pos="302">
          <p15:clr>
            <a:srgbClr val="F26B43"/>
          </p15:clr>
        </p15:guide>
        <p15:guide id="4" orient="horz" pos="300">
          <p15:clr>
            <a:srgbClr val="F26B43"/>
          </p15:clr>
        </p15:guide>
        <p15:guide id="5" orient="horz" pos="4020">
          <p15:clr>
            <a:srgbClr val="F26B43"/>
          </p15:clr>
        </p15:guide>
        <p15:guide id="6" pos="7378">
          <p15:clr>
            <a:srgbClr val="F26B43"/>
          </p15:clr>
        </p15:guide>
        <p15:guide id="17" orient="horz" pos="92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CF3789-D2BA-EACE-E1C8-24EE47033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76249"/>
            <a:ext cx="11233151" cy="1119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0AB2AB-2C6E-E458-1390-B4D6F7427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756800"/>
            <a:ext cx="11233150" cy="46120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CA346-CE62-8D5D-62D2-E7BE8AADC9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425" y="6496685"/>
            <a:ext cx="5529263" cy="228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D29EE-DB6D-0A4B-23D6-BDAB1EF2F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3043" y="6496686"/>
            <a:ext cx="224108" cy="2285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 b="1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8A6F02E-18A4-5C59-98A5-AA5DA6DC2629}"/>
              </a:ext>
            </a:extLst>
          </p:cNvPr>
          <p:cNvSpPr>
            <a:spLocks/>
          </p:cNvSpPr>
          <p:nvPr userDrawn="1"/>
        </p:nvSpPr>
        <p:spPr bwMode="auto">
          <a:xfrm>
            <a:off x="11714162" y="6434156"/>
            <a:ext cx="252412" cy="171451"/>
          </a:xfrm>
          <a:custGeom>
            <a:avLst/>
            <a:gdLst>
              <a:gd name="connsiteX0" fmla="*/ 42862 w 252412"/>
              <a:gd name="connsiteY0" fmla="*/ 128588 h 171451"/>
              <a:gd name="connsiteX1" fmla="*/ 126999 w 252412"/>
              <a:gd name="connsiteY1" fmla="*/ 128588 h 171451"/>
              <a:gd name="connsiteX2" fmla="*/ 84137 w 252412"/>
              <a:gd name="connsiteY2" fmla="*/ 171451 h 171451"/>
              <a:gd name="connsiteX3" fmla="*/ 42862 w 252412"/>
              <a:gd name="connsiteY3" fmla="*/ 171451 h 171451"/>
              <a:gd name="connsiteX4" fmla="*/ 42862 w 252412"/>
              <a:gd name="connsiteY4" fmla="*/ 128588 h 171451"/>
              <a:gd name="connsiteX5" fmla="*/ 127000 w 252412"/>
              <a:gd name="connsiteY5" fmla="*/ 41275 h 171451"/>
              <a:gd name="connsiteX6" fmla="*/ 168275 w 252412"/>
              <a:gd name="connsiteY6" fmla="*/ 41275 h 171451"/>
              <a:gd name="connsiteX7" fmla="*/ 168275 w 252412"/>
              <a:gd name="connsiteY7" fmla="*/ 171451 h 171451"/>
              <a:gd name="connsiteX8" fmla="*/ 127000 w 252412"/>
              <a:gd name="connsiteY8" fmla="*/ 129144 h 171451"/>
              <a:gd name="connsiteX9" fmla="*/ 127000 w 252412"/>
              <a:gd name="connsiteY9" fmla="*/ 41275 h 171451"/>
              <a:gd name="connsiteX10" fmla="*/ 42862 w 252412"/>
              <a:gd name="connsiteY10" fmla="*/ 41275 h 171451"/>
              <a:gd name="connsiteX11" fmla="*/ 42862 w 252412"/>
              <a:gd name="connsiteY11" fmla="*/ 128588 h 171451"/>
              <a:gd name="connsiteX12" fmla="*/ 0 w 252412"/>
              <a:gd name="connsiteY12" fmla="*/ 128588 h 171451"/>
              <a:gd name="connsiteX13" fmla="*/ 0 w 252412"/>
              <a:gd name="connsiteY13" fmla="*/ 84932 h 171451"/>
              <a:gd name="connsiteX14" fmla="*/ 42862 w 252412"/>
              <a:gd name="connsiteY14" fmla="*/ 41275 h 171451"/>
              <a:gd name="connsiteX15" fmla="*/ 211137 w 252412"/>
              <a:gd name="connsiteY15" fmla="*/ 0 h 171451"/>
              <a:gd name="connsiteX16" fmla="*/ 252412 w 252412"/>
              <a:gd name="connsiteY16" fmla="*/ 0 h 171451"/>
              <a:gd name="connsiteX17" fmla="*/ 252412 w 252412"/>
              <a:gd name="connsiteY17" fmla="*/ 41275 h 171451"/>
              <a:gd name="connsiteX18" fmla="*/ 168275 w 252412"/>
              <a:gd name="connsiteY18" fmla="*/ 41275 h 171451"/>
              <a:gd name="connsiteX19" fmla="*/ 211137 w 252412"/>
              <a:gd name="connsiteY19" fmla="*/ 0 h 171451"/>
              <a:gd name="connsiteX20" fmla="*/ 84137 w 252412"/>
              <a:gd name="connsiteY20" fmla="*/ 0 h 171451"/>
              <a:gd name="connsiteX21" fmla="*/ 126999 w 252412"/>
              <a:gd name="connsiteY21" fmla="*/ 0 h 171451"/>
              <a:gd name="connsiteX22" fmla="*/ 126999 w 252412"/>
              <a:gd name="connsiteY22" fmla="*/ 41275 h 171451"/>
              <a:gd name="connsiteX23" fmla="*/ 42862 w 252412"/>
              <a:gd name="connsiteY23" fmla="*/ 41275 h 171451"/>
              <a:gd name="connsiteX24" fmla="*/ 84137 w 252412"/>
              <a:gd name="connsiteY24" fmla="*/ 0 h 17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2412" h="171451">
                <a:moveTo>
                  <a:pt x="42862" y="128588"/>
                </a:moveTo>
                <a:cubicBezTo>
                  <a:pt x="42862" y="128588"/>
                  <a:pt x="42862" y="128588"/>
                  <a:pt x="126999" y="128588"/>
                </a:cubicBezTo>
                <a:cubicBezTo>
                  <a:pt x="126999" y="151668"/>
                  <a:pt x="107949" y="171451"/>
                  <a:pt x="84137" y="171451"/>
                </a:cubicBezTo>
                <a:lnTo>
                  <a:pt x="42862" y="171451"/>
                </a:lnTo>
                <a:cubicBezTo>
                  <a:pt x="42862" y="171451"/>
                  <a:pt x="42862" y="171451"/>
                  <a:pt x="42862" y="128588"/>
                </a:cubicBezTo>
                <a:close/>
                <a:moveTo>
                  <a:pt x="127000" y="41275"/>
                </a:moveTo>
                <a:cubicBezTo>
                  <a:pt x="127000" y="41275"/>
                  <a:pt x="127000" y="41275"/>
                  <a:pt x="168275" y="41275"/>
                </a:cubicBezTo>
                <a:cubicBezTo>
                  <a:pt x="168275" y="41275"/>
                  <a:pt x="168275" y="41275"/>
                  <a:pt x="168275" y="171451"/>
                </a:cubicBezTo>
                <a:cubicBezTo>
                  <a:pt x="146050" y="171451"/>
                  <a:pt x="127000" y="151925"/>
                  <a:pt x="127000" y="129144"/>
                </a:cubicBezTo>
                <a:cubicBezTo>
                  <a:pt x="127000" y="129144"/>
                  <a:pt x="127000" y="129144"/>
                  <a:pt x="127000" y="41275"/>
                </a:cubicBezTo>
                <a:close/>
                <a:moveTo>
                  <a:pt x="42862" y="41275"/>
                </a:moveTo>
                <a:cubicBezTo>
                  <a:pt x="42862" y="41275"/>
                  <a:pt x="42862" y="41275"/>
                  <a:pt x="42862" y="128588"/>
                </a:cubicBezTo>
                <a:cubicBezTo>
                  <a:pt x="42862" y="128588"/>
                  <a:pt x="42862" y="128588"/>
                  <a:pt x="0" y="128588"/>
                </a:cubicBezTo>
                <a:cubicBezTo>
                  <a:pt x="0" y="128588"/>
                  <a:pt x="0" y="128588"/>
                  <a:pt x="0" y="84932"/>
                </a:cubicBezTo>
                <a:cubicBezTo>
                  <a:pt x="0" y="60678"/>
                  <a:pt x="19050" y="41275"/>
                  <a:pt x="42862" y="41275"/>
                </a:cubicBezTo>
                <a:close/>
                <a:moveTo>
                  <a:pt x="211137" y="0"/>
                </a:moveTo>
                <a:cubicBezTo>
                  <a:pt x="211137" y="0"/>
                  <a:pt x="211137" y="0"/>
                  <a:pt x="252412" y="0"/>
                </a:cubicBezTo>
                <a:cubicBezTo>
                  <a:pt x="252412" y="0"/>
                  <a:pt x="252412" y="0"/>
                  <a:pt x="252412" y="41275"/>
                </a:cubicBezTo>
                <a:lnTo>
                  <a:pt x="168275" y="41275"/>
                </a:lnTo>
                <a:cubicBezTo>
                  <a:pt x="168275" y="19050"/>
                  <a:pt x="187325" y="0"/>
                  <a:pt x="211137" y="0"/>
                </a:cubicBezTo>
                <a:close/>
                <a:moveTo>
                  <a:pt x="84137" y="0"/>
                </a:moveTo>
                <a:cubicBezTo>
                  <a:pt x="126999" y="0"/>
                  <a:pt x="126999" y="0"/>
                  <a:pt x="126999" y="0"/>
                </a:cubicBezTo>
                <a:cubicBezTo>
                  <a:pt x="126999" y="41275"/>
                  <a:pt x="126999" y="41275"/>
                  <a:pt x="126999" y="41275"/>
                </a:cubicBezTo>
                <a:lnTo>
                  <a:pt x="42862" y="41275"/>
                </a:lnTo>
                <a:cubicBezTo>
                  <a:pt x="42862" y="19050"/>
                  <a:pt x="61912" y="0"/>
                  <a:pt x="84137" y="0"/>
                </a:cubicBezTo>
                <a:close/>
              </a:path>
            </a:pathLst>
          </a:custGeom>
          <a:solidFill>
            <a:srgbClr val="192D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2D4E4C-3661-97F6-5E85-84015220797E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096000" y="6642100"/>
            <a:ext cx="698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5216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4" r:id="rId10"/>
    <p:sldLayoutId id="2147483925" r:id="rId11"/>
    <p:sldLayoutId id="2147483926" r:id="rId12"/>
    <p:sldLayoutId id="2147483927" r:id="rId13"/>
    <p:sldLayoutId id="2147483928" r:id="rId14"/>
    <p:sldLayoutId id="2147483932" r:id="rId15"/>
    <p:sldLayoutId id="2147483933" r:id="rId16"/>
    <p:sldLayoutId id="2147483934" r:id="rId17"/>
    <p:sldLayoutId id="2147483935" r:id="rId18"/>
    <p:sldLayoutId id="2147483936" r:id="rId19"/>
    <p:sldLayoutId id="2147483937" r:id="rId20"/>
    <p:sldLayoutId id="2147483938" r:id="rId21"/>
    <p:sldLayoutId id="2147483939" r:id="rId22"/>
    <p:sldLayoutId id="2147483940" r:id="rId23"/>
    <p:sldLayoutId id="2147483941" r:id="rId24"/>
    <p:sldLayoutId id="2147483943" r:id="rId25"/>
    <p:sldLayoutId id="2147484104" r:id="rId26"/>
    <p:sldLayoutId id="2147483945" r:id="rId27"/>
    <p:sldLayoutId id="2147483946" r:id="rId28"/>
    <p:sldLayoutId id="2147483947" r:id="rId29"/>
    <p:sldLayoutId id="2147483948" r:id="rId30"/>
    <p:sldLayoutId id="2147483949" r:id="rId31"/>
    <p:sldLayoutId id="2147483950" r:id="rId32"/>
    <p:sldLayoutId id="2147483951" r:id="rId33"/>
    <p:sldLayoutId id="2147483952" r:id="rId34"/>
    <p:sldLayoutId id="2147483953" r:id="rId35"/>
    <p:sldLayoutId id="2147483954" r:id="rId36"/>
    <p:sldLayoutId id="2147483955" r:id="rId37"/>
    <p:sldLayoutId id="2147483958" r:id="rId38"/>
    <p:sldLayoutId id="2147483959" r:id="rId39"/>
    <p:sldLayoutId id="2147483960" r:id="rId40"/>
    <p:sldLayoutId id="2147483961" r:id="rId41"/>
    <p:sldLayoutId id="2147484109" r:id="rId4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500"/>
        </a:spcBef>
        <a:buClr>
          <a:srgbClr val="192D38"/>
        </a:buClr>
        <a:buFont typeface="Wingdings" panose="05000000000000000000" pitchFamily="2" charset="2"/>
        <a:buNone/>
        <a:defRPr sz="1300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None/>
        <a:defRPr sz="1600" b="1" kern="1200">
          <a:solidFill>
            <a:schemeClr val="accent6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800"/>
        </a:spcBef>
        <a:buClrTx/>
        <a:buFont typeface="Arial" panose="020B0604020202020204" pitchFamily="34" charset="0"/>
        <a:buNone/>
        <a:defRPr sz="1300" b="1" kern="1200">
          <a:solidFill>
            <a:schemeClr val="accent6"/>
          </a:solidFill>
          <a:latin typeface="+mn-lt"/>
          <a:ea typeface="+mn-ea"/>
          <a:cs typeface="+mn-cs"/>
        </a:defRPr>
      </a:lvl3pPr>
      <a:lvl4pPr marL="266700" indent="-266700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▪"/>
        <a:defRPr sz="1300" kern="1200">
          <a:solidFill>
            <a:schemeClr val="tx2"/>
          </a:solidFill>
          <a:latin typeface="+mn-lt"/>
          <a:ea typeface="+mn-ea"/>
          <a:cs typeface="+mn-cs"/>
        </a:defRPr>
      </a:lvl4pPr>
      <a:lvl5pPr marL="536575" indent="-269875" algn="l" defTabSz="914400" rtl="0" eaLnBrk="1" latinLnBrk="0" hangingPunct="1">
        <a:lnSpc>
          <a:spcPct val="100000"/>
        </a:lnSpc>
        <a:spcBef>
          <a:spcPts val="500"/>
        </a:spcBef>
        <a:buClrTx/>
        <a:buFont typeface="Arial" panose="020B0604020202020204" pitchFamily="34" charset="0"/>
        <a:buChar char="▫"/>
        <a:defRPr sz="1300" kern="1200">
          <a:solidFill>
            <a:schemeClr val="tx2"/>
          </a:solidFill>
          <a:latin typeface="+mn-lt"/>
          <a:ea typeface="+mn-ea"/>
          <a:cs typeface="+mn-cs"/>
        </a:defRPr>
      </a:lvl5pPr>
      <a:lvl6pPr marL="806450" indent="-269875" algn="l" defTabSz="914400" rtl="0" eaLnBrk="1" latinLnBrk="0" hangingPunct="1">
        <a:lnSpc>
          <a:spcPct val="90000"/>
        </a:lnSpc>
        <a:spcBef>
          <a:spcPts val="500"/>
        </a:spcBef>
        <a:buFont typeface="Bienvenue" panose="02000503000000020004" pitchFamily="2" charset="0"/>
        <a:buChar char="–"/>
        <a:defRPr sz="13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302">
          <p15:clr>
            <a:srgbClr val="F26B43"/>
          </p15:clr>
        </p15:guide>
        <p15:guide id="4" orient="horz" pos="300">
          <p15:clr>
            <a:srgbClr val="F26B43"/>
          </p15:clr>
        </p15:guide>
        <p15:guide id="5" orient="horz" pos="4020">
          <p15:clr>
            <a:srgbClr val="F26B43"/>
          </p15:clr>
        </p15:guide>
        <p15:guide id="6" pos="7378">
          <p15:clr>
            <a:srgbClr val="F26B43"/>
          </p15:clr>
        </p15:guide>
        <p15:guide id="17" orient="horz" pos="919">
          <p15:clr>
            <a:srgbClr val="F26B43"/>
          </p15:clr>
        </p15:guide>
        <p15:guide id="18" orient="horz" pos="110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D29EE-DB6D-0A4B-23D6-BDAB1EF2F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3043" y="6496686"/>
            <a:ext cx="224108" cy="2285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 b="1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57EC9A4-B98A-45F3-8020-152340DC52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CF3789-D2BA-EACE-E1C8-24EE47033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76249"/>
            <a:ext cx="11233151" cy="1119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0AB2AB-2C6E-E458-1390-B4D6F7427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756800"/>
            <a:ext cx="11233150" cy="46120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CA346-CE62-8D5D-62D2-E7BE8AADC9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426" y="6496685"/>
            <a:ext cx="5530850" cy="228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8A6F02E-18A4-5C59-98A5-AA5DA6DC2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11714162" y="6434156"/>
            <a:ext cx="252412" cy="171451"/>
          </a:xfrm>
          <a:custGeom>
            <a:avLst/>
            <a:gdLst>
              <a:gd name="connsiteX0" fmla="*/ 42862 w 252412"/>
              <a:gd name="connsiteY0" fmla="*/ 128588 h 171451"/>
              <a:gd name="connsiteX1" fmla="*/ 126999 w 252412"/>
              <a:gd name="connsiteY1" fmla="*/ 128588 h 171451"/>
              <a:gd name="connsiteX2" fmla="*/ 84137 w 252412"/>
              <a:gd name="connsiteY2" fmla="*/ 171451 h 171451"/>
              <a:gd name="connsiteX3" fmla="*/ 42862 w 252412"/>
              <a:gd name="connsiteY3" fmla="*/ 171451 h 171451"/>
              <a:gd name="connsiteX4" fmla="*/ 42862 w 252412"/>
              <a:gd name="connsiteY4" fmla="*/ 128588 h 171451"/>
              <a:gd name="connsiteX5" fmla="*/ 127000 w 252412"/>
              <a:gd name="connsiteY5" fmla="*/ 41275 h 171451"/>
              <a:gd name="connsiteX6" fmla="*/ 168275 w 252412"/>
              <a:gd name="connsiteY6" fmla="*/ 41275 h 171451"/>
              <a:gd name="connsiteX7" fmla="*/ 168275 w 252412"/>
              <a:gd name="connsiteY7" fmla="*/ 171451 h 171451"/>
              <a:gd name="connsiteX8" fmla="*/ 127000 w 252412"/>
              <a:gd name="connsiteY8" fmla="*/ 129144 h 171451"/>
              <a:gd name="connsiteX9" fmla="*/ 127000 w 252412"/>
              <a:gd name="connsiteY9" fmla="*/ 41275 h 171451"/>
              <a:gd name="connsiteX10" fmla="*/ 42862 w 252412"/>
              <a:gd name="connsiteY10" fmla="*/ 41275 h 171451"/>
              <a:gd name="connsiteX11" fmla="*/ 42862 w 252412"/>
              <a:gd name="connsiteY11" fmla="*/ 128588 h 171451"/>
              <a:gd name="connsiteX12" fmla="*/ 0 w 252412"/>
              <a:gd name="connsiteY12" fmla="*/ 128588 h 171451"/>
              <a:gd name="connsiteX13" fmla="*/ 0 w 252412"/>
              <a:gd name="connsiteY13" fmla="*/ 84932 h 171451"/>
              <a:gd name="connsiteX14" fmla="*/ 42862 w 252412"/>
              <a:gd name="connsiteY14" fmla="*/ 41275 h 171451"/>
              <a:gd name="connsiteX15" fmla="*/ 211137 w 252412"/>
              <a:gd name="connsiteY15" fmla="*/ 0 h 171451"/>
              <a:gd name="connsiteX16" fmla="*/ 252412 w 252412"/>
              <a:gd name="connsiteY16" fmla="*/ 0 h 171451"/>
              <a:gd name="connsiteX17" fmla="*/ 252412 w 252412"/>
              <a:gd name="connsiteY17" fmla="*/ 41275 h 171451"/>
              <a:gd name="connsiteX18" fmla="*/ 168275 w 252412"/>
              <a:gd name="connsiteY18" fmla="*/ 41275 h 171451"/>
              <a:gd name="connsiteX19" fmla="*/ 211137 w 252412"/>
              <a:gd name="connsiteY19" fmla="*/ 0 h 171451"/>
              <a:gd name="connsiteX20" fmla="*/ 84137 w 252412"/>
              <a:gd name="connsiteY20" fmla="*/ 0 h 171451"/>
              <a:gd name="connsiteX21" fmla="*/ 126999 w 252412"/>
              <a:gd name="connsiteY21" fmla="*/ 0 h 171451"/>
              <a:gd name="connsiteX22" fmla="*/ 126999 w 252412"/>
              <a:gd name="connsiteY22" fmla="*/ 41275 h 171451"/>
              <a:gd name="connsiteX23" fmla="*/ 42862 w 252412"/>
              <a:gd name="connsiteY23" fmla="*/ 41275 h 171451"/>
              <a:gd name="connsiteX24" fmla="*/ 84137 w 252412"/>
              <a:gd name="connsiteY24" fmla="*/ 0 h 17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2412" h="171451">
                <a:moveTo>
                  <a:pt x="42862" y="128588"/>
                </a:moveTo>
                <a:cubicBezTo>
                  <a:pt x="42862" y="128588"/>
                  <a:pt x="42862" y="128588"/>
                  <a:pt x="126999" y="128588"/>
                </a:cubicBezTo>
                <a:cubicBezTo>
                  <a:pt x="126999" y="151668"/>
                  <a:pt x="107949" y="171451"/>
                  <a:pt x="84137" y="171451"/>
                </a:cubicBezTo>
                <a:lnTo>
                  <a:pt x="42862" y="171451"/>
                </a:lnTo>
                <a:cubicBezTo>
                  <a:pt x="42862" y="171451"/>
                  <a:pt x="42862" y="171451"/>
                  <a:pt x="42862" y="128588"/>
                </a:cubicBezTo>
                <a:close/>
                <a:moveTo>
                  <a:pt x="127000" y="41275"/>
                </a:moveTo>
                <a:cubicBezTo>
                  <a:pt x="127000" y="41275"/>
                  <a:pt x="127000" y="41275"/>
                  <a:pt x="168275" y="41275"/>
                </a:cubicBezTo>
                <a:cubicBezTo>
                  <a:pt x="168275" y="41275"/>
                  <a:pt x="168275" y="41275"/>
                  <a:pt x="168275" y="171451"/>
                </a:cubicBezTo>
                <a:cubicBezTo>
                  <a:pt x="146050" y="171451"/>
                  <a:pt x="127000" y="151925"/>
                  <a:pt x="127000" y="129144"/>
                </a:cubicBezTo>
                <a:cubicBezTo>
                  <a:pt x="127000" y="129144"/>
                  <a:pt x="127000" y="129144"/>
                  <a:pt x="127000" y="41275"/>
                </a:cubicBezTo>
                <a:close/>
                <a:moveTo>
                  <a:pt x="42862" y="41275"/>
                </a:moveTo>
                <a:cubicBezTo>
                  <a:pt x="42862" y="41275"/>
                  <a:pt x="42862" y="41275"/>
                  <a:pt x="42862" y="128588"/>
                </a:cubicBezTo>
                <a:cubicBezTo>
                  <a:pt x="42862" y="128588"/>
                  <a:pt x="42862" y="128588"/>
                  <a:pt x="0" y="128588"/>
                </a:cubicBezTo>
                <a:cubicBezTo>
                  <a:pt x="0" y="128588"/>
                  <a:pt x="0" y="128588"/>
                  <a:pt x="0" y="84932"/>
                </a:cubicBezTo>
                <a:cubicBezTo>
                  <a:pt x="0" y="60678"/>
                  <a:pt x="19050" y="41275"/>
                  <a:pt x="42862" y="41275"/>
                </a:cubicBezTo>
                <a:close/>
                <a:moveTo>
                  <a:pt x="211137" y="0"/>
                </a:moveTo>
                <a:cubicBezTo>
                  <a:pt x="211137" y="0"/>
                  <a:pt x="211137" y="0"/>
                  <a:pt x="252412" y="0"/>
                </a:cubicBezTo>
                <a:cubicBezTo>
                  <a:pt x="252412" y="0"/>
                  <a:pt x="252412" y="0"/>
                  <a:pt x="252412" y="41275"/>
                </a:cubicBezTo>
                <a:lnTo>
                  <a:pt x="168275" y="41275"/>
                </a:lnTo>
                <a:cubicBezTo>
                  <a:pt x="168275" y="19050"/>
                  <a:pt x="187325" y="0"/>
                  <a:pt x="211137" y="0"/>
                </a:cubicBezTo>
                <a:close/>
                <a:moveTo>
                  <a:pt x="84137" y="0"/>
                </a:moveTo>
                <a:cubicBezTo>
                  <a:pt x="126999" y="0"/>
                  <a:pt x="126999" y="0"/>
                  <a:pt x="126999" y="0"/>
                </a:cubicBezTo>
                <a:cubicBezTo>
                  <a:pt x="126999" y="41275"/>
                  <a:pt x="126999" y="41275"/>
                  <a:pt x="126999" y="41275"/>
                </a:cubicBezTo>
                <a:lnTo>
                  <a:pt x="42862" y="41275"/>
                </a:lnTo>
                <a:cubicBezTo>
                  <a:pt x="42862" y="19050"/>
                  <a:pt x="61912" y="0"/>
                  <a:pt x="84137" y="0"/>
                </a:cubicBezTo>
                <a:close/>
              </a:path>
            </a:pathLst>
          </a:custGeom>
          <a:solidFill>
            <a:srgbClr val="192D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9FB233-5161-3DBB-B266-0325E3C9028E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096000" y="6642100"/>
            <a:ext cx="698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5482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7" r:id="rId4"/>
    <p:sldLayoutId id="2147484105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  <p:sldLayoutId id="2147483976" r:id="rId13"/>
    <p:sldLayoutId id="2147483977" r:id="rId14"/>
    <p:sldLayoutId id="2147483978" r:id="rId15"/>
    <p:sldLayoutId id="2147483979" r:id="rId16"/>
    <p:sldLayoutId id="2147483982" r:id="rId17"/>
    <p:sldLayoutId id="2147483983" r:id="rId18"/>
    <p:sldLayoutId id="2147483984" r:id="rId19"/>
    <p:sldLayoutId id="2147484110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500"/>
        </a:spcBef>
        <a:buClr>
          <a:srgbClr val="192D38"/>
        </a:buClr>
        <a:buFont typeface="Wingdings" panose="05000000000000000000" pitchFamily="2" charset="2"/>
        <a:buNone/>
        <a:defRPr sz="1300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500"/>
        </a:spcBef>
        <a:buClr>
          <a:srgbClr val="192D38"/>
        </a:buClr>
        <a:buFont typeface="Arial" panose="020B0604020202020204" pitchFamily="34" charset="0"/>
        <a:buNone/>
        <a:defRPr sz="1600" b="1" kern="1200">
          <a:solidFill>
            <a:schemeClr val="accent6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800"/>
        </a:spcBef>
        <a:buClr>
          <a:srgbClr val="192D38"/>
        </a:buClr>
        <a:buFont typeface="Arial" panose="020B0604020202020204" pitchFamily="34" charset="0"/>
        <a:buNone/>
        <a:defRPr sz="1300" b="1" kern="1200">
          <a:solidFill>
            <a:schemeClr val="accent6"/>
          </a:solidFill>
          <a:latin typeface="+mn-lt"/>
          <a:ea typeface="+mn-ea"/>
          <a:cs typeface="+mn-cs"/>
        </a:defRPr>
      </a:lvl3pPr>
      <a:lvl4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rgbClr val="192D38"/>
        </a:buClr>
        <a:buFont typeface="Arial" panose="020B0604020202020204" pitchFamily="34" charset="0"/>
        <a:buChar char="▪"/>
        <a:defRPr sz="1300" kern="1200">
          <a:solidFill>
            <a:schemeClr val="tx2"/>
          </a:solidFill>
          <a:latin typeface="+mn-lt"/>
          <a:ea typeface="+mn-ea"/>
          <a:cs typeface="+mn-cs"/>
        </a:defRPr>
      </a:lvl4pPr>
      <a:lvl5pPr marL="536575" indent="-269875" algn="l" defTabSz="914400" rtl="0" eaLnBrk="1" latinLnBrk="0" hangingPunct="1">
        <a:lnSpc>
          <a:spcPct val="100000"/>
        </a:lnSpc>
        <a:spcBef>
          <a:spcPts val="500"/>
        </a:spcBef>
        <a:buClr>
          <a:srgbClr val="192D38"/>
        </a:buClr>
        <a:buFont typeface="Arial" panose="020B0604020202020204" pitchFamily="34" charset="0"/>
        <a:buChar char="▫"/>
        <a:defRPr sz="1300" kern="1200">
          <a:solidFill>
            <a:schemeClr val="tx2"/>
          </a:solidFill>
          <a:latin typeface="+mn-lt"/>
          <a:ea typeface="+mn-ea"/>
          <a:cs typeface="+mn-cs"/>
        </a:defRPr>
      </a:lvl5pPr>
      <a:lvl6pPr marL="806450" indent="-269875" algn="l" defTabSz="914400" rtl="0" eaLnBrk="1" latinLnBrk="0" hangingPunct="1">
        <a:lnSpc>
          <a:spcPct val="90000"/>
        </a:lnSpc>
        <a:spcBef>
          <a:spcPts val="500"/>
        </a:spcBef>
        <a:buFont typeface="Bienvenue" panose="02000503000000020004" pitchFamily="2" charset="0"/>
        <a:buChar char="–"/>
        <a:defRPr sz="13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302">
          <p15:clr>
            <a:srgbClr val="F26B43"/>
          </p15:clr>
        </p15:guide>
        <p15:guide id="4" orient="horz" pos="300">
          <p15:clr>
            <a:srgbClr val="F26B43"/>
          </p15:clr>
        </p15:guide>
        <p15:guide id="5" orient="horz" pos="4020">
          <p15:clr>
            <a:srgbClr val="F26B43"/>
          </p15:clr>
        </p15:guide>
        <p15:guide id="6" pos="7378">
          <p15:clr>
            <a:srgbClr val="F26B43"/>
          </p15:clr>
        </p15:guide>
        <p15:guide id="17" orient="horz" pos="919">
          <p15:clr>
            <a:srgbClr val="F26B43"/>
          </p15:clr>
        </p15:guide>
        <p15:guide id="18" orient="horz" pos="110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6.jpe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91E48D-B257-208B-96B7-5B306D088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Low carbon asphalt using bio-based binders</a:t>
            </a:r>
            <a:endParaRPr lang="en-GB" cap="none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66DB97-9B75-5710-3CE3-3C024153E6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noProof="0" dirty="0"/>
              <a:t>Donna James &amp; Gordon Airey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63EAC8-1FAB-A76D-A551-0EB14460A2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noProof="0" dirty="0"/>
              <a:t>November 2025</a:t>
            </a:r>
          </a:p>
        </p:txBody>
      </p:sp>
    </p:spTree>
    <p:extLst>
      <p:ext uri="{BB962C8B-B14F-4D97-AF65-F5344CB8AC3E}">
        <p14:creationId xmlns:p14="http://schemas.microsoft.com/office/powerpoint/2010/main" val="186698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B4ED8B-FB9C-5404-5287-CA9F3BD99E9A}"/>
              </a:ext>
            </a:extLst>
          </p:cNvPr>
          <p:cNvSpPr txBox="1">
            <a:spLocks/>
          </p:cNvSpPr>
          <p:nvPr/>
        </p:nvSpPr>
        <p:spPr>
          <a:xfrm>
            <a:off x="223043" y="226115"/>
            <a:ext cx="11883232" cy="12158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dirty="0"/>
              <a:t>A30 Wheeltracking - </a:t>
            </a:r>
            <a:r>
              <a:rPr lang="en-GB" sz="3200" noProof="0" dirty="0"/>
              <a:t>Small Device Procedure B @60</a:t>
            </a:r>
            <a:r>
              <a:rPr lang="en-GB" sz="3200" baseline="30000" noProof="0" dirty="0"/>
              <a:t>o</a:t>
            </a:r>
            <a:r>
              <a:rPr lang="en-GB" sz="3200" noProof="0" dirty="0"/>
              <a:t>C</a:t>
            </a:r>
            <a:br>
              <a:rPr lang="en-GB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GB" noProof="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9E5EAE6-BD4B-6864-5DC3-8AD02F1B2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286" y="2577385"/>
            <a:ext cx="5074963" cy="297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B00F30-5AAF-9675-E502-F9FF824CE08F}"/>
              </a:ext>
            </a:extLst>
          </p:cNvPr>
          <p:cNvSpPr txBox="1"/>
          <p:nvPr/>
        </p:nvSpPr>
        <p:spPr>
          <a:xfrm>
            <a:off x="390525" y="1462187"/>
            <a:ext cx="10255705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noProof="0" dirty="0">
                <a:solidFill>
                  <a:schemeClr val="accent1"/>
                </a:solidFill>
              </a:rPr>
              <a:t>Wheeltrack testing was conducted in accordance with BS EN 12697-22 Procedure B in Air at 60</a:t>
            </a:r>
            <a:r>
              <a:rPr lang="en-GB" sz="2000" b="1" baseline="30000" noProof="0" dirty="0">
                <a:solidFill>
                  <a:schemeClr val="accent1"/>
                </a:solidFill>
              </a:rPr>
              <a:t>o</a:t>
            </a:r>
            <a:r>
              <a:rPr lang="en-GB" sz="2000" b="1" noProof="0" dirty="0">
                <a:solidFill>
                  <a:schemeClr val="accent1"/>
                </a:solidFill>
              </a:rPr>
              <a:t>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noProof="0" dirty="0">
                <a:solidFill>
                  <a:schemeClr val="accent1"/>
                </a:solidFill>
              </a:rPr>
              <a:t>The Small Device utilises a solid rubber tyre and applies a load of 700N.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noProof="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noProof="0" dirty="0">
                <a:solidFill>
                  <a:schemeClr val="accent1"/>
                </a:solidFill>
              </a:rPr>
              <a:t>All test results complied with the requirements for the PD 6691 Table B.4 “Very heavily stressed sites requiring very high rut resistance” with WTS</a:t>
            </a:r>
            <a:r>
              <a:rPr lang="en-GB" sz="2000" b="1" baseline="-25000" noProof="0" dirty="0">
                <a:solidFill>
                  <a:schemeClr val="accent1"/>
                </a:solidFill>
              </a:rPr>
              <a:t>AIR</a:t>
            </a:r>
            <a:r>
              <a:rPr lang="en-GB" sz="2000" b="1" noProof="0" dirty="0">
                <a:solidFill>
                  <a:schemeClr val="accent1"/>
                </a:solidFill>
              </a:rPr>
              <a:t>&lt;0.8</a:t>
            </a:r>
          </a:p>
        </p:txBody>
      </p:sp>
      <p:pic>
        <p:nvPicPr>
          <p:cNvPr id="8" name="Picture 4" descr="Test equipment for wheel tracking test. | Download Scientific Diagram">
            <a:extLst>
              <a:ext uri="{FF2B5EF4-FFF2-40B4-BE49-F238E27FC236}">
                <a16:creationId xmlns:a16="http://schemas.microsoft.com/office/drawing/2014/main" id="{4E9A678E-50BA-2B96-9CE2-A8CF6857D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10" y="2876500"/>
            <a:ext cx="2967690" cy="197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01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85894-3AAD-2CC3-C4BD-547A4CA20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705BBE-8E50-DCD7-BF6F-3848F6654BB1}"/>
              </a:ext>
            </a:extLst>
          </p:cNvPr>
          <p:cNvSpPr txBox="1"/>
          <p:nvPr/>
        </p:nvSpPr>
        <p:spPr>
          <a:xfrm>
            <a:off x="691288" y="1152224"/>
            <a:ext cx="10451107" cy="5856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1"/>
                </a:solidFill>
              </a:rPr>
              <a:t>Wheeltracking testing was conducted in accordance with BS EN 12697-22 using the Large Device. Testing was undertaken for 30,000 passes at 60</a:t>
            </a:r>
            <a:r>
              <a:rPr lang="en-GB" sz="2000" b="1" baseline="30000" dirty="0">
                <a:solidFill>
                  <a:schemeClr val="accent1"/>
                </a:solidFill>
              </a:rPr>
              <a:t>o</a:t>
            </a:r>
            <a:r>
              <a:rPr lang="en-GB" sz="2000" b="1" dirty="0">
                <a:solidFill>
                  <a:schemeClr val="accent1"/>
                </a:solidFill>
              </a:rPr>
              <a:t>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1"/>
                </a:solidFill>
              </a:rPr>
              <a:t>The Large Device uses a pneumatic tyre and applies a high load of 5,000N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accent1"/>
              </a:solidFill>
            </a:endParaRPr>
          </a:p>
          <a:p>
            <a:pPr lvl="2"/>
            <a:endParaRPr lang="en-GB" sz="20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1"/>
                </a:solidFill>
              </a:rPr>
              <a:t>All trial sections readily achieve the P</a:t>
            </a:r>
            <a:r>
              <a:rPr lang="en-GB" sz="2000" b="1" baseline="-25000" dirty="0">
                <a:solidFill>
                  <a:schemeClr val="accent1"/>
                </a:solidFill>
              </a:rPr>
              <a:t>max</a:t>
            </a:r>
            <a:r>
              <a:rPr lang="en-GB" sz="2000" b="1" dirty="0">
                <a:solidFill>
                  <a:schemeClr val="accent1"/>
                </a:solidFill>
              </a:rPr>
              <a:t>5 category in accordance with BS EN 13108-1.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9DA8D3-7B41-A97E-A821-E5A683C0F926}"/>
              </a:ext>
            </a:extLst>
          </p:cNvPr>
          <p:cNvSpPr txBox="1">
            <a:spLocks/>
          </p:cNvSpPr>
          <p:nvPr/>
        </p:nvSpPr>
        <p:spPr>
          <a:xfrm>
            <a:off x="510313" y="379564"/>
            <a:ext cx="11119711" cy="10388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dirty="0"/>
              <a:t>A30 Wheeltracking - </a:t>
            </a:r>
            <a:r>
              <a:rPr lang="en-GB" sz="3200" noProof="0" dirty="0"/>
              <a:t>Large Device @60</a:t>
            </a:r>
            <a:r>
              <a:rPr lang="en-GB" sz="3200" baseline="30000" noProof="0" dirty="0"/>
              <a:t>o</a:t>
            </a:r>
            <a:r>
              <a:rPr lang="en-GB" sz="3200" noProof="0" dirty="0"/>
              <a:t>C</a:t>
            </a:r>
            <a:endParaRPr lang="en-GB" noProof="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4681A435-0CE5-ACBC-5D7F-04F30EE4F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427" y="2367549"/>
            <a:ext cx="5391831" cy="316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V:\Areas\Warrington\DSC_7907.JPG">
            <a:extLst>
              <a:ext uri="{FF2B5EF4-FFF2-40B4-BE49-F238E27FC236}">
                <a16:creationId xmlns:a16="http://schemas.microsoft.com/office/drawing/2014/main" id="{3EC8B85D-BA42-11C1-5407-E42CBFC85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1346" y="2994751"/>
            <a:ext cx="2891024" cy="1923457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134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5B2B9-3EF1-028C-B4B9-DA28D65BB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CA26E4-423C-D1DB-6821-E079019AF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noProof="0" smtClean="0"/>
              <a:t>12</a:t>
            </a:fld>
            <a:endParaRPr lang="en-GB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D287879-D057-1E1D-787E-1BACF7589609}"/>
              </a:ext>
            </a:extLst>
          </p:cNvPr>
          <p:cNvSpPr txBox="1">
            <a:spLocks/>
          </p:cNvSpPr>
          <p:nvPr/>
        </p:nvSpPr>
        <p:spPr>
          <a:xfrm>
            <a:off x="363674" y="213247"/>
            <a:ext cx="10990126" cy="10492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dirty="0"/>
              <a:t>A30 Water Sensitivity – </a:t>
            </a:r>
            <a:r>
              <a:rPr lang="en-GB" sz="3200" noProof="0" dirty="0"/>
              <a:t>Indirect Tensile Strength Ratio (ITSR) </a:t>
            </a:r>
            <a:endParaRPr lang="en-GB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7D047D-7587-E0D0-632A-BA96E42DF4F1}"/>
              </a:ext>
            </a:extLst>
          </p:cNvPr>
          <p:cNvSpPr txBox="1"/>
          <p:nvPr/>
        </p:nvSpPr>
        <p:spPr>
          <a:xfrm>
            <a:off x="335097" y="1479928"/>
            <a:ext cx="1122738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1"/>
                </a:solidFill>
              </a:rPr>
              <a:t>Moisture damage can be defined as the loss of strength of asphalt mixtures due to the presence of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1"/>
                </a:solidFill>
              </a:rPr>
              <a:t>Resistance to moisture damage is evaluated by means of the water sensitivity test in accordance with BS EN  12697- 12 (Method 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accent1"/>
              </a:solidFill>
            </a:endParaRPr>
          </a:p>
          <a:p>
            <a:endParaRPr lang="en-GB" sz="20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1"/>
                </a:solidFill>
              </a:rPr>
              <a:t>The required water sensitivity requirements for Thin Surface Course Systems on SRN  in England are defined by SHW Clause #942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1"/>
                </a:solidFill>
              </a:rPr>
              <a:t>The water sensitivity of mixtures conforming with BS EN 13108 Parts 1, 2 and 5 shall conform to, at least, category ITSR</a:t>
            </a:r>
            <a:r>
              <a:rPr lang="en-GB" sz="2000" b="1" baseline="-25000" dirty="0">
                <a:solidFill>
                  <a:schemeClr val="accent1"/>
                </a:solidFill>
              </a:rPr>
              <a:t>min</a:t>
            </a:r>
            <a:r>
              <a:rPr lang="en-GB" sz="2000" b="1" dirty="0">
                <a:solidFill>
                  <a:schemeClr val="accent1"/>
                </a:solidFill>
              </a:rPr>
              <a:t>70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8727266-765D-F7E4-AD5D-9B5D31E31C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704730"/>
              </p:ext>
            </p:extLst>
          </p:nvPr>
        </p:nvGraphicFramePr>
        <p:xfrm>
          <a:off x="2686050" y="3063378"/>
          <a:ext cx="6115050" cy="16324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70620">
                  <a:extLst>
                    <a:ext uri="{9D8B030D-6E8A-4147-A177-3AD203B41FA5}">
                      <a16:colId xmlns:a16="http://schemas.microsoft.com/office/drawing/2014/main" val="569916085"/>
                    </a:ext>
                  </a:extLst>
                </a:gridCol>
                <a:gridCol w="3244430">
                  <a:extLst>
                    <a:ext uri="{9D8B030D-6E8A-4147-A177-3AD203B41FA5}">
                      <a16:colId xmlns:a16="http://schemas.microsoft.com/office/drawing/2014/main" val="1925556751"/>
                    </a:ext>
                  </a:extLst>
                </a:gridCol>
              </a:tblGrid>
              <a:tr h="57016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</a:pPr>
                      <a:r>
                        <a:rPr lang="en-GB" sz="1400" noProof="0" dirty="0">
                          <a:solidFill>
                            <a:schemeClr val="tx1"/>
                          </a:solidFill>
                          <a:effectLst/>
                        </a:rPr>
                        <a:t>Asphalt Mixture</a:t>
                      </a:r>
                      <a:endParaRPr lang="en-GB" sz="18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1"/>
                          </a:solidFill>
                          <a:effectLst/>
                        </a:rPr>
                        <a:t>Indirect Tensile Strength Ratio (%)</a:t>
                      </a:r>
                      <a:endParaRPr lang="en-GB" sz="18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3488200"/>
                  </a:ext>
                </a:extLst>
              </a:tr>
              <a:tr h="36864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</a:pPr>
                      <a:r>
                        <a:rPr lang="en-GB" sz="1400" noProof="0" dirty="0">
                          <a:solidFill>
                            <a:schemeClr val="tx1"/>
                          </a:solidFill>
                          <a:effectLst/>
                        </a:rPr>
                        <a:t>Control 1</a:t>
                      </a:r>
                      <a:endParaRPr lang="en-GB" sz="18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1"/>
                          </a:solidFill>
                          <a:effectLst/>
                        </a:rPr>
                        <a:t>96.0</a:t>
                      </a:r>
                      <a:endParaRPr lang="en-GB" sz="18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0577689"/>
                  </a:ext>
                </a:extLst>
              </a:tr>
              <a:tr h="31883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</a:pPr>
                      <a:r>
                        <a:rPr lang="en-GB" sz="1400" noProof="0" dirty="0">
                          <a:solidFill>
                            <a:schemeClr val="tx1"/>
                          </a:solidFill>
                          <a:effectLst/>
                        </a:rPr>
                        <a:t>Bio-binder Trial Section 1</a:t>
                      </a:r>
                      <a:endParaRPr lang="en-GB" sz="18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1"/>
                          </a:solidFill>
                          <a:effectLst/>
                        </a:rPr>
                        <a:t>100.0</a:t>
                      </a:r>
                      <a:endParaRPr lang="en-GB" sz="18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3285570"/>
                  </a:ext>
                </a:extLst>
              </a:tr>
              <a:tr h="37479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</a:pPr>
                      <a:r>
                        <a:rPr lang="en-GB" sz="1400" noProof="0" dirty="0">
                          <a:solidFill>
                            <a:schemeClr val="tx1"/>
                          </a:solidFill>
                          <a:effectLst/>
                        </a:rPr>
                        <a:t>Bio-binder Trial Section 2</a:t>
                      </a:r>
                      <a:endParaRPr lang="en-GB" sz="18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1"/>
                          </a:solidFill>
                          <a:effectLst/>
                        </a:rPr>
                        <a:t>95.0</a:t>
                      </a:r>
                      <a:endParaRPr lang="en-GB" sz="18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91358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300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DE29F-30CD-299D-6077-827892382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AF85D3FC-221A-66F9-62B3-56CF7D8F34C1}"/>
              </a:ext>
            </a:extLst>
          </p:cNvPr>
          <p:cNvSpPr txBox="1">
            <a:spLocks/>
          </p:cNvSpPr>
          <p:nvPr/>
        </p:nvSpPr>
        <p:spPr>
          <a:xfrm>
            <a:off x="390775" y="530275"/>
            <a:ext cx="11410452" cy="43815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4DCE7"/>
              </a:buClr>
              <a:buFont typeface="Wingdings" panose="05000000000000000000" pitchFamily="2" charset="2"/>
              <a:buNone/>
              <a:defRPr sz="1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Tx/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None/>
              <a:defRPr sz="13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▪"/>
              <a:defRPr sz="1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5365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▫"/>
              <a:defRPr sz="1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806450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nvenue" panose="02000503000000020004" pitchFamily="2" charset="0"/>
              <a:buChar char="–"/>
              <a:defRPr sz="1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en-GB" sz="40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A2 Kingston – </a:t>
            </a:r>
            <a:r>
              <a:rPr lang="en-GB" sz="3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First warm mix surface course with bio-based binder &amp; reclaimed asphalt installed on the SRN</a:t>
            </a:r>
          </a:p>
          <a:p>
            <a:pPr lvl="1"/>
            <a:endParaRPr lang="en-GB" sz="2000" noProof="0" dirty="0">
              <a:latin typeface="Arial"/>
              <a:cs typeface="Arial"/>
            </a:endParaRPr>
          </a:p>
        </p:txBody>
      </p:sp>
      <p:pic>
        <p:nvPicPr>
          <p:cNvPr id="6" name="Picture 5" descr="A group of men in orange uniforms&#10;&#10;Description automatically generated">
            <a:extLst>
              <a:ext uri="{FF2B5EF4-FFF2-40B4-BE49-F238E27FC236}">
                <a16:creationId xmlns:a16="http://schemas.microsoft.com/office/drawing/2014/main" id="{C7DF2708-D75D-9D74-12A8-C047C7DB3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74" y="2079755"/>
            <a:ext cx="5427458" cy="4070594"/>
          </a:xfrm>
          <a:prstGeom prst="rect">
            <a:avLst/>
          </a:prstGeom>
        </p:spPr>
      </p:pic>
      <p:pic>
        <p:nvPicPr>
          <p:cNvPr id="7" name="Picture 6" descr="A road with a white line&#10;&#10;Description automatically generated">
            <a:extLst>
              <a:ext uri="{FF2B5EF4-FFF2-40B4-BE49-F238E27FC236}">
                <a16:creationId xmlns:a16="http://schemas.microsoft.com/office/drawing/2014/main" id="{B6B21BC1-141A-FEB2-BA91-3D2DF0548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79755"/>
            <a:ext cx="5427459" cy="407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8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5D69F-7730-5F91-E2AD-154AF38AC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5834DBD-96CE-3BB4-8632-85D667B66A54}"/>
              </a:ext>
            </a:extLst>
          </p:cNvPr>
          <p:cNvSpPr txBox="1"/>
          <p:nvPr/>
        </p:nvSpPr>
        <p:spPr>
          <a:xfrm>
            <a:off x="335097" y="936010"/>
            <a:ext cx="10255705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noProof="0" dirty="0">
                <a:solidFill>
                  <a:schemeClr val="accent1"/>
                </a:solidFill>
              </a:rPr>
              <a:t>Wheeltrack testing was conducted in accordance with BS EN 12697-22 Procedure B in Air at 60</a:t>
            </a:r>
            <a:r>
              <a:rPr lang="en-GB" sz="2000" b="1" baseline="30000" noProof="0" dirty="0">
                <a:solidFill>
                  <a:schemeClr val="accent1"/>
                </a:solidFill>
              </a:rPr>
              <a:t>o</a:t>
            </a:r>
            <a:r>
              <a:rPr lang="en-GB" sz="2000" b="1" noProof="0" dirty="0">
                <a:solidFill>
                  <a:schemeClr val="accent1"/>
                </a:solidFill>
              </a:rPr>
              <a:t>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noProof="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noProof="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noProof="0" dirty="0">
                <a:solidFill>
                  <a:schemeClr val="accent1"/>
                </a:solidFill>
              </a:rPr>
              <a:t>All test results complied with the requirements for the PD 6691 Table B.4 “Very heavily stressed sites requiring very high rut resistance” with WTS</a:t>
            </a:r>
            <a:r>
              <a:rPr lang="en-GB" sz="2000" b="1" baseline="-25000" noProof="0" dirty="0">
                <a:solidFill>
                  <a:schemeClr val="accent1"/>
                </a:solidFill>
              </a:rPr>
              <a:t>AIR</a:t>
            </a:r>
            <a:r>
              <a:rPr lang="en-GB" sz="2000" b="1" noProof="0" dirty="0">
                <a:solidFill>
                  <a:schemeClr val="accent1"/>
                </a:solidFill>
              </a:rPr>
              <a:t>&lt;0.8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CCCE1B-7324-D2B3-7A4E-2CF34749B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EC9A4-B98A-45F3-8020-152340DC5255}" type="slidenum">
              <a:rPr lang="en-GB" noProof="0" smtClean="0"/>
              <a:t>14</a:t>
            </a:fld>
            <a:endParaRPr lang="en-GB" noProof="0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640CE91-D63E-905C-883E-07075B340A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7785420"/>
              </p:ext>
            </p:extLst>
          </p:nvPr>
        </p:nvGraphicFramePr>
        <p:xfrm>
          <a:off x="2574235" y="1771967"/>
          <a:ext cx="5436290" cy="3600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4">
            <a:extLst>
              <a:ext uri="{FF2B5EF4-FFF2-40B4-BE49-F238E27FC236}">
                <a16:creationId xmlns:a16="http://schemas.microsoft.com/office/drawing/2014/main" id="{C997523B-83C7-9F58-D3AF-2ADC2A5FC4F6}"/>
              </a:ext>
            </a:extLst>
          </p:cNvPr>
          <p:cNvSpPr txBox="1">
            <a:spLocks/>
          </p:cNvSpPr>
          <p:nvPr/>
        </p:nvSpPr>
        <p:spPr>
          <a:xfrm>
            <a:off x="223043" y="226115"/>
            <a:ext cx="11883232" cy="12158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dirty="0"/>
              <a:t>A2 Wheeltracking - </a:t>
            </a:r>
            <a:r>
              <a:rPr lang="en-GB" sz="3200" noProof="0" dirty="0"/>
              <a:t>Small Device Procedure B @60</a:t>
            </a:r>
            <a:r>
              <a:rPr lang="en-GB" sz="3200" baseline="30000" noProof="0" dirty="0"/>
              <a:t>o</a:t>
            </a:r>
            <a:r>
              <a:rPr lang="en-GB" sz="3200" noProof="0" dirty="0"/>
              <a:t>C</a:t>
            </a:r>
            <a:br>
              <a:rPr lang="en-GB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3573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49C10-8650-507E-A722-9F851846D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B91D576-DD4C-2027-32C8-E12F891CCDD9}"/>
              </a:ext>
            </a:extLst>
          </p:cNvPr>
          <p:cNvSpPr txBox="1">
            <a:spLocks/>
          </p:cNvSpPr>
          <p:nvPr/>
        </p:nvSpPr>
        <p:spPr>
          <a:xfrm>
            <a:off x="429167" y="1374649"/>
            <a:ext cx="11410452" cy="43815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4DCE7"/>
              </a:buClr>
              <a:buFont typeface="Wingdings" panose="05000000000000000000" pitchFamily="2" charset="2"/>
              <a:buNone/>
              <a:defRPr sz="1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Tx/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None/>
              <a:defRPr sz="13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▪"/>
              <a:defRPr sz="1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5365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▫"/>
              <a:defRPr sz="1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806450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nvenue" panose="02000503000000020004" pitchFamily="2" charset="0"/>
              <a:buChar char="–"/>
              <a:defRPr sz="1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en-GB" sz="2400" noProof="0" dirty="0">
                <a:latin typeface="+mj-lt"/>
                <a:ea typeface="+mj-ea"/>
                <a:cs typeface="+mj-cs"/>
              </a:rPr>
              <a:t>Indirect Tensile Stiffness Modulus (20</a:t>
            </a:r>
            <a:r>
              <a:rPr lang="en-GB" sz="2400" baseline="30000" noProof="0" dirty="0">
                <a:latin typeface="+mj-lt"/>
                <a:ea typeface="+mj-ea"/>
                <a:cs typeface="+mj-cs"/>
              </a:rPr>
              <a:t>o</a:t>
            </a:r>
            <a:r>
              <a:rPr lang="en-GB" sz="2400" noProof="0" dirty="0">
                <a:latin typeface="+mj-lt"/>
                <a:ea typeface="+mj-ea"/>
                <a:cs typeface="+mj-cs"/>
              </a:rPr>
              <a:t>C)</a:t>
            </a:r>
            <a:endParaRPr lang="en-GB" sz="2000" noProof="0" dirty="0">
              <a:latin typeface="Arial"/>
              <a:cs typeface="Arial"/>
            </a:endParaRPr>
          </a:p>
          <a:p>
            <a:pPr lvl="1"/>
            <a:endParaRPr lang="en-GB" sz="2000" noProof="0" dirty="0">
              <a:latin typeface="Arial"/>
              <a:cs typeface="Arial"/>
            </a:endParaRPr>
          </a:p>
          <a:p>
            <a:pPr lvl="1"/>
            <a:endParaRPr lang="en-GB" sz="2000" noProof="0" dirty="0">
              <a:latin typeface="Arial"/>
              <a:cs typeface="Arial"/>
            </a:endParaRPr>
          </a:p>
          <a:p>
            <a:pPr lvl="1"/>
            <a:endParaRPr lang="en-GB" sz="2000" noProof="0" dirty="0">
              <a:latin typeface="Arial"/>
              <a:cs typeface="Arial"/>
            </a:endParaRPr>
          </a:p>
          <a:p>
            <a:pPr lvl="1"/>
            <a:endParaRPr lang="en-GB" sz="2000" noProof="0" dirty="0">
              <a:latin typeface="Arial"/>
              <a:cs typeface="Arial"/>
            </a:endParaRPr>
          </a:p>
          <a:p>
            <a:pPr lvl="1"/>
            <a:endParaRPr lang="en-GB" sz="2000" noProof="0" dirty="0">
              <a:latin typeface="Arial"/>
              <a:cs typeface="Arial"/>
            </a:endParaRPr>
          </a:p>
          <a:p>
            <a:pPr lvl="1"/>
            <a:r>
              <a:rPr lang="en-GB" sz="2000" noProof="0" dirty="0">
                <a:latin typeface="+mj-lt"/>
                <a:ea typeface="+mj-ea"/>
                <a:cs typeface="+mj-cs"/>
              </a:rPr>
              <a:t>Indirect Tensile Strength Ratio </a:t>
            </a:r>
          </a:p>
          <a:p>
            <a:pPr lvl="1"/>
            <a:endParaRPr lang="en-GB" sz="2000" noProof="0" dirty="0">
              <a:latin typeface="+mj-lt"/>
              <a:ea typeface="+mj-ea"/>
              <a:cs typeface="+mj-cs"/>
            </a:endParaRPr>
          </a:p>
          <a:p>
            <a:pPr lvl="1"/>
            <a:endParaRPr lang="en-GB" sz="1800" noProof="0" dirty="0">
              <a:latin typeface="Arial"/>
              <a:cs typeface="Arial"/>
            </a:endParaRPr>
          </a:p>
          <a:p>
            <a:pPr lvl="1"/>
            <a:endParaRPr lang="en-GB" sz="2000" noProof="0" dirty="0">
              <a:latin typeface="Arial"/>
              <a:cs typeface="Arial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1EB05EF-7D90-8C52-F60A-75CB10F519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525266"/>
              </p:ext>
            </p:extLst>
          </p:nvPr>
        </p:nvGraphicFramePr>
        <p:xfrm>
          <a:off x="373040" y="2003053"/>
          <a:ext cx="8289551" cy="15812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97283">
                  <a:extLst>
                    <a:ext uri="{9D8B030D-6E8A-4147-A177-3AD203B41FA5}">
                      <a16:colId xmlns:a16="http://schemas.microsoft.com/office/drawing/2014/main" val="3130419075"/>
                    </a:ext>
                  </a:extLst>
                </a:gridCol>
                <a:gridCol w="2497283">
                  <a:extLst>
                    <a:ext uri="{9D8B030D-6E8A-4147-A177-3AD203B41FA5}">
                      <a16:colId xmlns:a16="http://schemas.microsoft.com/office/drawing/2014/main" val="2895989051"/>
                    </a:ext>
                  </a:extLst>
                </a:gridCol>
                <a:gridCol w="3294985">
                  <a:extLst>
                    <a:ext uri="{9D8B030D-6E8A-4147-A177-3AD203B41FA5}">
                      <a16:colId xmlns:a16="http://schemas.microsoft.com/office/drawing/2014/main" val="203919715"/>
                    </a:ext>
                  </a:extLst>
                </a:gridCol>
              </a:tblGrid>
              <a:tr h="3691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noProof="0" dirty="0">
                          <a:solidFill>
                            <a:schemeClr val="tx1"/>
                          </a:solidFill>
                          <a:effectLst/>
                        </a:rPr>
                        <a:t>Mix Ref</a:t>
                      </a:r>
                      <a:endParaRPr lang="en-GB" sz="16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6" marR="685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noProof="0" dirty="0">
                          <a:solidFill>
                            <a:schemeClr val="tx1"/>
                          </a:solidFill>
                          <a:effectLst/>
                        </a:rPr>
                        <a:t>Bituminous Mixture</a:t>
                      </a:r>
                      <a:endParaRPr lang="en-GB" sz="16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6" marR="685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noProof="0" dirty="0">
                          <a:solidFill>
                            <a:schemeClr val="tx1"/>
                          </a:solidFill>
                          <a:effectLst/>
                        </a:rPr>
                        <a:t>Mean Indirect Tensile Stiffness Modulus (MPa)</a:t>
                      </a:r>
                      <a:endParaRPr lang="en-GB" sz="16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6" marR="685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6148753"/>
                  </a:ext>
                </a:extLst>
              </a:tr>
              <a:tr h="1763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noProof="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GB" sz="16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6" marR="685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noProof="0" dirty="0">
                          <a:solidFill>
                            <a:schemeClr val="tx1"/>
                          </a:solidFill>
                          <a:effectLst/>
                        </a:rPr>
                        <a:t>Control + 0% RA (Warm)</a:t>
                      </a:r>
                      <a:endParaRPr lang="en-GB" sz="16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6" marR="685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noProof="0" dirty="0">
                          <a:solidFill>
                            <a:schemeClr val="tx1"/>
                          </a:solidFill>
                          <a:effectLst/>
                        </a:rPr>
                        <a:t>3500</a:t>
                      </a:r>
                      <a:endParaRPr lang="en-GB" sz="16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6" marR="685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5657057"/>
                  </a:ext>
                </a:extLst>
              </a:tr>
              <a:tr h="1763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noProof="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GB" sz="16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6" marR="685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noProof="0" dirty="0">
                          <a:solidFill>
                            <a:schemeClr val="tx1"/>
                          </a:solidFill>
                          <a:effectLst/>
                        </a:rPr>
                        <a:t>Bio + 0% RA (Hot)</a:t>
                      </a:r>
                      <a:endParaRPr lang="en-GB" sz="16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6" marR="685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noProof="0" dirty="0">
                          <a:solidFill>
                            <a:schemeClr val="tx1"/>
                          </a:solidFill>
                          <a:effectLst/>
                        </a:rPr>
                        <a:t>3100</a:t>
                      </a:r>
                      <a:endParaRPr lang="en-GB" sz="16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6" marR="685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1374840"/>
                  </a:ext>
                </a:extLst>
              </a:tr>
              <a:tr h="1763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noProof="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GB" sz="16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6" marR="685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noProof="0" dirty="0">
                          <a:solidFill>
                            <a:schemeClr val="tx1"/>
                          </a:solidFill>
                          <a:effectLst/>
                        </a:rPr>
                        <a:t>Bio + 0% RA (Warm)</a:t>
                      </a:r>
                      <a:endParaRPr lang="en-GB" sz="16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6" marR="685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noProof="0" dirty="0">
                          <a:solidFill>
                            <a:schemeClr val="tx1"/>
                          </a:solidFill>
                          <a:effectLst/>
                        </a:rPr>
                        <a:t>2600</a:t>
                      </a:r>
                      <a:endParaRPr lang="en-GB" sz="16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6" marR="685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5313483"/>
                  </a:ext>
                </a:extLst>
              </a:tr>
              <a:tr h="1763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noProof="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GB" sz="16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6" marR="685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noProof="0" dirty="0">
                          <a:solidFill>
                            <a:schemeClr val="tx1"/>
                          </a:solidFill>
                          <a:effectLst/>
                        </a:rPr>
                        <a:t>Bio + 20% RA (Warm)</a:t>
                      </a:r>
                      <a:endParaRPr lang="en-GB" sz="16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6" marR="685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noProof="0" dirty="0">
                          <a:solidFill>
                            <a:schemeClr val="tx1"/>
                          </a:solidFill>
                          <a:effectLst/>
                        </a:rPr>
                        <a:t>3900</a:t>
                      </a:r>
                      <a:endParaRPr lang="en-GB" sz="16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6" marR="685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013348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02C9C69-8549-290D-56F3-3E87652578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703374"/>
              </p:ext>
            </p:extLst>
          </p:nvPr>
        </p:nvGraphicFramePr>
        <p:xfrm>
          <a:off x="373040" y="4222306"/>
          <a:ext cx="8363662" cy="15812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27310">
                  <a:extLst>
                    <a:ext uri="{9D8B030D-6E8A-4147-A177-3AD203B41FA5}">
                      <a16:colId xmlns:a16="http://schemas.microsoft.com/office/drawing/2014/main" val="3366896329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129762837"/>
                    </a:ext>
                  </a:extLst>
                </a:gridCol>
                <a:gridCol w="3383652">
                  <a:extLst>
                    <a:ext uri="{9D8B030D-6E8A-4147-A177-3AD203B41FA5}">
                      <a16:colId xmlns:a16="http://schemas.microsoft.com/office/drawing/2014/main" val="21050830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noProof="0" dirty="0">
                          <a:solidFill>
                            <a:schemeClr val="tx1"/>
                          </a:solidFill>
                          <a:effectLst/>
                        </a:rPr>
                        <a:t>Mix Ref</a:t>
                      </a:r>
                      <a:endParaRPr lang="en-GB" sz="16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noProof="0" dirty="0">
                          <a:solidFill>
                            <a:schemeClr val="tx1"/>
                          </a:solidFill>
                          <a:effectLst/>
                        </a:rPr>
                        <a:t>Bituminous Mixture</a:t>
                      </a:r>
                      <a:endParaRPr lang="en-GB" sz="16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noProof="0" dirty="0">
                          <a:solidFill>
                            <a:schemeClr val="tx1"/>
                          </a:solidFill>
                          <a:effectLst/>
                        </a:rPr>
                        <a:t>Indirect Tensile Strength Ratio (%)</a:t>
                      </a:r>
                      <a:endParaRPr lang="en-GB" sz="16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3799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noProof="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GB" sz="16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noProof="0" dirty="0">
                          <a:solidFill>
                            <a:schemeClr val="tx1"/>
                          </a:solidFill>
                          <a:effectLst/>
                        </a:rPr>
                        <a:t>Control + 0% RA (Warm)</a:t>
                      </a:r>
                      <a:endParaRPr lang="en-GB" sz="16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noProof="0" dirty="0">
                          <a:solidFill>
                            <a:schemeClr val="tx1"/>
                          </a:solidFill>
                          <a:effectLst/>
                        </a:rPr>
                        <a:t>100.0</a:t>
                      </a:r>
                      <a:endParaRPr lang="en-GB" sz="16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93554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noProof="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GB" sz="16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noProof="0" dirty="0">
                          <a:solidFill>
                            <a:schemeClr val="tx1"/>
                          </a:solidFill>
                          <a:effectLst/>
                        </a:rPr>
                        <a:t>Bio + 0% RA (Hot)</a:t>
                      </a:r>
                      <a:endParaRPr lang="en-GB" sz="16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noProof="0" dirty="0">
                          <a:solidFill>
                            <a:schemeClr val="tx1"/>
                          </a:solidFill>
                          <a:effectLst/>
                        </a:rPr>
                        <a:t>98.0</a:t>
                      </a:r>
                      <a:endParaRPr lang="en-GB" sz="16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37159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noProof="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GB" sz="16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noProof="0" dirty="0">
                          <a:solidFill>
                            <a:schemeClr val="tx1"/>
                          </a:solidFill>
                          <a:effectLst/>
                        </a:rPr>
                        <a:t>Bio + 0% RA (Warm)</a:t>
                      </a:r>
                      <a:endParaRPr lang="en-GB" sz="16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noProof="0" dirty="0">
                          <a:solidFill>
                            <a:schemeClr val="tx1"/>
                          </a:solidFill>
                          <a:effectLst/>
                        </a:rPr>
                        <a:t>102.0</a:t>
                      </a:r>
                      <a:endParaRPr lang="en-GB" sz="16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7008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noProof="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GB" sz="16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noProof="0" dirty="0">
                          <a:solidFill>
                            <a:schemeClr val="tx1"/>
                          </a:solidFill>
                          <a:effectLst/>
                        </a:rPr>
                        <a:t>Bio + 20% RA (Warm)</a:t>
                      </a:r>
                      <a:endParaRPr lang="en-GB" sz="16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noProof="0" dirty="0">
                          <a:solidFill>
                            <a:schemeClr val="tx1"/>
                          </a:solidFill>
                          <a:effectLst/>
                        </a:rPr>
                        <a:t>93.0</a:t>
                      </a:r>
                      <a:endParaRPr lang="en-GB" sz="16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0884272"/>
                  </a:ext>
                </a:extLst>
              </a:tr>
            </a:tbl>
          </a:graphicData>
        </a:graphic>
      </p:graphicFrame>
      <p:pic>
        <p:nvPicPr>
          <p:cNvPr id="8" name="Picture 7" descr="A close-up of a machine&#10;&#10;Description automatically generated">
            <a:extLst>
              <a:ext uri="{FF2B5EF4-FFF2-40B4-BE49-F238E27FC236}">
                <a16:creationId xmlns:a16="http://schemas.microsoft.com/office/drawing/2014/main" id="{C59C151F-1914-036B-3B27-30F4F9934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5" b="9350"/>
          <a:stretch>
            <a:fillRect/>
          </a:stretch>
        </p:blipFill>
        <p:spPr>
          <a:xfrm>
            <a:off x="9166197" y="2981326"/>
            <a:ext cx="2768593" cy="1885950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E35DBCD6-9BBF-4FA7-0575-78A7BA622FB4}"/>
              </a:ext>
            </a:extLst>
          </p:cNvPr>
          <p:cNvSpPr txBox="1">
            <a:spLocks/>
          </p:cNvSpPr>
          <p:nvPr/>
        </p:nvSpPr>
        <p:spPr>
          <a:xfrm>
            <a:off x="363674" y="213247"/>
            <a:ext cx="10990126" cy="10492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dirty="0"/>
              <a:t>A2 Stiffness and Water Sensitivity</a:t>
            </a:r>
          </a:p>
        </p:txBody>
      </p:sp>
    </p:spTree>
    <p:extLst>
      <p:ext uri="{BB962C8B-B14F-4D97-AF65-F5344CB8AC3E}">
        <p14:creationId xmlns:p14="http://schemas.microsoft.com/office/powerpoint/2010/main" val="234749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38792-BEB3-E8D2-D8B3-09C6A61A3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9972B41C-7064-2B5A-3F60-D06C517E4224}"/>
              </a:ext>
            </a:extLst>
          </p:cNvPr>
          <p:cNvSpPr txBox="1">
            <a:spLocks/>
          </p:cNvSpPr>
          <p:nvPr/>
        </p:nvSpPr>
        <p:spPr>
          <a:xfrm>
            <a:off x="390775" y="530275"/>
            <a:ext cx="11410452" cy="43815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4DCE7"/>
              </a:buClr>
              <a:buFont typeface="Wingdings" panose="05000000000000000000" pitchFamily="2" charset="2"/>
              <a:buNone/>
              <a:defRPr sz="1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Tx/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None/>
              <a:defRPr sz="13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▪"/>
              <a:defRPr sz="1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5365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▫"/>
              <a:defRPr sz="1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806450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nvenue" panose="02000503000000020004" pitchFamily="2" charset="0"/>
              <a:buChar char="–"/>
              <a:defRPr sz="1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en-GB" sz="40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A2 Binder Rheology - </a:t>
            </a:r>
            <a:r>
              <a:rPr lang="en-GB" sz="3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Black Space Diagram (unaged)</a:t>
            </a:r>
            <a:endParaRPr lang="en-GB" sz="4000" dirty="0">
              <a:solidFill>
                <a:schemeClr val="bg2"/>
              </a:solidFill>
              <a:latin typeface="+mj-lt"/>
              <a:ea typeface="+mj-ea"/>
              <a:cs typeface="+mj-cs"/>
            </a:endParaRPr>
          </a:p>
          <a:p>
            <a:pPr lvl="1"/>
            <a:endParaRPr lang="en-GB" sz="2000" noProof="0" dirty="0">
              <a:latin typeface="Arial"/>
              <a:cs typeface="Arial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2CAC5A2-0F25-F8A8-7398-148682E0C5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1941797"/>
              </p:ext>
            </p:extLst>
          </p:nvPr>
        </p:nvGraphicFramePr>
        <p:xfrm>
          <a:off x="1989483" y="1593160"/>
          <a:ext cx="7177377" cy="4381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6468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416EB-23B2-6A13-DE16-1776A91D2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C92B2569-2212-E4C2-66A9-13499CCCA81E}"/>
              </a:ext>
            </a:extLst>
          </p:cNvPr>
          <p:cNvSpPr txBox="1">
            <a:spLocks/>
          </p:cNvSpPr>
          <p:nvPr/>
        </p:nvSpPr>
        <p:spPr>
          <a:xfrm>
            <a:off x="390775" y="530275"/>
            <a:ext cx="11410452" cy="43815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4DCE7"/>
              </a:buClr>
              <a:buFont typeface="Wingdings" panose="05000000000000000000" pitchFamily="2" charset="2"/>
              <a:buNone/>
              <a:defRPr sz="1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Tx/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None/>
              <a:defRPr sz="13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▪"/>
              <a:defRPr sz="1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5365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▫"/>
              <a:defRPr sz="1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806450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nvenue" panose="02000503000000020004" pitchFamily="2" charset="0"/>
              <a:buChar char="–"/>
              <a:defRPr sz="1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en-GB" sz="40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A2 Recovered Binder Properties</a:t>
            </a:r>
          </a:p>
          <a:p>
            <a:pPr lvl="1"/>
            <a:endParaRPr lang="en-GB" sz="2000" noProof="0" dirty="0">
              <a:latin typeface="+mj-lt"/>
              <a:ea typeface="+mj-ea"/>
              <a:cs typeface="+mj-cs"/>
            </a:endParaRPr>
          </a:p>
          <a:p>
            <a:pPr lvl="1"/>
            <a:endParaRPr lang="en-GB" sz="1800" noProof="0" dirty="0">
              <a:latin typeface="Arial"/>
              <a:cs typeface="Arial"/>
            </a:endParaRPr>
          </a:p>
          <a:p>
            <a:pPr lvl="1"/>
            <a:endParaRPr lang="en-GB" sz="2000" noProof="0" dirty="0">
              <a:latin typeface="Arial"/>
              <a:cs typeface="Arial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C6E0F76-6DE4-8A35-34E5-028F8818CC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8993172"/>
              </p:ext>
            </p:extLst>
          </p:nvPr>
        </p:nvGraphicFramePr>
        <p:xfrm>
          <a:off x="390773" y="1973857"/>
          <a:ext cx="5759450" cy="3599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BF2D3CB-4B25-1568-7CF4-EFE17FA297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4648944"/>
              </p:ext>
            </p:extLst>
          </p:nvPr>
        </p:nvGraphicFramePr>
        <p:xfrm>
          <a:off x="6287467" y="1973856"/>
          <a:ext cx="5759450" cy="3599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8840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72DDC940-D921-2486-9DEE-11AFE77A6274}"/>
              </a:ext>
            </a:extLst>
          </p:cNvPr>
          <p:cNvSpPr txBox="1">
            <a:spLocks/>
          </p:cNvSpPr>
          <p:nvPr/>
        </p:nvSpPr>
        <p:spPr>
          <a:xfrm>
            <a:off x="616843" y="204187"/>
            <a:ext cx="10506786" cy="7071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bg2"/>
                </a:solidFill>
              </a:rPr>
              <a:t>Carbon Calculations – Measurable 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FB45B4-6E00-4DA7-6158-C6E2232A134F}"/>
              </a:ext>
            </a:extLst>
          </p:cNvPr>
          <p:cNvSpPr txBox="1"/>
          <p:nvPr/>
        </p:nvSpPr>
        <p:spPr>
          <a:xfrm>
            <a:off x="1690322" y="6133083"/>
            <a:ext cx="80664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1600" b="1" dirty="0">
                <a:solidFill>
                  <a:schemeClr val="accent1"/>
                </a:solidFill>
              </a:rPr>
              <a:t>Using benchmark results for generic estimates (using actual mix designs and default values for other factors consistent with the Road Map).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8DD150-F3D0-559A-8FDD-9E72458905E3}"/>
              </a:ext>
            </a:extLst>
          </p:cNvPr>
          <p:cNvSpPr txBox="1"/>
          <p:nvPr/>
        </p:nvSpPr>
        <p:spPr>
          <a:xfrm>
            <a:off x="10007339" y="2887177"/>
            <a:ext cx="179502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accent1"/>
                </a:solidFill>
              </a:rPr>
              <a:t>A1-A5 emissions per tonne of asphalt (kgCO2e/t)</a:t>
            </a:r>
            <a:br>
              <a:rPr lang="en-GB" sz="1800" noProof="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endParaRPr lang="en-GB" noProof="0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35C237F-4C4D-6F1C-9DCC-06B6909F89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7534369"/>
              </p:ext>
            </p:extLst>
          </p:nvPr>
        </p:nvGraphicFramePr>
        <p:xfrm>
          <a:off x="1690322" y="1102012"/>
          <a:ext cx="7450137" cy="4840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8088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6B69E13E-7C47-238C-6392-58808C655712}"/>
              </a:ext>
            </a:extLst>
          </p:cNvPr>
          <p:cNvSpPr txBox="1">
            <a:spLocks/>
          </p:cNvSpPr>
          <p:nvPr/>
        </p:nvSpPr>
        <p:spPr>
          <a:xfrm>
            <a:off x="747140" y="1133669"/>
            <a:ext cx="5348860" cy="54784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4DCE7"/>
              </a:buClr>
              <a:buFont typeface="Bienvenue" panose="05000000000000000000" pitchFamily="2" charset="2"/>
              <a:buNone/>
              <a:defRPr sz="1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Tx/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None/>
              <a:defRPr sz="13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▪"/>
              <a:defRPr sz="1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5365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▫"/>
              <a:defRPr sz="1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806450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nvenue" panose="02000503000000020004" pitchFamily="2" charset="0"/>
              <a:buChar char="–"/>
              <a:defRPr sz="1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1800" noProof="0" dirty="0"/>
              <a:t>Net Zero Highways plan (2021)</a:t>
            </a:r>
          </a:p>
          <a:p>
            <a:pPr lvl="1"/>
            <a:endParaRPr lang="en-GB" sz="1800" noProof="0" dirty="0"/>
          </a:p>
          <a:p>
            <a:pPr lvl="1"/>
            <a:endParaRPr lang="en-GB" sz="1800" noProof="0" dirty="0"/>
          </a:p>
          <a:p>
            <a:pPr lvl="1"/>
            <a:endParaRPr lang="en-GB" sz="1800" noProof="0" dirty="0"/>
          </a:p>
          <a:p>
            <a:pPr lvl="1"/>
            <a:endParaRPr lang="en-GB" sz="1800" noProof="0" dirty="0"/>
          </a:p>
          <a:p>
            <a:pPr lvl="1"/>
            <a:endParaRPr lang="en-GB" sz="1800" noProof="0" dirty="0"/>
          </a:p>
          <a:p>
            <a:pPr lvl="1"/>
            <a:endParaRPr lang="en-GB" sz="1800" noProof="0" dirty="0"/>
          </a:p>
          <a:p>
            <a:pPr lvl="1"/>
            <a:endParaRPr lang="en-GB" sz="1800" noProof="0" dirty="0"/>
          </a:p>
          <a:p>
            <a:pPr lvl="1"/>
            <a:endParaRPr lang="en-GB" sz="1800" noProof="0" dirty="0"/>
          </a:p>
          <a:p>
            <a:pPr lvl="1"/>
            <a:r>
              <a:rPr lang="en-GB" sz="1800" noProof="0" dirty="0"/>
              <a:t>Net Zero Highways – zero carbon roadmap for asphalt (2022)</a:t>
            </a:r>
          </a:p>
          <a:p>
            <a:pPr marL="438150" lvl="1" indent="-285750">
              <a:buFont typeface="Arial" panose="020B0604020202020204" pitchFamily="34" charset="0"/>
              <a:buChar char="•"/>
            </a:pPr>
            <a:endParaRPr lang="en-GB" sz="1800" b="0" noProof="0" dirty="0">
              <a:solidFill>
                <a:schemeClr val="bg2"/>
              </a:solidFill>
            </a:endParaRPr>
          </a:p>
          <a:p>
            <a:r>
              <a:rPr lang="en-GB" sz="1800" b="1" noProof="0" dirty="0">
                <a:solidFill>
                  <a:schemeClr val="accent1"/>
                </a:solidFill>
              </a:rPr>
              <a:t>Focused on asphalt surface courses - 63% of all asphalt used on the SRN in 2020.</a:t>
            </a:r>
            <a:endParaRPr lang="en-GB" sz="180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noProof="0" dirty="0"/>
          </a:p>
          <a:p>
            <a:endParaRPr lang="en-GB" sz="1800" noProof="0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B5DE3588-377A-59AB-47E1-A9FD6EB6E02D}"/>
              </a:ext>
            </a:extLst>
          </p:cNvPr>
          <p:cNvSpPr txBox="1">
            <a:spLocks/>
          </p:cNvSpPr>
          <p:nvPr/>
        </p:nvSpPr>
        <p:spPr>
          <a:xfrm>
            <a:off x="223043" y="315636"/>
            <a:ext cx="8756388" cy="6537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dirty="0"/>
              <a:t>Where did we start?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A83809-5B41-C58C-33AA-224D81187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0435" y="1133669"/>
            <a:ext cx="3270770" cy="2295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914F8B-149B-58C9-772A-342405309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04" t="14014" r="23469" b="13469"/>
          <a:stretch/>
        </p:blipFill>
        <p:spPr>
          <a:xfrm>
            <a:off x="6970435" y="3491694"/>
            <a:ext cx="3270770" cy="23151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631133-6AFC-FA7E-8723-EC43797D7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091" y="1820054"/>
            <a:ext cx="1743409" cy="191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4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B3910DF2-88EA-04B7-F166-1928E7D3D8E7}"/>
              </a:ext>
            </a:extLst>
          </p:cNvPr>
          <p:cNvSpPr txBox="1">
            <a:spLocks/>
          </p:cNvSpPr>
          <p:nvPr/>
        </p:nvSpPr>
        <p:spPr>
          <a:xfrm>
            <a:off x="980022" y="1815413"/>
            <a:ext cx="8597590" cy="46582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4DCE7"/>
              </a:buClr>
              <a:buFont typeface="Bienvenue" panose="05000000000000000000" pitchFamily="2" charset="2"/>
              <a:buNone/>
              <a:defRPr sz="1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Tx/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None/>
              <a:defRPr sz="13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▪"/>
              <a:defRPr sz="1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5365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▫"/>
              <a:defRPr sz="1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806450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nvenue" panose="02000503000000020004" pitchFamily="2" charset="0"/>
              <a:buChar char="–"/>
              <a:defRPr sz="1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noProof="0" dirty="0">
                <a:solidFill>
                  <a:schemeClr val="accent1"/>
                </a:solidFill>
              </a:rPr>
              <a:t>Objective: develop a pro-active strategy for adoption of suitable technologies as part of the Net Zero Asphalt Roadmap.</a:t>
            </a:r>
          </a:p>
          <a:p>
            <a:endParaRPr lang="en-GB" sz="2000" b="1" noProof="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noProof="0" dirty="0">
                <a:solidFill>
                  <a:schemeClr val="accent1"/>
                </a:solidFill>
              </a:rPr>
              <a:t>Forward-facing project - reviewing the National Highways standards, understanding barriers and developing roadmap to accelerate early adoption of emerging technologies.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noProof="0" dirty="0"/>
          </a:p>
          <a:p>
            <a:endParaRPr lang="en-GB" sz="1600" noProof="0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69C0AF4D-EFAC-731B-CFF0-BC6A3B048459}"/>
              </a:ext>
            </a:extLst>
          </p:cNvPr>
          <p:cNvSpPr txBox="1">
            <a:spLocks/>
          </p:cNvSpPr>
          <p:nvPr/>
        </p:nvSpPr>
        <p:spPr>
          <a:xfrm>
            <a:off x="599021" y="384384"/>
            <a:ext cx="10345203" cy="12158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dirty="0"/>
              <a:t>Future Asphalt Surface Course linking to NH Net Zero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EBA3A1-323E-EBD7-5354-BF08D19FA1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753" y="4456768"/>
            <a:ext cx="6316127" cy="181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2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F204FD-5DB1-51EB-9C53-F0A33C130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69" y="368301"/>
            <a:ext cx="10369152" cy="921966"/>
          </a:xfrm>
        </p:spPr>
        <p:txBody>
          <a:bodyPr/>
          <a:lstStyle/>
          <a:p>
            <a:r>
              <a:rPr lang="en-GB" noProof="0" dirty="0"/>
              <a:t>Collaboration is key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52E9C6-F350-DDD9-4407-293D3F962301}"/>
              </a:ext>
            </a:extLst>
          </p:cNvPr>
          <p:cNvSpPr txBox="1">
            <a:spLocks/>
          </p:cNvSpPr>
          <p:nvPr/>
        </p:nvSpPr>
        <p:spPr>
          <a:xfrm>
            <a:off x="8603" y="1363772"/>
            <a:ext cx="6046146" cy="41766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92D38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92D38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92D38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92D38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92D38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EDAE5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Extensive collaboration to successfully deliver trials:</a:t>
            </a:r>
          </a:p>
          <a:p>
            <a:pPr marL="895350" marR="0" lvl="0" indent="-354013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EDAE5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Trial design</a:t>
            </a:r>
          </a:p>
          <a:p>
            <a:pPr marL="895350" marR="0" lvl="0" indent="-354013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EDAE5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Departure from Standard Approval</a:t>
            </a:r>
          </a:p>
          <a:p>
            <a:pPr marL="895350" marR="0" lvl="0" indent="-354013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EDAE5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Mix Design</a:t>
            </a:r>
          </a:p>
          <a:p>
            <a:pPr marL="895350" marR="0" lvl="0" indent="-354013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EDAE5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Binder supply</a:t>
            </a:r>
          </a:p>
          <a:p>
            <a:pPr marL="895350" marR="0" lvl="0" indent="-354013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EDAE5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Programme</a:t>
            </a:r>
          </a:p>
          <a:p>
            <a:pPr marL="895350" marR="0" lvl="0" indent="-354013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EDAE5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Installation</a:t>
            </a:r>
          </a:p>
          <a:p>
            <a:pPr marL="895350" marR="0" lvl="0" indent="-354013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EDAE5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Sampling &amp; testing</a:t>
            </a:r>
          </a:p>
        </p:txBody>
      </p:sp>
      <p:pic>
        <p:nvPicPr>
          <p:cNvPr id="14" name="Picture 2" descr="University of Nottingham | Daily Mail Online">
            <a:extLst>
              <a:ext uri="{FF2B5EF4-FFF2-40B4-BE49-F238E27FC236}">
                <a16:creationId xmlns:a16="http://schemas.microsoft.com/office/drawing/2014/main" id="{5F813E0B-281F-B24D-8C05-F28E71FBD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9" b="18411"/>
          <a:stretch/>
        </p:blipFill>
        <p:spPr bwMode="auto">
          <a:xfrm>
            <a:off x="6376443" y="1648891"/>
            <a:ext cx="1614759" cy="63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Shell Logo: Evolution, History, Fonts, Color">
            <a:extLst>
              <a:ext uri="{FF2B5EF4-FFF2-40B4-BE49-F238E27FC236}">
                <a16:creationId xmlns:a16="http://schemas.microsoft.com/office/drawing/2014/main" id="{DD265E01-B6ED-F049-99B5-FC80852BF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49" r="17872" b="12961"/>
          <a:stretch>
            <a:fillRect/>
          </a:stretch>
        </p:blipFill>
        <p:spPr bwMode="auto">
          <a:xfrm>
            <a:off x="6908845" y="3841396"/>
            <a:ext cx="954068" cy="75159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23" descr="Nynas Nytro Lyra X - 205L | Oil Store">
            <a:extLst>
              <a:ext uri="{FF2B5EF4-FFF2-40B4-BE49-F238E27FC236}">
                <a16:creationId xmlns:a16="http://schemas.microsoft.com/office/drawing/2014/main" id="{38D84903-AA92-90F0-F274-F44B4BF7B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47" y="3956986"/>
            <a:ext cx="1228725" cy="61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788BDD5A-6C1D-2FAC-828A-F28C93AC2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770" y="2825193"/>
            <a:ext cx="2155383" cy="6466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510B36-B89F-3DB7-9FF5-36D9FC2558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1997" y="6267657"/>
            <a:ext cx="1130986" cy="4402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24FD38-ED22-B4E5-991B-C4302AFDCF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3287" y="6231918"/>
            <a:ext cx="1157540" cy="511755"/>
          </a:xfrm>
          <a:prstGeom prst="rect">
            <a:avLst/>
          </a:prstGeom>
        </p:spPr>
      </p:pic>
      <p:pic>
        <p:nvPicPr>
          <p:cNvPr id="21" name="Picture 20" descr="A blue and black logo">
            <a:extLst>
              <a:ext uri="{FF2B5EF4-FFF2-40B4-BE49-F238E27FC236}">
                <a16:creationId xmlns:a16="http://schemas.microsoft.com/office/drawing/2014/main" id="{10272BC1-E648-A4F9-1EC1-BAD41BC314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 t="9310" r="2777" b="15210"/>
          <a:stretch>
            <a:fillRect/>
          </a:stretch>
        </p:blipFill>
        <p:spPr>
          <a:xfrm>
            <a:off x="8312896" y="1564663"/>
            <a:ext cx="2554725" cy="8909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BA2BD0-D37E-B2C5-409E-886359B10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2"/>
          <a:stretch/>
        </p:blipFill>
        <p:spPr bwMode="auto">
          <a:xfrm>
            <a:off x="2926956" y="6329461"/>
            <a:ext cx="1288163" cy="31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Iterchimica - Iterchimica added a new photo.">
            <a:extLst>
              <a:ext uri="{FF2B5EF4-FFF2-40B4-BE49-F238E27FC236}">
                <a16:creationId xmlns:a16="http://schemas.microsoft.com/office/drawing/2014/main" id="{4AE6B5C5-7966-0A52-5057-DA6E4E7106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8" b="35569"/>
          <a:stretch/>
        </p:blipFill>
        <p:spPr bwMode="auto">
          <a:xfrm>
            <a:off x="8854153" y="6333449"/>
            <a:ext cx="1446999" cy="30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CA80AA9-90E9-C039-FCBE-EB8F0EADA1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379" y="6287448"/>
            <a:ext cx="861495" cy="40069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B98A36-CE6D-0DC0-2D5F-D454E114C5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2875" y="6321937"/>
            <a:ext cx="1406080" cy="33171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DAFE91A-F5E5-FBB0-9B05-440B1826EE6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62322" y="6313161"/>
            <a:ext cx="1111307" cy="34926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3C48DC1-FC47-007C-51DF-6E57F30B0B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44917" y="6250247"/>
            <a:ext cx="1137200" cy="4750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0EB0D32-28C0-DFCF-806E-998E7F99232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60046" y="6331367"/>
            <a:ext cx="914127" cy="31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83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white coats&#10;&#10;Description automatically generated">
            <a:extLst>
              <a:ext uri="{FF2B5EF4-FFF2-40B4-BE49-F238E27FC236}">
                <a16:creationId xmlns:a16="http://schemas.microsoft.com/office/drawing/2014/main" id="{2C47481B-F0AA-252D-81D0-D5CD8789C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075" y="2364560"/>
            <a:ext cx="3784676" cy="2128880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BD7E7A17-9CFD-80D8-F756-30F88A986BF6}"/>
              </a:ext>
            </a:extLst>
          </p:cNvPr>
          <p:cNvSpPr txBox="1">
            <a:spLocks/>
          </p:cNvSpPr>
          <p:nvPr/>
        </p:nvSpPr>
        <p:spPr>
          <a:xfrm>
            <a:off x="364084" y="176350"/>
            <a:ext cx="8756388" cy="3618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dirty="0"/>
              <a:t>Low Carbon Materials Testing</a:t>
            </a:r>
          </a:p>
        </p:txBody>
      </p:sp>
      <p:pic>
        <p:nvPicPr>
          <p:cNvPr id="7" name="Picture 6" descr="V:\Areas\Warrington\DSC_7907.JPG">
            <a:extLst>
              <a:ext uri="{FF2B5EF4-FFF2-40B4-BE49-F238E27FC236}">
                <a16:creationId xmlns:a16="http://schemas.microsoft.com/office/drawing/2014/main" id="{3F588EFB-EEF4-ECE2-2F10-DE2784112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7507" y="2320969"/>
            <a:ext cx="2284482" cy="1519912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870ACB-2E3E-5D1F-F454-9C6D855FB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011" y="2468577"/>
            <a:ext cx="1291190" cy="19208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58EDA0-3BBF-CE27-9C56-FA5D366CD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7353" y="4929609"/>
            <a:ext cx="1118120" cy="14552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F467B7-47BD-A94E-5ED9-3AA12FDBA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1627" y="4493440"/>
            <a:ext cx="2113846" cy="16926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E09DC3-DC10-BBAD-1DE9-11B7236D65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1976" y="4535921"/>
            <a:ext cx="1428398" cy="1989776"/>
          </a:xfrm>
          <a:prstGeom prst="rect">
            <a:avLst/>
          </a:prstGeom>
        </p:spPr>
      </p:pic>
      <p:pic>
        <p:nvPicPr>
          <p:cNvPr id="12" name="Picture 4" descr="Test equipment for wheel tracking test. | Download Scientific Diagram">
            <a:extLst>
              <a:ext uri="{FF2B5EF4-FFF2-40B4-BE49-F238E27FC236}">
                <a16:creationId xmlns:a16="http://schemas.microsoft.com/office/drawing/2014/main" id="{022E9608-13BD-508B-2695-2D41293BA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023" y="4708234"/>
            <a:ext cx="2284483" cy="152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A10C29-9DE1-D99F-DF15-875AFA2704C2}"/>
              </a:ext>
            </a:extLst>
          </p:cNvPr>
          <p:cNvSpPr txBox="1"/>
          <p:nvPr/>
        </p:nvSpPr>
        <p:spPr>
          <a:xfrm>
            <a:off x="447151" y="1051610"/>
            <a:ext cx="94969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noProof="0" dirty="0">
                <a:solidFill>
                  <a:schemeClr val="accent1"/>
                </a:solidFill>
              </a:rPr>
              <a:t>University of Nottingham - Nottingham Transportation Engineering Centre</a:t>
            </a:r>
          </a:p>
        </p:txBody>
      </p:sp>
      <p:pic>
        <p:nvPicPr>
          <p:cNvPr id="15" name="Picture 2" descr="University of Nottingham | Daily Mail Online">
            <a:extLst>
              <a:ext uri="{FF2B5EF4-FFF2-40B4-BE49-F238E27FC236}">
                <a16:creationId xmlns:a16="http://schemas.microsoft.com/office/drawing/2014/main" id="{3B40DC36-071C-3781-3DA7-19ED9A40BB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9" b="18411"/>
          <a:stretch/>
        </p:blipFill>
        <p:spPr bwMode="auto">
          <a:xfrm>
            <a:off x="10401989" y="230369"/>
            <a:ext cx="1614759" cy="63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30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C01B68-2122-87A0-9789-EF5C5803F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92D38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September 2023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ACFFDB4-2B16-006A-A479-6F2410B4D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782" y="0"/>
            <a:ext cx="5180217" cy="56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C5A61B19-4C4E-A783-71DB-DFA348B5AAB9}"/>
              </a:ext>
            </a:extLst>
          </p:cNvPr>
          <p:cNvSpPr txBox="1">
            <a:spLocks/>
          </p:cNvSpPr>
          <p:nvPr/>
        </p:nvSpPr>
        <p:spPr>
          <a:xfrm>
            <a:off x="274367" y="483615"/>
            <a:ext cx="10369152" cy="9219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C4DCE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bg2"/>
                </a:solidFill>
              </a:rPr>
              <a:t>Phase 1 -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bg2"/>
                </a:solidFill>
              </a:rPr>
              <a:t>A30 Bio-based Binder Trial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C4DCE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​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6B9D1162-DDAE-E97A-1442-51F030F1D911}"/>
              </a:ext>
            </a:extLst>
          </p:cNvPr>
          <p:cNvSpPr txBox="1">
            <a:spLocks/>
          </p:cNvSpPr>
          <p:nvPr/>
        </p:nvSpPr>
        <p:spPr>
          <a:xfrm>
            <a:off x="179117" y="2019845"/>
            <a:ext cx="6515743" cy="41766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C4DCE7"/>
              </a:buClr>
              <a:buFont typeface="Wingdings" panose="05000000000000000000" pitchFamily="2" charset="2"/>
              <a:buChar char="§"/>
              <a:defRPr sz="1300" kern="1200">
                <a:solidFill>
                  <a:srgbClr val="C4DCE7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4DCE7"/>
              </a:buClr>
              <a:buFont typeface="Wingdings" panose="05000000000000000000" pitchFamily="2" charset="2"/>
              <a:buChar char="§"/>
              <a:defRPr sz="1300" kern="1200">
                <a:solidFill>
                  <a:srgbClr val="C4DCE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4DCE7"/>
              </a:buClr>
              <a:buFont typeface="Wingdings" panose="05000000000000000000" pitchFamily="2" charset="2"/>
              <a:buChar char="§"/>
              <a:defRPr sz="1300" kern="1200">
                <a:solidFill>
                  <a:srgbClr val="C4DCE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4DCE7"/>
              </a:buClr>
              <a:buFont typeface="Wingdings" panose="05000000000000000000" pitchFamily="2" charset="2"/>
              <a:buChar char="§"/>
              <a:defRPr sz="1300" kern="1200">
                <a:solidFill>
                  <a:srgbClr val="C4DCE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4DCE7"/>
              </a:buClr>
              <a:buFont typeface="Wingdings" panose="05000000000000000000" pitchFamily="2" charset="2"/>
              <a:buChar char="§"/>
              <a:defRPr sz="1300" kern="1200">
                <a:solidFill>
                  <a:srgbClr val="C4DCE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EDAE5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GB" sz="2000" b="1" noProof="0" dirty="0">
                <a:solidFill>
                  <a:schemeClr val="accent1"/>
                </a:solidFill>
              </a:rPr>
              <a:t>Two commercially available PMB bio-based binders installed within Thin Surface Course System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EDAE5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GB" sz="2000" b="1" dirty="0">
                <a:solidFill>
                  <a:schemeClr val="accent1"/>
                </a:solidFill>
              </a:rPr>
              <a:t>Hot mix with no reclaimed asphalt</a:t>
            </a:r>
            <a:endParaRPr lang="en-GB" sz="2000" b="1" noProof="0" dirty="0">
              <a:solidFill>
                <a:schemeClr val="accent1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EDAE5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GB" sz="2000" b="1" noProof="0" dirty="0">
                <a:solidFill>
                  <a:schemeClr val="accent1"/>
                </a:solidFill>
              </a:rPr>
              <a:t>Control also installed</a:t>
            </a:r>
          </a:p>
          <a:p>
            <a:pPr marL="342900" lvl="0" indent="-342900">
              <a:buClr>
                <a:srgbClr val="BEDAE5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2000" b="1" noProof="0" dirty="0">
                <a:solidFill>
                  <a:schemeClr val="accent1"/>
                </a:solidFill>
              </a:rPr>
              <a:t>First surface course with bio-based binder on the SRN in England</a:t>
            </a:r>
          </a:p>
          <a:p>
            <a:pPr marL="342900" indent="-342900">
              <a:buClr>
                <a:srgbClr val="BEDAE5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2000" b="1" noProof="0" dirty="0">
                <a:solidFill>
                  <a:schemeClr val="accent1"/>
                </a:solidFill>
              </a:rPr>
              <a:t>Approval via a Departure from Standard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EDAE5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C4DCE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747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C7F4C-24E6-4F1D-BA23-177234791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3F89CFDA-A0B9-F4FA-AB31-E998C1DEEF48}"/>
              </a:ext>
            </a:extLst>
          </p:cNvPr>
          <p:cNvSpPr txBox="1">
            <a:spLocks/>
          </p:cNvSpPr>
          <p:nvPr/>
        </p:nvSpPr>
        <p:spPr>
          <a:xfrm>
            <a:off x="447151" y="1057071"/>
            <a:ext cx="8021927" cy="55784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C4DCE7"/>
              </a:buClr>
              <a:buFont typeface="Wingdings" panose="05000000000000000000" pitchFamily="2" charset="2"/>
              <a:buNone/>
              <a:defRPr sz="1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Tx/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Tx/>
              <a:buFont typeface="Arial" panose="020B0604020202020204" pitchFamily="34" charset="0"/>
              <a:buNone/>
              <a:defRPr sz="13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▪"/>
              <a:defRPr sz="1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5365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▫"/>
              <a:defRPr sz="1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806450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ienvenue" panose="02000503000000020004" pitchFamily="2" charset="0"/>
              <a:buChar char="–"/>
              <a:defRPr sz="13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3875" lvl="1" indent="-342900">
              <a:buFont typeface="Arial" panose="020B0604020202020204" pitchFamily="34" charset="0"/>
              <a:buChar char="•"/>
            </a:pPr>
            <a:r>
              <a:rPr lang="en-GB" sz="2000" noProof="0" dirty="0"/>
              <a:t>Phase 2 focussed on combining de-carbonisation levers of bio-based binders with warm-mix asphalt &amp; increased reclaimed asphalt </a:t>
            </a:r>
            <a:r>
              <a:rPr lang="en-GB" sz="2000" dirty="0"/>
              <a:t>to maximise carbon reduction</a:t>
            </a:r>
          </a:p>
          <a:p>
            <a:pPr marL="523875" lvl="1" indent="-342900">
              <a:buFont typeface="Arial" panose="020B0604020202020204" pitchFamily="34" charset="0"/>
              <a:buChar char="•"/>
            </a:pPr>
            <a:endParaRPr lang="en-GB" sz="2000" noProof="0" dirty="0"/>
          </a:p>
          <a:p>
            <a:pPr marL="180975" lvl="2"/>
            <a:endParaRPr lang="en-GB" sz="2000" noProof="0" dirty="0"/>
          </a:p>
          <a:p>
            <a:pPr marL="180975" lvl="2"/>
            <a:endParaRPr lang="en-GB" sz="2000" noProof="0" dirty="0"/>
          </a:p>
          <a:p>
            <a:pPr marL="523875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A2 Kingston </a:t>
            </a:r>
          </a:p>
          <a:p>
            <a:pPr marL="790575" lvl="3" indent="-342900">
              <a:buFont typeface="Arial" panose="020B0604020202020204" pitchFamily="34" charset="0"/>
              <a:buChar char="•"/>
            </a:pPr>
            <a:r>
              <a:rPr lang="en-GB" sz="1700" dirty="0"/>
              <a:t>Bio-based PMB</a:t>
            </a:r>
          </a:p>
          <a:p>
            <a:pPr marL="790575" lvl="3" indent="-342900">
              <a:buFont typeface="Arial" panose="020B0604020202020204" pitchFamily="34" charset="0"/>
              <a:buChar char="•"/>
            </a:pPr>
            <a:r>
              <a:rPr lang="en-GB" sz="1700" dirty="0"/>
              <a:t>Bio-based PMB &amp; Warm</a:t>
            </a:r>
          </a:p>
          <a:p>
            <a:pPr marL="790575" lvl="3" indent="-342900">
              <a:buFont typeface="Arial" panose="020B0604020202020204" pitchFamily="34" charset="0"/>
              <a:buChar char="•"/>
            </a:pPr>
            <a:r>
              <a:rPr lang="en-GB" sz="1700" noProof="0" dirty="0"/>
              <a:t>Bio-based PMB &amp; Warm &amp; 20% RA</a:t>
            </a:r>
          </a:p>
          <a:p>
            <a:pPr marL="523875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A34 East Ilsley</a:t>
            </a:r>
          </a:p>
          <a:p>
            <a:pPr marL="790575" lvl="3" indent="-342900">
              <a:buFont typeface="Arial" panose="020B0604020202020204" pitchFamily="34" charset="0"/>
              <a:buChar char="•"/>
            </a:pPr>
            <a:r>
              <a:rPr lang="en-GB" sz="1700" dirty="0"/>
              <a:t>Bio-based PMB</a:t>
            </a:r>
          </a:p>
          <a:p>
            <a:pPr marL="790575" lvl="3" indent="-342900">
              <a:buFont typeface="Arial" panose="020B0604020202020204" pitchFamily="34" charset="0"/>
              <a:buChar char="•"/>
            </a:pPr>
            <a:r>
              <a:rPr lang="en-GB" sz="1700" dirty="0"/>
              <a:t>Bio-based PMB &amp; Warm</a:t>
            </a:r>
          </a:p>
          <a:p>
            <a:pPr marL="790575" lvl="3" indent="-342900">
              <a:buFont typeface="Arial" panose="020B0604020202020204" pitchFamily="34" charset="0"/>
              <a:buChar char="•"/>
            </a:pPr>
            <a:r>
              <a:rPr lang="en-GB" sz="1700" dirty="0"/>
              <a:t>Bio-based PMB &amp; Warm &amp; 20% RA</a:t>
            </a:r>
          </a:p>
          <a:p>
            <a:pPr marL="790575" lvl="3" indent="-342900">
              <a:buFont typeface="Arial" panose="020B0604020202020204" pitchFamily="34" charset="0"/>
              <a:buChar char="•"/>
            </a:pPr>
            <a:r>
              <a:rPr lang="en-GB" sz="1700" dirty="0"/>
              <a:t>Bio-based PMB &amp; Warm &amp; 30% RA</a:t>
            </a:r>
          </a:p>
          <a:p>
            <a:pPr marL="790575" lvl="3" indent="-342900">
              <a:buFont typeface="Arial" panose="020B0604020202020204" pitchFamily="34" charset="0"/>
              <a:buChar char="•"/>
            </a:pPr>
            <a:endParaRPr lang="en-GB" sz="1700" noProof="0" dirty="0"/>
          </a:p>
          <a:p>
            <a:pPr marL="438150" lvl="1" indent="-285750"/>
            <a:endParaRPr lang="en-GB" sz="2000" noProof="0" dirty="0"/>
          </a:p>
          <a:p>
            <a:pPr lvl="1"/>
            <a:endParaRPr lang="en-GB" sz="2000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noProof="0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1A7E214C-EEB7-384B-1ABD-0849B1AF9E6D}"/>
              </a:ext>
            </a:extLst>
          </p:cNvPr>
          <p:cNvSpPr txBox="1">
            <a:spLocks/>
          </p:cNvSpPr>
          <p:nvPr/>
        </p:nvSpPr>
        <p:spPr>
          <a:xfrm>
            <a:off x="447151" y="222459"/>
            <a:ext cx="11163824" cy="7151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dirty="0"/>
              <a:t>Phase 2 – Stacking Technologies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643C90-9E3E-ED6D-1B9A-CEAF4291E7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7253" y="1057071"/>
            <a:ext cx="3391332" cy="4351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C322A4-4D0E-C8E0-3CA3-95124FC4F6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34" t="50000" r="67023"/>
          <a:stretch/>
        </p:blipFill>
        <p:spPr>
          <a:xfrm>
            <a:off x="2518094" y="2164335"/>
            <a:ext cx="916027" cy="926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B65124-DD44-D253-B412-1D3D01132B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77" t="4087" r="56880" b="50000"/>
          <a:stretch/>
        </p:blipFill>
        <p:spPr>
          <a:xfrm>
            <a:off x="3649968" y="2164335"/>
            <a:ext cx="997561" cy="9266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DAA459-9699-02EA-A8F3-85782AA806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84" t="6827" r="38723" b="50000"/>
          <a:stretch/>
        </p:blipFill>
        <p:spPr>
          <a:xfrm>
            <a:off x="4863376" y="2164334"/>
            <a:ext cx="926910" cy="92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5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CF2148-B1E0-E093-6994-EE6F7C4EC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192D38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September 2023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79AA310-70D2-194F-0CC4-523C3DC596B9}"/>
              </a:ext>
            </a:extLst>
          </p:cNvPr>
          <p:cNvSpPr txBox="1">
            <a:spLocks/>
          </p:cNvSpPr>
          <p:nvPr/>
        </p:nvSpPr>
        <p:spPr>
          <a:xfrm>
            <a:off x="624602" y="766744"/>
            <a:ext cx="9624297" cy="10422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C4DCE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C4DCE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A30 Trial Bio-based Binder Properties BS EN 14023 Classification</a:t>
            </a:r>
            <a:b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4DCE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C4DCE7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516DECE-D32E-8BC3-8067-0DA245378C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119127"/>
              </p:ext>
            </p:extLst>
          </p:nvPr>
        </p:nvGraphicFramePr>
        <p:xfrm>
          <a:off x="1230629" y="2490585"/>
          <a:ext cx="9541873" cy="2880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34072">
                  <a:extLst>
                    <a:ext uri="{9D8B030D-6E8A-4147-A177-3AD203B41FA5}">
                      <a16:colId xmlns:a16="http://schemas.microsoft.com/office/drawing/2014/main" val="520659639"/>
                    </a:ext>
                  </a:extLst>
                </a:gridCol>
                <a:gridCol w="2209374">
                  <a:extLst>
                    <a:ext uri="{9D8B030D-6E8A-4147-A177-3AD203B41FA5}">
                      <a16:colId xmlns:a16="http://schemas.microsoft.com/office/drawing/2014/main" val="2559725008"/>
                    </a:ext>
                  </a:extLst>
                </a:gridCol>
                <a:gridCol w="1346816">
                  <a:extLst>
                    <a:ext uri="{9D8B030D-6E8A-4147-A177-3AD203B41FA5}">
                      <a16:colId xmlns:a16="http://schemas.microsoft.com/office/drawing/2014/main" val="168189189"/>
                    </a:ext>
                  </a:extLst>
                </a:gridCol>
                <a:gridCol w="1254035">
                  <a:extLst>
                    <a:ext uri="{9D8B030D-6E8A-4147-A177-3AD203B41FA5}">
                      <a16:colId xmlns:a16="http://schemas.microsoft.com/office/drawing/2014/main" val="4099187997"/>
                    </a:ext>
                  </a:extLst>
                </a:gridCol>
                <a:gridCol w="1297576">
                  <a:extLst>
                    <a:ext uri="{9D8B030D-6E8A-4147-A177-3AD203B41FA5}">
                      <a16:colId xmlns:a16="http://schemas.microsoft.com/office/drawing/2014/main" val="3095595538"/>
                    </a:ext>
                  </a:extLst>
                </a:gridCol>
              </a:tblGrid>
              <a:tr h="28800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Property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Test Method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Binders Installed on the A30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7030873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Control 1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Bio-binder 1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Bio-binder 2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44238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Penetration @ 25</a:t>
                      </a:r>
                      <a:r>
                        <a:rPr lang="en-GB" sz="1400" baseline="30000" noProof="0" dirty="0">
                          <a:solidFill>
                            <a:schemeClr val="tx2"/>
                          </a:solidFill>
                          <a:effectLst/>
                        </a:rPr>
                        <a:t>o</a:t>
                      </a: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C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EN 1426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7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7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7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272244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Softening Point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EN 1427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313987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Force Ductility @ 5</a:t>
                      </a:r>
                      <a:r>
                        <a:rPr lang="en-GB" sz="1400" baseline="30000" noProof="0" dirty="0">
                          <a:solidFill>
                            <a:schemeClr val="tx2"/>
                          </a:solidFill>
                          <a:effectLst/>
                        </a:rPr>
                        <a:t>o</a:t>
                      </a: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C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EN 13589 / EN 13703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151521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Change in mass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EN12607-1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105389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Change in Softening Point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EN 1427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317154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Retained Penetration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EN 1426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7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7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7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408393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Elastic Recovery @ 25</a:t>
                      </a:r>
                      <a:r>
                        <a:rPr lang="en-GB" sz="1400" baseline="30000" noProof="0" dirty="0">
                          <a:solidFill>
                            <a:schemeClr val="tx2"/>
                          </a:solidFill>
                          <a:effectLst/>
                        </a:rPr>
                        <a:t>o</a:t>
                      </a: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C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EN 13398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ND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ND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102112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Flash Point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EN ISO 2592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noProof="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n-GB" sz="18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2200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8299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9FE2E1FC-3ED2-3573-0567-4FE86728A20D}"/>
              </a:ext>
            </a:extLst>
          </p:cNvPr>
          <p:cNvSpPr txBox="1">
            <a:spLocks/>
          </p:cNvSpPr>
          <p:nvPr/>
        </p:nvSpPr>
        <p:spPr>
          <a:xfrm>
            <a:off x="713322" y="291148"/>
            <a:ext cx="8756388" cy="7300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dirty="0"/>
              <a:t>A30 - Gyratory Compaction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222E27-CFED-83B2-A76D-CFB71D5E9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248" y="2580849"/>
            <a:ext cx="6042619" cy="35499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00045B-DA06-EB38-D26A-46549A1BB546}"/>
              </a:ext>
            </a:extLst>
          </p:cNvPr>
          <p:cNvSpPr txBox="1"/>
          <p:nvPr/>
        </p:nvSpPr>
        <p:spPr>
          <a:xfrm>
            <a:off x="803015" y="1412786"/>
            <a:ext cx="94935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noProof="0" dirty="0">
                <a:solidFill>
                  <a:schemeClr val="accent1"/>
                </a:solidFill>
              </a:rPr>
              <a:t>The </a:t>
            </a:r>
            <a:r>
              <a:rPr lang="en-GB" sz="2000" b="1" noProof="0" dirty="0" err="1">
                <a:solidFill>
                  <a:schemeClr val="accent1"/>
                </a:solidFill>
              </a:rPr>
              <a:t>compactability</a:t>
            </a:r>
            <a:r>
              <a:rPr lang="en-GB" sz="2000" b="1" noProof="0" dirty="0">
                <a:solidFill>
                  <a:schemeClr val="accent1"/>
                </a:solidFill>
              </a:rPr>
              <a:t> of the asphalt mixtures was assessed by gyratory compaction in accordance with BS EN 12697-10 and BS EN 12607-31 </a:t>
            </a:r>
          </a:p>
        </p:txBody>
      </p:sp>
    </p:spTree>
    <p:extLst>
      <p:ext uri="{BB962C8B-B14F-4D97-AF65-F5344CB8AC3E}">
        <p14:creationId xmlns:p14="http://schemas.microsoft.com/office/powerpoint/2010/main" val="302279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tkinsRéalis: Dark Template (v1.2 July 2025)">
  <a:themeElements>
    <a:clrScheme name="AtkinsRealis Colours">
      <a:dk1>
        <a:srgbClr val="000000"/>
      </a:dk1>
      <a:lt1>
        <a:srgbClr val="FFFFFF"/>
      </a:lt1>
      <a:dk2>
        <a:srgbClr val="192D38"/>
      </a:dk2>
      <a:lt2>
        <a:srgbClr val="BEDAE5"/>
      </a:lt2>
      <a:accent1>
        <a:srgbClr val="B9FF00"/>
      </a:accent1>
      <a:accent2>
        <a:srgbClr val="BEDAE5"/>
      </a:accent2>
      <a:accent3>
        <a:srgbClr val="BE02F8"/>
      </a:accent3>
      <a:accent4>
        <a:srgbClr val="192D38"/>
      </a:accent4>
      <a:accent5>
        <a:srgbClr val="05E560"/>
      </a:accent5>
      <a:accent6>
        <a:srgbClr val="3F32F1"/>
      </a:accent6>
      <a:hlink>
        <a:srgbClr val="0563C1"/>
      </a:hlink>
      <a:folHlink>
        <a:srgbClr val="954F72"/>
      </a:folHlink>
    </a:clrScheme>
    <a:fontScheme name="AtkinsRealis Fonts">
      <a:majorFont>
        <a:latin typeface="Gamechanger"/>
        <a:ea typeface=""/>
        <a:cs typeface=""/>
      </a:majorFont>
      <a:minorFont>
        <a:latin typeface="Bienven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l">
          <a:defRPr sz="1300" dirty="0" err="1" smtClean="0">
            <a:solidFill>
              <a:schemeClr val="bg2"/>
            </a:solidFill>
          </a:defRPr>
        </a:defPPr>
      </a:lstStyle>
    </a:txDef>
  </a:objectDefaults>
  <a:extraClrSchemeLst/>
  <a:custClrLst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Custom Color 5">
      <a:srgbClr val="B9FF00"/>
    </a:custClr>
    <a:custClr name="Custom Color 6">
      <a:srgbClr val="BEDAE5"/>
    </a:custClr>
    <a:custClr name="BLANK">
      <a:srgbClr val="FFFFFF"/>
    </a:custClr>
    <a:custClr name="BLANK">
      <a:srgbClr val="FFFFFF"/>
    </a:custClr>
    <a:custClr name="Custom Color 9">
      <a:srgbClr val="05E560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Custom Color 15">
      <a:srgbClr val="98D50B"/>
    </a:custClr>
    <a:custClr name="Custom Color 16">
      <a:srgbClr val="9CB7C2"/>
    </a:custClr>
    <a:custClr name="BLANK">
      <a:srgbClr val="FFFFFF"/>
    </a:custClr>
    <a:custClr name="BLANK">
      <a:srgbClr val="FFFFFF"/>
    </a:custClr>
    <a:custClr name="Custom Color 19">
      <a:srgbClr val="09BF58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Custom Color 25">
      <a:srgbClr val="79AB16"/>
    </a:custClr>
    <a:custClr name="Custom Color 26">
      <a:srgbClr val="7D95A1"/>
    </a:custClr>
    <a:custClr name="BLANK">
      <a:srgbClr val="FFFFFF"/>
    </a:custClr>
    <a:custClr name="BLANK">
      <a:srgbClr val="FFFFFF"/>
    </a:custClr>
    <a:custClr name="Custom Color 29">
      <a:srgbClr val="0D9B4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Custom Color 35">
      <a:srgbClr val="598121"/>
    </a:custClr>
    <a:custClr name="Custom Color 36">
      <a:srgbClr val="5B717C"/>
    </a:custClr>
    <a:custClr name="BLANK">
      <a:srgbClr val="FFFFFF"/>
    </a:custClr>
    <a:custClr name="BLANK">
      <a:srgbClr val="FFFFFF"/>
    </a:custClr>
    <a:custClr name="Custom Color 39">
      <a:srgbClr val="117748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Custom Color 45">
      <a:srgbClr val="38572D"/>
    </a:custClr>
    <a:custClr name="Custom Color 46">
      <a:srgbClr val="3A505B"/>
    </a:custClr>
    <a:custClr name="BLANK">
      <a:srgbClr val="FFFFFF"/>
    </a:custClr>
    <a:custClr name="BLANK">
      <a:srgbClr val="FFFFFF"/>
    </a:custClr>
    <a:custClr name="Custom Color 49">
      <a:srgbClr val="155240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name="AR_Template_5_Arial.potx" id="{798C4A4A-2CAE-4540-849F-EF4AE7184D5C}" vid="{1DEF8181-2375-4624-AE3F-E57E93169D03}"/>
    </a:ext>
  </a:extLst>
</a:theme>
</file>

<file path=ppt/theme/theme2.xml><?xml version="1.0" encoding="utf-8"?>
<a:theme xmlns:a="http://schemas.openxmlformats.org/drawingml/2006/main" name="AtkinsRéalis: Light Template (v1.2 July 2025)">
  <a:themeElements>
    <a:clrScheme name="AtkinsRealis Colours">
      <a:dk1>
        <a:srgbClr val="000000"/>
      </a:dk1>
      <a:lt1>
        <a:sysClr val="window" lastClr="FFFFFF"/>
      </a:lt1>
      <a:dk2>
        <a:srgbClr val="192D38"/>
      </a:dk2>
      <a:lt2>
        <a:srgbClr val="BEDAE5"/>
      </a:lt2>
      <a:accent1>
        <a:srgbClr val="B9FF00"/>
      </a:accent1>
      <a:accent2>
        <a:srgbClr val="BEDAE5"/>
      </a:accent2>
      <a:accent3>
        <a:srgbClr val="BE02F8"/>
      </a:accent3>
      <a:accent4>
        <a:srgbClr val="192D38"/>
      </a:accent4>
      <a:accent5>
        <a:srgbClr val="05E560"/>
      </a:accent5>
      <a:accent6>
        <a:srgbClr val="3F32F1"/>
      </a:accent6>
      <a:hlink>
        <a:srgbClr val="0563C1"/>
      </a:hlink>
      <a:folHlink>
        <a:srgbClr val="954F72"/>
      </a:folHlink>
    </a:clrScheme>
    <a:fontScheme name="AtkinsRealis Fonts">
      <a:majorFont>
        <a:latin typeface="Gamechanger"/>
        <a:ea typeface=""/>
        <a:cs typeface=""/>
      </a:majorFont>
      <a:minorFont>
        <a:latin typeface="Bienven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l">
          <a:defRPr sz="13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Custom Color 7">
      <a:srgbClr val="BE02F8"/>
    </a:custClr>
    <a:custClr name="Custom Color 8">
      <a:srgbClr val="192D38"/>
    </a:custClr>
    <a:custClr name="BLANK">
      <a:srgbClr val="FFFFFF"/>
    </a:custClr>
    <a:custClr name="Custom Color 10">
      <a:srgbClr val="3F32F1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Custom Color 17">
      <a:srgbClr val="BD4DF1"/>
    </a:custClr>
    <a:custClr name="Custom Color 18">
      <a:srgbClr val="3A505B"/>
    </a:custClr>
    <a:custClr name="BLANK">
      <a:srgbClr val="FFFFFF"/>
    </a:custClr>
    <a:custClr name="Custom Color 20">
      <a:srgbClr val="5854E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Custom Color 27">
      <a:srgbClr val="BF6EEF"/>
    </a:custClr>
    <a:custClr name="Custom Color 28">
      <a:srgbClr val="5B717C"/>
    </a:custClr>
    <a:custClr name="BLANK">
      <a:srgbClr val="FFFFFF"/>
    </a:custClr>
    <a:custClr name="Custom Color 30">
      <a:srgbClr val="7375EC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Custom Color 37">
      <a:srgbClr val="BE8FED"/>
    </a:custClr>
    <a:custClr name="Custom Color 38">
      <a:srgbClr val="7D95A1"/>
    </a:custClr>
    <a:custClr name="BLANK">
      <a:srgbClr val="FFFFFF"/>
    </a:custClr>
    <a:custClr name="Custom Color 40">
      <a:srgbClr val="8B97EB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Custom Color 47">
      <a:srgbClr val="BEAFE8"/>
    </a:custClr>
    <a:custClr name="Custom Color 48">
      <a:srgbClr val="9CB7C2"/>
    </a:custClr>
    <a:custClr name="BLANK">
      <a:srgbClr val="FFFFFF"/>
    </a:custClr>
    <a:custClr name="Custom Color 50">
      <a:srgbClr val="A6B8E8"/>
    </a:custClr>
  </a:custClrLst>
  <a:extLst>
    <a:ext uri="{05A4C25C-085E-4340-85A3-A5531E510DB2}">
      <thm15:themeFamily xmlns:thm15="http://schemas.microsoft.com/office/thememl/2012/main" name="AR_Template_5_Arial.potx" id="{798C4A4A-2CAE-4540-849F-EF4AE7184D5C}" vid="{F9D90403-31C1-46BD-8883-676E086F3DEC}"/>
    </a:ext>
  </a:extLst>
</a:theme>
</file>

<file path=ppt/theme/theme3.xml><?xml version="1.0" encoding="utf-8"?>
<a:theme xmlns:a="http://schemas.openxmlformats.org/drawingml/2006/main" name="AtkinsRéalis: White Template (v1.2 July 2025)">
  <a:themeElements>
    <a:clrScheme name="AtkinsRealis Colours">
      <a:dk1>
        <a:srgbClr val="000000"/>
      </a:dk1>
      <a:lt1>
        <a:sysClr val="window" lastClr="FFFFFF"/>
      </a:lt1>
      <a:dk2>
        <a:srgbClr val="192D38"/>
      </a:dk2>
      <a:lt2>
        <a:srgbClr val="BEDAE5"/>
      </a:lt2>
      <a:accent1>
        <a:srgbClr val="B9FF00"/>
      </a:accent1>
      <a:accent2>
        <a:srgbClr val="BEDAE5"/>
      </a:accent2>
      <a:accent3>
        <a:srgbClr val="BE02F8"/>
      </a:accent3>
      <a:accent4>
        <a:srgbClr val="192D38"/>
      </a:accent4>
      <a:accent5>
        <a:srgbClr val="05E560"/>
      </a:accent5>
      <a:accent6>
        <a:srgbClr val="3F32F1"/>
      </a:accent6>
      <a:hlink>
        <a:srgbClr val="0563C1"/>
      </a:hlink>
      <a:folHlink>
        <a:srgbClr val="954F72"/>
      </a:folHlink>
    </a:clrScheme>
    <a:fontScheme name="AtkinsRealis Fonts">
      <a:majorFont>
        <a:latin typeface="Gamechanger"/>
        <a:ea typeface=""/>
        <a:cs typeface=""/>
      </a:majorFont>
      <a:minorFont>
        <a:latin typeface="Bienven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l">
          <a:defRPr sz="13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Custom Color 7">
      <a:srgbClr val="BE02F8"/>
    </a:custClr>
    <a:custClr name="Custom Color 8">
      <a:srgbClr val="192D38"/>
    </a:custClr>
    <a:custClr name="BLANK">
      <a:srgbClr val="FFFFFF"/>
    </a:custClr>
    <a:custClr name="Custom Color 10">
      <a:srgbClr val="3F32F1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Custom Color 17">
      <a:srgbClr val="D45AFA"/>
    </a:custClr>
    <a:custClr name="Custom Color 18">
      <a:srgbClr val="46575F"/>
    </a:custClr>
    <a:custClr name="BLANK">
      <a:srgbClr val="FFFFFF"/>
    </a:custClr>
    <a:custClr name="Custom Color 20">
      <a:srgbClr val="655AF4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Custom Color 27">
      <a:srgbClr val="DE80FC"/>
    </a:custClr>
    <a:custClr name="Custom Color 28">
      <a:srgbClr val="748189"/>
    </a:custClr>
    <a:custClr name="BLANK">
      <a:srgbClr val="FFFFFF"/>
    </a:custClr>
    <a:custClr name="Custom Color 30">
      <a:srgbClr val="8D84F7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Custom Color 37">
      <a:srgbClr val="E8A6FD"/>
    </a:custClr>
    <a:custClr name="Custom Color 38">
      <a:srgbClr val="A3ABAE"/>
    </a:custClr>
    <a:custClr name="BLANK">
      <a:srgbClr val="FFFFFF"/>
    </a:custClr>
    <a:custClr name="Custom Color 40">
      <a:srgbClr val="B1ADF9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Custom Color 47">
      <a:srgbClr val="F2CCFF"/>
    </a:custClr>
    <a:custClr name="Custom Color 48">
      <a:srgbClr val="D1D5D8"/>
    </a:custClr>
    <a:custClr name="BLANK">
      <a:srgbClr val="FFFFFF"/>
    </a:custClr>
    <a:custClr name="Custom Color 50">
      <a:srgbClr val="D8D6FB"/>
    </a:custClr>
  </a:custClrLst>
  <a:extLst>
    <a:ext uri="{05A4C25C-085E-4340-85A3-A5531E510DB2}">
      <thm15:themeFamily xmlns:thm15="http://schemas.microsoft.com/office/thememl/2012/main" name="AR_Template_5_Arial.potx" id="{798C4A4A-2CAE-4540-849F-EF4AE7184D5C}" vid="{F9D90403-31C1-46BD-8883-676E086F3DE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CE0F18FEF0064CA6839380222BCF77" ma:contentTypeVersion="17" ma:contentTypeDescription="Create a new document." ma:contentTypeScope="" ma:versionID="ea452f9cc68b8cbf4b888a3dcf936c76">
  <xsd:schema xmlns:xsd="http://www.w3.org/2001/XMLSchema" xmlns:xs="http://www.w3.org/2001/XMLSchema" xmlns:p="http://schemas.microsoft.com/office/2006/metadata/properties" xmlns:ns2="5bb2dfbc-12ed-4f59-88d5-485d26a1a613" xmlns:ns3="19b51ed7-3a36-4d87-a92a-7dfa7df45610" targetNamespace="http://schemas.microsoft.com/office/2006/metadata/properties" ma:root="true" ma:fieldsID="0aaed5b1f67a32b7711b263df1abd98f" ns2:_="" ns3:_="">
    <xsd:import namespace="5bb2dfbc-12ed-4f59-88d5-485d26a1a613"/>
    <xsd:import namespace="19b51ed7-3a36-4d87-a92a-7dfa7df456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b2dfbc-12ed-4f59-88d5-485d26a1a6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5665306-731a-4d9e-a2e2-fd0ec8eb20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b51ed7-3a36-4d87-a92a-7dfa7df45610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e8da0005-9f3f-4c06-9436-d25db315a6a2}" ma:internalName="TaxCatchAll" ma:showField="CatchAllData" ma:web="19b51ed7-3a36-4d87-a92a-7dfa7df456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9b51ed7-3a36-4d87-a92a-7dfa7df45610" xsi:nil="true"/>
    <lcf76f155ced4ddcb4097134ff3c332f xmlns="5bb2dfbc-12ed-4f59-88d5-485d26a1a61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32F74CB-4A4A-4331-9D82-BE8AD9F16CF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C50ECE0-C412-4C4B-A711-094F0C278AFC}"/>
</file>

<file path=customXml/itemProps3.xml><?xml version="1.0" encoding="utf-8"?>
<ds:datastoreItem xmlns:ds="http://schemas.openxmlformats.org/officeDocument/2006/customXml" ds:itemID="{F62B6C73-8FB2-4449-8B4D-E9801DC5FE08}">
  <ds:schemaRefs>
    <ds:schemaRef ds:uri="92f2ef75-f633-4031-974a-4dfe5f63fa83"/>
    <ds:schemaRef ds:uri="badd9579-e3c7-4ed4-a6ab-003bc2561046"/>
    <ds:schemaRef ds:uri="http://schemas.microsoft.com/office/2006/metadata/properties"/>
    <ds:schemaRef ds:uri="http://schemas.microsoft.com/office/infopath/2007/PartnerControls"/>
  </ds:schemaRefs>
</ds:datastoreItem>
</file>

<file path=docMetadata/LabelInfo.xml><?xml version="1.0" encoding="utf-8"?>
<clbl:labelList xmlns:clbl="http://schemas.microsoft.com/office/2020/mipLabelMetadata">
  <clbl:label id="{6aceba42-ef97-4862-842d-38a0289df756}" enabled="1" method="Privileged" siteId="{87d70b0f-5efc-4991-a065-e205bc3db308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Light</Template>
  <TotalTime>0</TotalTime>
  <Words>920</Words>
  <Application>Microsoft Office PowerPoint</Application>
  <PresentationFormat>Widescreen</PresentationFormat>
  <Paragraphs>242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Wingdings</vt:lpstr>
      <vt:lpstr>Arial</vt:lpstr>
      <vt:lpstr>Calibri</vt:lpstr>
      <vt:lpstr>Aptos</vt:lpstr>
      <vt:lpstr>Gamechanger</vt:lpstr>
      <vt:lpstr>Bienvenue</vt:lpstr>
      <vt:lpstr>Tenorite</vt:lpstr>
      <vt:lpstr>AtkinsRéalis: Dark Template (v1.2 July 2025)</vt:lpstr>
      <vt:lpstr>AtkinsRéalis: Light Template (v1.2 July 2025)</vt:lpstr>
      <vt:lpstr>AtkinsRéalis: White Template (v1.2 July 2025)</vt:lpstr>
      <vt:lpstr>Low carbon asphalt using bio-based binders</vt:lpstr>
      <vt:lpstr>PowerPoint Presentation</vt:lpstr>
      <vt:lpstr>PowerPoint Presentation</vt:lpstr>
      <vt:lpstr>Collaboration is key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Large impact SHORT heading</dc:title>
  <dc:creator>Emperor Presentations</dc:creator>
  <cp:lastModifiedBy>Madeleine Hardman</cp:lastModifiedBy>
  <cp:revision>29</cp:revision>
  <cp:lastPrinted>2024-03-05T13:43:40Z</cp:lastPrinted>
  <dcterms:created xsi:type="dcterms:W3CDTF">2023-09-07T08:09:32Z</dcterms:created>
  <dcterms:modified xsi:type="dcterms:W3CDTF">2025-11-11T10:37:04Z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0x010100F4CE0F18FEF0064CA6839380222BCF77</vt:lpwstr>
  </property>
  <property fmtid="{D5CDD505-2E9C-101B-9397-08002B2CF9AE}" pid="3" name="MediaServiceImageTags">
    <vt:lpwstr/>
  </property>
  <property fmtid="{D5CDD505-2E9C-101B-9397-08002B2CF9AE}" pid="4" name="ClassificationContentMarkingFooterLocations">
    <vt:lpwstr>AtkinsRéalis\: Dark Template (v1.2 July 2025):7\AtkinsRéalis\: Light Template (v1.2 July 2025):8\AtkinsRéalis\: White Template (v1.2 July 2025):8</vt:lpwstr>
  </property>
  <property fmtid="{D5CDD505-2E9C-101B-9397-08002B2CF9AE}" pid="5" name="ClassificationContentMarkingFooterText">
    <vt:lpwstr> </vt:lpwstr>
  </property>
</Properties>
</file>